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C441564-5ADC-41BA-AD75-B08A3F536CD6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16271-B2EE-496B-AF4B-1B7205ADD3A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B25C26C-10EC-42A1-979A-B5FF564FDF70}">
      <dgm:prSet phldrT="[Текст]" custT="1"/>
      <dgm:spPr/>
      <dgm:t>
        <a:bodyPr/>
        <a:lstStyle/>
        <a:p>
          <a:r>
            <a:rPr lang="uk-UA" sz="2400" dirty="0" smtClean="0"/>
            <a:t>Біографія</a:t>
          </a:r>
          <a:endParaRPr lang="uk-UA" sz="2400" dirty="0"/>
        </a:p>
      </dgm:t>
    </dgm:pt>
    <dgm:pt modelId="{8F191DC8-EC47-46CA-ADF1-819098C1386D}" type="parTrans" cxnId="{E5DBCA85-9137-4086-902F-DA8CF7304230}">
      <dgm:prSet/>
      <dgm:spPr/>
      <dgm:t>
        <a:bodyPr/>
        <a:lstStyle/>
        <a:p>
          <a:endParaRPr lang="uk-UA"/>
        </a:p>
      </dgm:t>
    </dgm:pt>
    <dgm:pt modelId="{7543BD9C-A561-43D9-B579-2D8CF6042C44}" type="sibTrans" cxnId="{E5DBCA85-9137-4086-902F-DA8CF7304230}">
      <dgm:prSet/>
      <dgm:spPr/>
      <dgm:t>
        <a:bodyPr/>
        <a:lstStyle/>
        <a:p>
          <a:endParaRPr lang="uk-UA"/>
        </a:p>
      </dgm:t>
    </dgm:pt>
    <dgm:pt modelId="{29C807F2-4724-490B-9C8D-B5C5498D422F}">
      <dgm:prSet phldrT="[Текст]" phldr="1"/>
      <dgm:spPr/>
      <dgm:t>
        <a:bodyPr/>
        <a:lstStyle/>
        <a:p>
          <a:endParaRPr lang="uk-UA"/>
        </a:p>
      </dgm:t>
    </dgm:pt>
    <dgm:pt modelId="{1F632085-3C3F-4865-A6AA-8FF3566654BB}" type="parTrans" cxnId="{0E6704E9-032A-4F50-84C1-87B35C4A9C5D}">
      <dgm:prSet/>
      <dgm:spPr/>
      <dgm:t>
        <a:bodyPr/>
        <a:lstStyle/>
        <a:p>
          <a:endParaRPr lang="uk-UA"/>
        </a:p>
      </dgm:t>
    </dgm:pt>
    <dgm:pt modelId="{F1794FE7-F922-4C79-BE7F-D8DA2B658DB1}" type="sibTrans" cxnId="{0E6704E9-032A-4F50-84C1-87B35C4A9C5D}">
      <dgm:prSet/>
      <dgm:spPr/>
      <dgm:t>
        <a:bodyPr/>
        <a:lstStyle/>
        <a:p>
          <a:endParaRPr lang="uk-UA"/>
        </a:p>
      </dgm:t>
    </dgm:pt>
    <dgm:pt modelId="{821FD530-51AD-42BD-B415-0ADF111277B6}">
      <dgm:prSet phldrT="[Текст]" phldr="1"/>
      <dgm:spPr/>
      <dgm:t>
        <a:bodyPr/>
        <a:lstStyle/>
        <a:p>
          <a:endParaRPr lang="uk-UA"/>
        </a:p>
      </dgm:t>
    </dgm:pt>
    <dgm:pt modelId="{15FD6807-14D9-4947-BE4D-5BD885793BF2}" type="parTrans" cxnId="{18449545-733C-42D1-8A7A-58C800FB5F25}">
      <dgm:prSet/>
      <dgm:spPr/>
      <dgm:t>
        <a:bodyPr/>
        <a:lstStyle/>
        <a:p>
          <a:endParaRPr lang="uk-UA"/>
        </a:p>
      </dgm:t>
    </dgm:pt>
    <dgm:pt modelId="{56D1E9BA-CD78-471E-B716-8651F54023D5}" type="sibTrans" cxnId="{18449545-733C-42D1-8A7A-58C800FB5F25}">
      <dgm:prSet/>
      <dgm:spPr/>
      <dgm:t>
        <a:bodyPr/>
        <a:lstStyle/>
        <a:p>
          <a:endParaRPr lang="uk-UA"/>
        </a:p>
      </dgm:t>
    </dgm:pt>
    <dgm:pt modelId="{0A8F280E-B01E-45FE-A9CF-9749FF183303}">
      <dgm:prSet phldrT="[Текст]" custT="1"/>
      <dgm:spPr/>
      <dgm:t>
        <a:bodyPr/>
        <a:lstStyle/>
        <a:p>
          <a:r>
            <a:rPr lang="uk-UA" sz="4400" dirty="0" smtClean="0"/>
            <a:t>Твори</a:t>
          </a:r>
          <a:endParaRPr lang="uk-UA" sz="4400" dirty="0"/>
        </a:p>
      </dgm:t>
    </dgm:pt>
    <dgm:pt modelId="{ABEB3F63-213D-4764-A9B9-7C0D802BDCC4}" type="parTrans" cxnId="{0CC1880F-56B1-4F41-A2DD-72E8EB21B276}">
      <dgm:prSet/>
      <dgm:spPr/>
      <dgm:t>
        <a:bodyPr/>
        <a:lstStyle/>
        <a:p>
          <a:endParaRPr lang="uk-UA"/>
        </a:p>
      </dgm:t>
    </dgm:pt>
    <dgm:pt modelId="{C4D7D57F-DD96-4020-A6C1-6877B04CD871}" type="sibTrans" cxnId="{0CC1880F-56B1-4F41-A2DD-72E8EB21B276}">
      <dgm:prSet/>
      <dgm:spPr/>
      <dgm:t>
        <a:bodyPr/>
        <a:lstStyle/>
        <a:p>
          <a:endParaRPr lang="uk-UA"/>
        </a:p>
      </dgm:t>
    </dgm:pt>
    <dgm:pt modelId="{536A9570-E88B-4055-AED3-3439C920C98C}">
      <dgm:prSet phldrT="[Текст]" phldr="1"/>
      <dgm:spPr/>
      <dgm:t>
        <a:bodyPr/>
        <a:lstStyle/>
        <a:p>
          <a:endParaRPr lang="uk-UA" dirty="0"/>
        </a:p>
      </dgm:t>
    </dgm:pt>
    <dgm:pt modelId="{063E2681-43E1-4A56-97B9-4B900B053621}" type="parTrans" cxnId="{8FEDB82F-3EBE-4AD7-8A97-763DE51FFEB9}">
      <dgm:prSet/>
      <dgm:spPr/>
      <dgm:t>
        <a:bodyPr/>
        <a:lstStyle/>
        <a:p>
          <a:endParaRPr lang="uk-UA"/>
        </a:p>
      </dgm:t>
    </dgm:pt>
    <dgm:pt modelId="{3D08E398-B191-40E4-90A4-E116349B3325}" type="sibTrans" cxnId="{8FEDB82F-3EBE-4AD7-8A97-763DE51FFEB9}">
      <dgm:prSet/>
      <dgm:spPr/>
      <dgm:t>
        <a:bodyPr/>
        <a:lstStyle/>
        <a:p>
          <a:endParaRPr lang="uk-UA"/>
        </a:p>
      </dgm:t>
    </dgm:pt>
    <dgm:pt modelId="{C906BF35-913E-4842-96F7-318334572E88}">
      <dgm:prSet phldrT="[Текст]" phldr="1"/>
      <dgm:spPr/>
      <dgm:t>
        <a:bodyPr/>
        <a:lstStyle/>
        <a:p>
          <a:endParaRPr lang="uk-UA"/>
        </a:p>
      </dgm:t>
    </dgm:pt>
    <dgm:pt modelId="{859DF80E-822B-4820-9088-06FC4D132594}" type="parTrans" cxnId="{436705FB-6911-4D57-A9C3-318F79A744AE}">
      <dgm:prSet/>
      <dgm:spPr/>
      <dgm:t>
        <a:bodyPr/>
        <a:lstStyle/>
        <a:p>
          <a:endParaRPr lang="uk-UA"/>
        </a:p>
      </dgm:t>
    </dgm:pt>
    <dgm:pt modelId="{6A80E2D3-19E6-4EDA-93AE-CA500106894C}" type="sibTrans" cxnId="{436705FB-6911-4D57-A9C3-318F79A744AE}">
      <dgm:prSet/>
      <dgm:spPr/>
      <dgm:t>
        <a:bodyPr/>
        <a:lstStyle/>
        <a:p>
          <a:endParaRPr lang="uk-UA"/>
        </a:p>
      </dgm:t>
    </dgm:pt>
    <dgm:pt modelId="{9DC17DD6-02D2-41A9-BDCB-B7FC774695D8}">
      <dgm:prSet phldrT="[Текст]"/>
      <dgm:spPr/>
      <dgm:t>
        <a:bodyPr/>
        <a:lstStyle/>
        <a:p>
          <a:r>
            <a:rPr lang="uk-UA" dirty="0" smtClean="0"/>
            <a:t>Фото</a:t>
          </a:r>
          <a:endParaRPr lang="uk-UA" dirty="0"/>
        </a:p>
      </dgm:t>
    </dgm:pt>
    <dgm:pt modelId="{A4FED720-112C-4269-99C3-870BA9AF60DF}" type="parTrans" cxnId="{DD43FA4B-5254-409A-BCDF-F8AA49025F41}">
      <dgm:prSet/>
      <dgm:spPr/>
      <dgm:t>
        <a:bodyPr/>
        <a:lstStyle/>
        <a:p>
          <a:endParaRPr lang="uk-UA"/>
        </a:p>
      </dgm:t>
    </dgm:pt>
    <dgm:pt modelId="{B9D87C66-94E6-4BD9-B816-C3B1021FEF87}" type="sibTrans" cxnId="{DD43FA4B-5254-409A-BCDF-F8AA49025F41}">
      <dgm:prSet/>
      <dgm:spPr/>
      <dgm:t>
        <a:bodyPr/>
        <a:lstStyle/>
        <a:p>
          <a:endParaRPr lang="uk-UA"/>
        </a:p>
      </dgm:t>
    </dgm:pt>
    <dgm:pt modelId="{A5615C75-259B-4246-98D8-96812B9D6369}">
      <dgm:prSet phldrT="[Текст]" phldr="1"/>
      <dgm:spPr/>
      <dgm:t>
        <a:bodyPr/>
        <a:lstStyle/>
        <a:p>
          <a:endParaRPr lang="uk-UA"/>
        </a:p>
      </dgm:t>
    </dgm:pt>
    <dgm:pt modelId="{CAE20C40-5CD0-4EB0-8224-360E594BBD90}" type="parTrans" cxnId="{C8A08E6D-0B5F-4E67-A03C-3636B80D4626}">
      <dgm:prSet/>
      <dgm:spPr/>
      <dgm:t>
        <a:bodyPr/>
        <a:lstStyle/>
        <a:p>
          <a:endParaRPr lang="uk-UA"/>
        </a:p>
      </dgm:t>
    </dgm:pt>
    <dgm:pt modelId="{C75850D8-4B6A-435A-B21B-2ED378BB7992}" type="sibTrans" cxnId="{C8A08E6D-0B5F-4E67-A03C-3636B80D4626}">
      <dgm:prSet/>
      <dgm:spPr/>
      <dgm:t>
        <a:bodyPr/>
        <a:lstStyle/>
        <a:p>
          <a:endParaRPr lang="uk-UA"/>
        </a:p>
      </dgm:t>
    </dgm:pt>
    <dgm:pt modelId="{7C04350C-F6BD-4142-8F27-48FA0459DDBB}">
      <dgm:prSet phldrT="[Текст]" phldr="1"/>
      <dgm:spPr/>
      <dgm:t>
        <a:bodyPr/>
        <a:lstStyle/>
        <a:p>
          <a:endParaRPr lang="uk-UA"/>
        </a:p>
      </dgm:t>
    </dgm:pt>
    <dgm:pt modelId="{140ABFFB-6F18-454A-9168-6EABAB99A7FB}" type="parTrans" cxnId="{0CA41117-7B24-41B8-B2D9-F0DD54755F0B}">
      <dgm:prSet/>
      <dgm:spPr/>
      <dgm:t>
        <a:bodyPr/>
        <a:lstStyle/>
        <a:p>
          <a:endParaRPr lang="uk-UA"/>
        </a:p>
      </dgm:t>
    </dgm:pt>
    <dgm:pt modelId="{9EFFF14A-FD73-484E-B751-3C96524322B4}" type="sibTrans" cxnId="{0CA41117-7B24-41B8-B2D9-F0DD54755F0B}">
      <dgm:prSet/>
      <dgm:spPr/>
      <dgm:t>
        <a:bodyPr/>
        <a:lstStyle/>
        <a:p>
          <a:endParaRPr lang="uk-UA"/>
        </a:p>
      </dgm:t>
    </dgm:pt>
    <dgm:pt modelId="{CB2688A7-16A3-42BF-8C49-1F070608412C}" type="pres">
      <dgm:prSet presAssocID="{68016271-B2EE-496B-AF4B-1B7205ADD3A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58019B8-9F2C-4229-AD6C-53FCD59B83D3}" type="pres">
      <dgm:prSet presAssocID="{68016271-B2EE-496B-AF4B-1B7205ADD3AE}" presName="cycle" presStyleCnt="0"/>
      <dgm:spPr/>
    </dgm:pt>
    <dgm:pt modelId="{67FE3013-EC2B-4E5A-B155-1FD05852AC75}" type="pres">
      <dgm:prSet presAssocID="{68016271-B2EE-496B-AF4B-1B7205ADD3AE}" presName="centerShape" presStyleCnt="0"/>
      <dgm:spPr/>
    </dgm:pt>
    <dgm:pt modelId="{53142D0B-12E1-431A-B5D4-6A1D986EC2AB}" type="pres">
      <dgm:prSet presAssocID="{68016271-B2EE-496B-AF4B-1B7205ADD3AE}" presName="connSite" presStyleLbl="node1" presStyleIdx="0" presStyleCnt="4"/>
      <dgm:spPr/>
    </dgm:pt>
    <dgm:pt modelId="{EAA6D041-8D8D-404B-A62C-0A6E2396EA26}" type="pres">
      <dgm:prSet presAssocID="{68016271-B2EE-496B-AF4B-1B7205ADD3AE}" presName="visible" presStyleLbl="node1" presStyleIdx="0" presStyleCnt="4" custScaleX="132799" custScaleY="113764" custLinFactNeighborX="17870" custLinFactNeighborY="22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CB3D1665-47E5-4CCC-877F-32FCBD23E413}" type="pres">
      <dgm:prSet presAssocID="{8F191DC8-EC47-46CA-ADF1-819098C1386D}" presName="Name25" presStyleLbl="parChTrans1D1" presStyleIdx="0" presStyleCnt="3"/>
      <dgm:spPr/>
      <dgm:t>
        <a:bodyPr/>
        <a:lstStyle/>
        <a:p>
          <a:endParaRPr lang="uk-UA"/>
        </a:p>
      </dgm:t>
    </dgm:pt>
    <dgm:pt modelId="{5552FF33-E928-42CB-A75D-1CCFF6B00AE8}" type="pres">
      <dgm:prSet presAssocID="{4B25C26C-10EC-42A1-979A-B5FF564FDF70}" presName="node" presStyleCnt="0"/>
      <dgm:spPr/>
    </dgm:pt>
    <dgm:pt modelId="{6FE0CFC1-DCAF-4FA2-AE1A-5C15575AE7ED}" type="pres">
      <dgm:prSet presAssocID="{4B25C26C-10EC-42A1-979A-B5FF564FDF70}" presName="parentNode" presStyleLbl="node1" presStyleIdx="1" presStyleCnt="4" custScaleX="108169" custScaleY="110228" custLinFactNeighborX="55850" custLinFactNeighborY="1860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B927F0-46DB-430C-BE84-0C01C716EEA7}" type="pres">
      <dgm:prSet presAssocID="{4B25C26C-10EC-42A1-979A-B5FF564FDF7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497B4F-CD8B-4DE6-8B9F-38F2634151E6}" type="pres">
      <dgm:prSet presAssocID="{ABEB3F63-213D-4764-A9B9-7C0D802BDCC4}" presName="Name25" presStyleLbl="parChTrans1D1" presStyleIdx="1" presStyleCnt="3"/>
      <dgm:spPr/>
      <dgm:t>
        <a:bodyPr/>
        <a:lstStyle/>
        <a:p>
          <a:endParaRPr lang="uk-UA"/>
        </a:p>
      </dgm:t>
    </dgm:pt>
    <dgm:pt modelId="{22DE7230-3473-4339-928E-9F858426EB45}" type="pres">
      <dgm:prSet presAssocID="{0A8F280E-B01E-45FE-A9CF-9749FF183303}" presName="node" presStyleCnt="0"/>
      <dgm:spPr/>
    </dgm:pt>
    <dgm:pt modelId="{AF007A00-D88B-4F9F-A2FF-786A9432FC07}" type="pres">
      <dgm:prSet presAssocID="{0A8F280E-B01E-45FE-A9CF-9749FF183303}" presName="parentNode" presStyleLbl="node1" presStyleIdx="2" presStyleCnt="4" custScaleX="117748" custScaleY="114563" custLinFactNeighborX="77585" custLinFactNeighborY="-534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C3B5A5-829D-4A70-9E25-A9E880D95D48}" type="pres">
      <dgm:prSet presAssocID="{0A8F280E-B01E-45FE-A9CF-9749FF183303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8DC53F-923E-46B6-8D50-3529AEA08FC8}" type="pres">
      <dgm:prSet presAssocID="{A4FED720-112C-4269-99C3-870BA9AF60DF}" presName="Name25" presStyleLbl="parChTrans1D1" presStyleIdx="2" presStyleCnt="3"/>
      <dgm:spPr/>
      <dgm:t>
        <a:bodyPr/>
        <a:lstStyle/>
        <a:p>
          <a:endParaRPr lang="uk-UA"/>
        </a:p>
      </dgm:t>
    </dgm:pt>
    <dgm:pt modelId="{223690A3-0436-4DD4-8966-DC9034603697}" type="pres">
      <dgm:prSet presAssocID="{9DC17DD6-02D2-41A9-BDCB-B7FC774695D8}" presName="node" presStyleCnt="0"/>
      <dgm:spPr/>
    </dgm:pt>
    <dgm:pt modelId="{2F4D34B3-A2FB-4C13-8C90-7711594F63DE}" type="pres">
      <dgm:prSet presAssocID="{9DC17DD6-02D2-41A9-BDCB-B7FC774695D8}" presName="parentNode" presStyleLbl="node1" presStyleIdx="3" presStyleCnt="4" custScaleX="129539" custScaleY="121845" custLinFactX="1275" custLinFactNeighborX="100000" custLinFactNeighborY="-779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910654-1E6A-42B5-BB13-171484C6596D}" type="pres">
      <dgm:prSet presAssocID="{9DC17DD6-02D2-41A9-BDCB-B7FC774695D8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897C1B4-A059-4B9C-A8F4-18C74AFDDA2D}" type="presOf" srcId="{8F191DC8-EC47-46CA-ADF1-819098C1386D}" destId="{CB3D1665-47E5-4CCC-877F-32FCBD23E413}" srcOrd="0" destOrd="0" presId="urn:microsoft.com/office/officeart/2005/8/layout/radial2"/>
    <dgm:cxn modelId="{60BEF7F6-ABF6-4AA0-AC15-4A1D7EB8BFC2}" type="presOf" srcId="{68016271-B2EE-496B-AF4B-1B7205ADD3AE}" destId="{CB2688A7-16A3-42BF-8C49-1F070608412C}" srcOrd="0" destOrd="0" presId="urn:microsoft.com/office/officeart/2005/8/layout/radial2"/>
    <dgm:cxn modelId="{1877212D-9909-42B8-B03A-E1E24CF56F67}" type="presOf" srcId="{ABEB3F63-213D-4764-A9B9-7C0D802BDCC4}" destId="{AA497B4F-CD8B-4DE6-8B9F-38F2634151E6}" srcOrd="0" destOrd="0" presId="urn:microsoft.com/office/officeart/2005/8/layout/radial2"/>
    <dgm:cxn modelId="{A8936A47-D58B-44E1-81D7-A8024997B0AD}" type="presOf" srcId="{0A8F280E-B01E-45FE-A9CF-9749FF183303}" destId="{AF007A00-D88B-4F9F-A2FF-786A9432FC07}" srcOrd="0" destOrd="0" presId="urn:microsoft.com/office/officeart/2005/8/layout/radial2"/>
    <dgm:cxn modelId="{403E51DC-7A16-4F62-9EC9-7738BA2F9515}" type="presOf" srcId="{536A9570-E88B-4055-AED3-3439C920C98C}" destId="{79C3B5A5-829D-4A70-9E25-A9E880D95D48}" srcOrd="0" destOrd="0" presId="urn:microsoft.com/office/officeart/2005/8/layout/radial2"/>
    <dgm:cxn modelId="{0E6704E9-032A-4F50-84C1-87B35C4A9C5D}" srcId="{4B25C26C-10EC-42A1-979A-B5FF564FDF70}" destId="{29C807F2-4724-490B-9C8D-B5C5498D422F}" srcOrd="0" destOrd="0" parTransId="{1F632085-3C3F-4865-A6AA-8FF3566654BB}" sibTransId="{F1794FE7-F922-4C79-BE7F-D8DA2B658DB1}"/>
    <dgm:cxn modelId="{DD43FA4B-5254-409A-BCDF-F8AA49025F41}" srcId="{68016271-B2EE-496B-AF4B-1B7205ADD3AE}" destId="{9DC17DD6-02D2-41A9-BDCB-B7FC774695D8}" srcOrd="2" destOrd="0" parTransId="{A4FED720-112C-4269-99C3-870BA9AF60DF}" sibTransId="{B9D87C66-94E6-4BD9-B816-C3B1021FEF87}"/>
    <dgm:cxn modelId="{D5A3A4E7-D13D-4CB5-8C8F-494767077DA7}" type="presOf" srcId="{A5615C75-259B-4246-98D8-96812B9D6369}" destId="{AC910654-1E6A-42B5-BB13-171484C6596D}" srcOrd="0" destOrd="0" presId="urn:microsoft.com/office/officeart/2005/8/layout/radial2"/>
    <dgm:cxn modelId="{E5DBCA85-9137-4086-902F-DA8CF7304230}" srcId="{68016271-B2EE-496B-AF4B-1B7205ADD3AE}" destId="{4B25C26C-10EC-42A1-979A-B5FF564FDF70}" srcOrd="0" destOrd="0" parTransId="{8F191DC8-EC47-46CA-ADF1-819098C1386D}" sibTransId="{7543BD9C-A561-43D9-B579-2D8CF6042C44}"/>
    <dgm:cxn modelId="{A54F4151-5413-4C77-86DE-AFF1E01DC9E5}" type="presOf" srcId="{29C807F2-4724-490B-9C8D-B5C5498D422F}" destId="{42B927F0-46DB-430C-BE84-0C01C716EEA7}" srcOrd="0" destOrd="0" presId="urn:microsoft.com/office/officeart/2005/8/layout/radial2"/>
    <dgm:cxn modelId="{9D751E8B-EC46-4D48-A246-89E9BB10045A}" type="presOf" srcId="{A4FED720-112C-4269-99C3-870BA9AF60DF}" destId="{B98DC53F-923E-46B6-8D50-3529AEA08FC8}" srcOrd="0" destOrd="0" presId="urn:microsoft.com/office/officeart/2005/8/layout/radial2"/>
    <dgm:cxn modelId="{18449545-733C-42D1-8A7A-58C800FB5F25}" srcId="{4B25C26C-10EC-42A1-979A-B5FF564FDF70}" destId="{821FD530-51AD-42BD-B415-0ADF111277B6}" srcOrd="1" destOrd="0" parTransId="{15FD6807-14D9-4947-BE4D-5BD885793BF2}" sibTransId="{56D1E9BA-CD78-471E-B716-8651F54023D5}"/>
    <dgm:cxn modelId="{C8A08E6D-0B5F-4E67-A03C-3636B80D4626}" srcId="{9DC17DD6-02D2-41A9-BDCB-B7FC774695D8}" destId="{A5615C75-259B-4246-98D8-96812B9D6369}" srcOrd="0" destOrd="0" parTransId="{CAE20C40-5CD0-4EB0-8224-360E594BBD90}" sibTransId="{C75850D8-4B6A-435A-B21B-2ED378BB7992}"/>
    <dgm:cxn modelId="{21CC3FF6-324A-4C4E-817B-C2D645B93791}" type="presOf" srcId="{4B25C26C-10EC-42A1-979A-B5FF564FDF70}" destId="{6FE0CFC1-DCAF-4FA2-AE1A-5C15575AE7ED}" srcOrd="0" destOrd="0" presId="urn:microsoft.com/office/officeart/2005/8/layout/radial2"/>
    <dgm:cxn modelId="{0B7E3F52-FFA7-4688-8FF1-20E1A119BC3C}" type="presOf" srcId="{821FD530-51AD-42BD-B415-0ADF111277B6}" destId="{42B927F0-46DB-430C-BE84-0C01C716EEA7}" srcOrd="0" destOrd="1" presId="urn:microsoft.com/office/officeart/2005/8/layout/radial2"/>
    <dgm:cxn modelId="{436705FB-6911-4D57-A9C3-318F79A744AE}" srcId="{0A8F280E-B01E-45FE-A9CF-9749FF183303}" destId="{C906BF35-913E-4842-96F7-318334572E88}" srcOrd="1" destOrd="0" parTransId="{859DF80E-822B-4820-9088-06FC4D132594}" sibTransId="{6A80E2D3-19E6-4EDA-93AE-CA500106894C}"/>
    <dgm:cxn modelId="{0CC1880F-56B1-4F41-A2DD-72E8EB21B276}" srcId="{68016271-B2EE-496B-AF4B-1B7205ADD3AE}" destId="{0A8F280E-B01E-45FE-A9CF-9749FF183303}" srcOrd="1" destOrd="0" parTransId="{ABEB3F63-213D-4764-A9B9-7C0D802BDCC4}" sibTransId="{C4D7D57F-DD96-4020-A6C1-6877B04CD871}"/>
    <dgm:cxn modelId="{5C65CA25-0CE4-4B6D-AD37-2555E9ACE334}" type="presOf" srcId="{C906BF35-913E-4842-96F7-318334572E88}" destId="{79C3B5A5-829D-4A70-9E25-A9E880D95D48}" srcOrd="0" destOrd="1" presId="urn:microsoft.com/office/officeart/2005/8/layout/radial2"/>
    <dgm:cxn modelId="{0CA41117-7B24-41B8-B2D9-F0DD54755F0B}" srcId="{9DC17DD6-02D2-41A9-BDCB-B7FC774695D8}" destId="{7C04350C-F6BD-4142-8F27-48FA0459DDBB}" srcOrd="1" destOrd="0" parTransId="{140ABFFB-6F18-454A-9168-6EABAB99A7FB}" sibTransId="{9EFFF14A-FD73-484E-B751-3C96524322B4}"/>
    <dgm:cxn modelId="{8F98A885-C7DE-4094-A2A6-2A10CFF786E1}" type="presOf" srcId="{7C04350C-F6BD-4142-8F27-48FA0459DDBB}" destId="{AC910654-1E6A-42B5-BB13-171484C6596D}" srcOrd="0" destOrd="1" presId="urn:microsoft.com/office/officeart/2005/8/layout/radial2"/>
    <dgm:cxn modelId="{B7C7963A-5A74-49BD-ACAA-2A06C190D2AC}" type="presOf" srcId="{9DC17DD6-02D2-41A9-BDCB-B7FC774695D8}" destId="{2F4D34B3-A2FB-4C13-8C90-7711594F63DE}" srcOrd="0" destOrd="0" presId="urn:microsoft.com/office/officeart/2005/8/layout/radial2"/>
    <dgm:cxn modelId="{8FEDB82F-3EBE-4AD7-8A97-763DE51FFEB9}" srcId="{0A8F280E-B01E-45FE-A9CF-9749FF183303}" destId="{536A9570-E88B-4055-AED3-3439C920C98C}" srcOrd="0" destOrd="0" parTransId="{063E2681-43E1-4A56-97B9-4B900B053621}" sibTransId="{3D08E398-B191-40E4-90A4-E116349B3325}"/>
    <dgm:cxn modelId="{4441D352-001B-44E1-B02D-26F7018CD55D}" type="presParOf" srcId="{CB2688A7-16A3-42BF-8C49-1F070608412C}" destId="{858019B8-9F2C-4229-AD6C-53FCD59B83D3}" srcOrd="0" destOrd="0" presId="urn:microsoft.com/office/officeart/2005/8/layout/radial2"/>
    <dgm:cxn modelId="{8972F42F-463C-4E93-909F-5D0185DED616}" type="presParOf" srcId="{858019B8-9F2C-4229-AD6C-53FCD59B83D3}" destId="{67FE3013-EC2B-4E5A-B155-1FD05852AC75}" srcOrd="0" destOrd="0" presId="urn:microsoft.com/office/officeart/2005/8/layout/radial2"/>
    <dgm:cxn modelId="{7E6B63D0-74B9-4489-AA8F-32D0AC702353}" type="presParOf" srcId="{67FE3013-EC2B-4E5A-B155-1FD05852AC75}" destId="{53142D0B-12E1-431A-B5D4-6A1D986EC2AB}" srcOrd="0" destOrd="0" presId="urn:microsoft.com/office/officeart/2005/8/layout/radial2"/>
    <dgm:cxn modelId="{8298E9FE-6CB3-45BB-ACE6-30B1EE13A51F}" type="presParOf" srcId="{67FE3013-EC2B-4E5A-B155-1FD05852AC75}" destId="{EAA6D041-8D8D-404B-A62C-0A6E2396EA26}" srcOrd="1" destOrd="0" presId="urn:microsoft.com/office/officeart/2005/8/layout/radial2"/>
    <dgm:cxn modelId="{0A694AFA-7632-42FE-846E-207969B1ADC8}" type="presParOf" srcId="{858019B8-9F2C-4229-AD6C-53FCD59B83D3}" destId="{CB3D1665-47E5-4CCC-877F-32FCBD23E413}" srcOrd="1" destOrd="0" presId="urn:microsoft.com/office/officeart/2005/8/layout/radial2"/>
    <dgm:cxn modelId="{5D3B5531-10DA-4400-8736-66A7C95AFFF1}" type="presParOf" srcId="{858019B8-9F2C-4229-AD6C-53FCD59B83D3}" destId="{5552FF33-E928-42CB-A75D-1CCFF6B00AE8}" srcOrd="2" destOrd="0" presId="urn:microsoft.com/office/officeart/2005/8/layout/radial2"/>
    <dgm:cxn modelId="{4B07B69E-DF3D-4C2A-ACE0-7FB0877C5A5B}" type="presParOf" srcId="{5552FF33-E928-42CB-A75D-1CCFF6B00AE8}" destId="{6FE0CFC1-DCAF-4FA2-AE1A-5C15575AE7ED}" srcOrd="0" destOrd="0" presId="urn:microsoft.com/office/officeart/2005/8/layout/radial2"/>
    <dgm:cxn modelId="{30A06BAC-9C11-4AE9-AB57-7E0DD6B719DD}" type="presParOf" srcId="{5552FF33-E928-42CB-A75D-1CCFF6B00AE8}" destId="{42B927F0-46DB-430C-BE84-0C01C716EEA7}" srcOrd="1" destOrd="0" presId="urn:microsoft.com/office/officeart/2005/8/layout/radial2"/>
    <dgm:cxn modelId="{2019D69F-8B68-4969-BEDA-A372F45CBBBF}" type="presParOf" srcId="{858019B8-9F2C-4229-AD6C-53FCD59B83D3}" destId="{AA497B4F-CD8B-4DE6-8B9F-38F2634151E6}" srcOrd="3" destOrd="0" presId="urn:microsoft.com/office/officeart/2005/8/layout/radial2"/>
    <dgm:cxn modelId="{8A196DD0-5DDF-417A-8020-00FD5CBB007F}" type="presParOf" srcId="{858019B8-9F2C-4229-AD6C-53FCD59B83D3}" destId="{22DE7230-3473-4339-928E-9F858426EB45}" srcOrd="4" destOrd="0" presId="urn:microsoft.com/office/officeart/2005/8/layout/radial2"/>
    <dgm:cxn modelId="{8A35C5C8-5C54-4847-B9D9-D5B12B3E54E6}" type="presParOf" srcId="{22DE7230-3473-4339-928E-9F858426EB45}" destId="{AF007A00-D88B-4F9F-A2FF-786A9432FC07}" srcOrd="0" destOrd="0" presId="urn:microsoft.com/office/officeart/2005/8/layout/radial2"/>
    <dgm:cxn modelId="{63D55FBA-1F9A-427E-9DFF-92F9734D7D84}" type="presParOf" srcId="{22DE7230-3473-4339-928E-9F858426EB45}" destId="{79C3B5A5-829D-4A70-9E25-A9E880D95D48}" srcOrd="1" destOrd="0" presId="urn:microsoft.com/office/officeart/2005/8/layout/radial2"/>
    <dgm:cxn modelId="{8E8E5F8F-30A4-453F-B899-1496FB2D8ED4}" type="presParOf" srcId="{858019B8-9F2C-4229-AD6C-53FCD59B83D3}" destId="{B98DC53F-923E-46B6-8D50-3529AEA08FC8}" srcOrd="5" destOrd="0" presId="urn:microsoft.com/office/officeart/2005/8/layout/radial2"/>
    <dgm:cxn modelId="{0E2226D9-C21A-42A6-AA5E-FF0D840DEED0}" type="presParOf" srcId="{858019B8-9F2C-4229-AD6C-53FCD59B83D3}" destId="{223690A3-0436-4DD4-8966-DC9034603697}" srcOrd="6" destOrd="0" presId="urn:microsoft.com/office/officeart/2005/8/layout/radial2"/>
    <dgm:cxn modelId="{D2EE65B6-5053-40F1-B19F-D72EDB7FBF8B}" type="presParOf" srcId="{223690A3-0436-4DD4-8966-DC9034603697}" destId="{2F4D34B3-A2FB-4C13-8C90-7711594F63DE}" srcOrd="0" destOrd="0" presId="urn:microsoft.com/office/officeart/2005/8/layout/radial2"/>
    <dgm:cxn modelId="{1B299D18-CA2F-474C-9480-C8BEA5B114E2}" type="presParOf" srcId="{223690A3-0436-4DD4-8966-DC9034603697}" destId="{AC910654-1E6A-42B5-BB13-171484C6596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DC53F-923E-46B6-8D50-3529AEA08FC8}">
      <dsp:nvSpPr>
        <dsp:cNvPr id="0" name=""/>
        <dsp:cNvSpPr/>
      </dsp:nvSpPr>
      <dsp:spPr>
        <a:xfrm rot="1593109">
          <a:off x="2940918" y="4487881"/>
          <a:ext cx="2557490" cy="63632"/>
        </a:xfrm>
        <a:custGeom>
          <a:avLst/>
          <a:gdLst/>
          <a:ahLst/>
          <a:cxnLst/>
          <a:rect l="0" t="0" r="0" b="0"/>
          <a:pathLst>
            <a:path>
              <a:moveTo>
                <a:pt x="0" y="31816"/>
              </a:moveTo>
              <a:lnTo>
                <a:pt x="2557490" y="318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97B4F-CD8B-4DE6-8B9F-38F2634151E6}">
      <dsp:nvSpPr>
        <dsp:cNvPr id="0" name=""/>
        <dsp:cNvSpPr/>
      </dsp:nvSpPr>
      <dsp:spPr>
        <a:xfrm rot="21524051">
          <a:off x="3075485" y="3286970"/>
          <a:ext cx="2469736" cy="63632"/>
        </a:xfrm>
        <a:custGeom>
          <a:avLst/>
          <a:gdLst/>
          <a:ahLst/>
          <a:cxnLst/>
          <a:rect l="0" t="0" r="0" b="0"/>
          <a:pathLst>
            <a:path>
              <a:moveTo>
                <a:pt x="0" y="31816"/>
              </a:moveTo>
              <a:lnTo>
                <a:pt x="2469736" y="318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D1665-47E5-4CCC-877F-32FCBD23E413}">
      <dsp:nvSpPr>
        <dsp:cNvPr id="0" name=""/>
        <dsp:cNvSpPr/>
      </dsp:nvSpPr>
      <dsp:spPr>
        <a:xfrm rot="19856170">
          <a:off x="2958064" y="2244383"/>
          <a:ext cx="1869784" cy="63632"/>
        </a:xfrm>
        <a:custGeom>
          <a:avLst/>
          <a:gdLst/>
          <a:ahLst/>
          <a:cxnLst/>
          <a:rect l="0" t="0" r="0" b="0"/>
          <a:pathLst>
            <a:path>
              <a:moveTo>
                <a:pt x="0" y="31816"/>
              </a:moveTo>
              <a:lnTo>
                <a:pt x="1869784" y="318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6D041-8D8D-404B-A62C-0A6E2396EA26}">
      <dsp:nvSpPr>
        <dsp:cNvPr id="0" name=""/>
        <dsp:cNvSpPr/>
      </dsp:nvSpPr>
      <dsp:spPr>
        <a:xfrm>
          <a:off x="322348" y="1571347"/>
          <a:ext cx="4377541" cy="3750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0CFC1-DCAF-4FA2-AE1A-5C15575AE7ED}">
      <dsp:nvSpPr>
        <dsp:cNvPr id="0" name=""/>
        <dsp:cNvSpPr/>
      </dsp:nvSpPr>
      <dsp:spPr>
        <a:xfrm>
          <a:off x="4579539" y="210065"/>
          <a:ext cx="2139387" cy="2180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Біографія</a:t>
          </a:r>
          <a:endParaRPr lang="uk-UA" sz="2400" kern="1200" dirty="0"/>
        </a:p>
      </dsp:txBody>
      <dsp:txXfrm>
        <a:off x="4892845" y="529335"/>
        <a:ext cx="1512775" cy="1541571"/>
      </dsp:txXfrm>
    </dsp:sp>
    <dsp:sp modelId="{42B927F0-46DB-430C-BE84-0C01C716EEA7}">
      <dsp:nvSpPr>
        <dsp:cNvPr id="0" name=""/>
        <dsp:cNvSpPr/>
      </dsp:nvSpPr>
      <dsp:spPr>
        <a:xfrm>
          <a:off x="6714749" y="210065"/>
          <a:ext cx="3209081" cy="2180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6500" kern="1200"/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6500" kern="1200"/>
        </a:p>
      </dsp:txBody>
      <dsp:txXfrm>
        <a:off x="6714749" y="210065"/>
        <a:ext cx="3209081" cy="2180111"/>
      </dsp:txXfrm>
    </dsp:sp>
    <dsp:sp modelId="{AF007A00-D88B-4F9F-A2FF-786A9432FC07}">
      <dsp:nvSpPr>
        <dsp:cNvPr id="0" name=""/>
        <dsp:cNvSpPr/>
      </dsp:nvSpPr>
      <dsp:spPr>
        <a:xfrm>
          <a:off x="5544620" y="2132860"/>
          <a:ext cx="2328843" cy="2265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Твори</a:t>
          </a:r>
          <a:endParaRPr lang="uk-UA" sz="4400" kern="1200" dirty="0"/>
        </a:p>
      </dsp:txBody>
      <dsp:txXfrm>
        <a:off x="5885671" y="2464686"/>
        <a:ext cx="1646741" cy="1602197"/>
      </dsp:txXfrm>
    </dsp:sp>
    <dsp:sp modelId="{79C3B5A5-829D-4A70-9E25-A9E880D95D48}">
      <dsp:nvSpPr>
        <dsp:cNvPr id="0" name=""/>
        <dsp:cNvSpPr/>
      </dsp:nvSpPr>
      <dsp:spPr>
        <a:xfrm>
          <a:off x="7632466" y="2132860"/>
          <a:ext cx="3493264" cy="2265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6500" kern="1200" dirty="0"/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6500" kern="1200"/>
        </a:p>
      </dsp:txBody>
      <dsp:txXfrm>
        <a:off x="7632466" y="2132860"/>
        <a:ext cx="3493264" cy="2265849"/>
      </dsp:txXfrm>
    </dsp:sp>
    <dsp:sp modelId="{2F4D34B3-A2FB-4C13-8C90-7711594F63DE}">
      <dsp:nvSpPr>
        <dsp:cNvPr id="0" name=""/>
        <dsp:cNvSpPr/>
      </dsp:nvSpPr>
      <dsp:spPr>
        <a:xfrm>
          <a:off x="5213801" y="4451684"/>
          <a:ext cx="2562047" cy="2409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kern="1200" dirty="0" smtClean="0"/>
            <a:t>Фото</a:t>
          </a:r>
          <a:endParaRPr lang="uk-UA" sz="6000" kern="1200" dirty="0"/>
        </a:p>
      </dsp:txBody>
      <dsp:txXfrm>
        <a:off x="5589004" y="4804602"/>
        <a:ext cx="1811641" cy="1704038"/>
      </dsp:txXfrm>
    </dsp:sp>
    <dsp:sp modelId="{AC910654-1E6A-42B5-BB13-171484C6596D}">
      <dsp:nvSpPr>
        <dsp:cNvPr id="0" name=""/>
        <dsp:cNvSpPr/>
      </dsp:nvSpPr>
      <dsp:spPr>
        <a:xfrm>
          <a:off x="7243346" y="4451684"/>
          <a:ext cx="3843071" cy="240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6500" kern="1200"/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6500" kern="1200"/>
        </a:p>
      </dsp:txBody>
      <dsp:txXfrm>
        <a:off x="7243346" y="4451684"/>
        <a:ext cx="3843071" cy="2409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hyperlink" Target="http://uk.wikipedia.org/wiki/1961" TargetMode="External"/><Relationship Id="rId4" Type="http://schemas.openxmlformats.org/officeDocument/2006/relationships/hyperlink" Target="http://uk.wikipedia.org/wiki/10_%D1%82%D1%80%D0%B0%D0%B2%D0%BD%D1%8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908720"/>
            <a:ext cx="7851648" cy="1828800"/>
          </a:xfrm>
        </p:spPr>
        <p:txBody>
          <a:bodyPr anchor="ctr">
            <a:normAutofit/>
          </a:bodyPr>
          <a:lstStyle/>
          <a:p>
            <a:r>
              <a:rPr lang="uk-UA" sz="6000" dirty="0" smtClean="0"/>
              <a:t>Іван Малкович   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36712" y="2276872"/>
            <a:ext cx="7854696" cy="1752600"/>
          </a:xfrm>
        </p:spPr>
        <p:txBody>
          <a:bodyPr/>
          <a:lstStyle/>
          <a:p>
            <a:r>
              <a:rPr lang="uk-UA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 </a:t>
            </a:r>
            <a:r>
              <a:rPr lang="uk-UA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 tooltip="10 травня"/>
              </a:rPr>
              <a:t>10 </a:t>
            </a:r>
            <a:r>
              <a:rPr lang="uk-UA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 tooltip="10 травня"/>
              </a:rPr>
              <a:t>трав</a:t>
            </a:r>
            <a:r>
              <a:rPr lang="uk-UA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 tooltip="10 травня"/>
              </a:rPr>
              <a:t>ня</a:t>
            </a:r>
            <a:r>
              <a:rPr lang="uk-UA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 </a:t>
            </a:r>
            <a:r>
              <a:rPr lang="uk-UA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5" tooltip="1961"/>
              </a:rPr>
              <a:t>1961</a:t>
            </a:r>
            <a:endParaRPr lang="uk-UA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C:\Users\Паккард-белл\Desktop\завантаженн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40326"/>
            <a:ext cx="3744416" cy="333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11206207210244192214-Kitays_ka-klasichna-muzik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124744" y="12712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3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78223061"/>
              </p:ext>
            </p:extLst>
          </p:nvPr>
        </p:nvGraphicFramePr>
        <p:xfrm>
          <a:off x="-180528" y="0"/>
          <a:ext cx="93245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324600"/>
            <a:ext cx="8229600" cy="128736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260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9600" dirty="0" smtClean="0"/>
              <a:t>Біографія</a:t>
            </a:r>
            <a:endParaRPr lang="uk-UA" sz="9600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Іван Малкович — український поет і видавець. 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Народився 10 травня 1961 року в Березові Нижньому на Івано-Франківщині в сім’ї Антося Малковича та Юлії Малкович (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Арсенич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). У 1976 році після закінчення місцевої школи вступає на скрипкове відділення Івано-Франківського музичного училища імені Д. Січинського. 1980 — закінчує Івано-Франківське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музучилище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та вступає на філологічне відділення Київського державного університету імені Т. Г. Шевченка 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6 січня 1981 року виходить його перша велика поетична публікація у «Літературній Україні» із вступним словом Д. Павличка. 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Друкувався в журналах "Київ", "Жовтень", "Дніпро", літературному альманасі "Вітрила", газеті "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Літератрна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Україна". 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Член Спілки письменників з 1986 р. Автор п'ятьох «дорослих» поетичних книг: «Білий камінь» (1984), «Ключ» (1988), «Вірші» (1992), «Із янголом на плечі» (1997), «Вірші на зиму» (2006). 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У 1981 році ще 19-річним юнаком на всеукраїнському літературному семінарі в Ірпені таємним голосуванням кількох сотень літераторів І.Малковича було обрано «Найкращим молодим українським поетом». </a:t>
            </a:r>
          </a:p>
          <a:p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Паккард-белл\Desktop\abcb296-malkovyc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438" cy="665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9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1984 — побачила світ перша поетична збірка «Білий камінь» (Київ,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в-во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«Молодь»). Публікацію відстоювала легендарна українська поетеса Ліна Костенко. «Найніжніша скрипка України» — так назвала молодого поета Ліна Костенко у видавничій рецензії на «Білий камінь» 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У 1985 році, отримавши диплом філолога-україніста Київського університету імені Т. Г. Шевченка, кілька місяців працює у школі вчителем української мови та літератури. У 1986 році переходить на посаду редактора дошкільної літератури у видавництві «Веселка». У 1986 році став (наймолодшим на той час) членом Спілки письменників СРСР. 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1987 — переходить на посаду редактора відділу поезії у видавництво «Молодь». У 1988 році виходить друга поетична збірка «Ключ» (Київ,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в-во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«Молодь»).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19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 1989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році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долучається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першого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молодіжного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пісенного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фестивалю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Червона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Рута». з 1991 до 1992 року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працює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редакції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дитячого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журналу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Соняшник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». З 1992 року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працює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посаді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головного редактора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дитячих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програм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Укртелефільму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».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 1992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році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створеному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власному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видавництві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«А-БА-БА-ГА-ЛА-МА-ГА»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видає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першу книжку —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Українську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абетку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». Того ж року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виходить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третя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поетична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збірка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Вірші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Київ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Український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письменник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»). У 1994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році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видавництві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«А-БА-БА-ГА-ЛА-МА-ГА»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виходить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перше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видання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Улюблених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віршів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». У 1997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році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побачила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світ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четверта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книга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поета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Із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янголом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плечі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Київ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поетична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аґенція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Княжів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»).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 2002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році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Форум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видавців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Львові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визнає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«А-БА-БА-ГА-ЛА-МА-ГУ»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найкращим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видавництвом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року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У 2004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році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видавництво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«А-БА-БА-ГА-ЛА-МА-ГА»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отримало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право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створення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філії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Москві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(за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умови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кожній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книжці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буде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зазначено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 «Книга без права продажи в Украине»). Того ж року Форум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видавців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Львові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визнає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Івана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Малковича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найкращим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директором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видавництва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Тоді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ж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Іван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Малкович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став кавалером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Міжнародного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ордену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усмішки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свого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часу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цю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нагороду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отримували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Папа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Іван-Павло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ІІ,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Астрід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Ліндґрен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Сєрґєй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Образцов,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Дж.Роулінґ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ін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.)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 2005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році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видавництві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«А-БА-БА-ГА-ЛА-МА-ГА»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виходить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перше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видання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«100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казок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1-й том», 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п'ята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поетична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книжка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Івана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Малковича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Вірші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на зиму»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Київ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«А-БА-БА-ГА-ЛА-МА-ГА»)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 2008 року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Іван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Малкович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починає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видавати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«А-БА-БА-ГА-ЛА-МА-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дорослу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літературу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4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Іван Малкович — редактор, упорядник, автор та перекладач кількох десятків книжок для дітей. «Це людина,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маніакально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віддана ідеї «особливо якісної української книги». (Книжковий огляд, №1, 2002). У 2004, 2008, 2009 рр. входить до «ТОП-100 найвпливовіших людей України» щорічного рейтингу журналу «Кореспондент». </a:t>
            </a:r>
          </a:p>
          <a:p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Вірші Івана Малковича перекладено англійською, німецькою, італійською, російською, польською, литовською, грузинською та іншими мовами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756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Твори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ВІРШІ, ЯКІ НЕ ПОВЕРНУТЬСЯ 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ГОРИ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ВРАЗ БАРАНЧИК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НАРОДИВСЯ</a:t>
            </a:r>
          </a:p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ВСЕ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ПОРУЧ</a:t>
            </a:r>
          </a:p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НА СЦЕНІ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МАКУ</a:t>
            </a:r>
          </a:p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ШУКАННЯ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БЕЗСМЕРТНИКА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І ще багато різних творів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Фото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3074" name="Picture 2" descr="C:\Users\Паккард-белл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3798"/>
            <a:ext cx="6048672" cy="688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аккард-белл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аккард-белл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аккард-белл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6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аккард-белл\Desktop\images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Паккард-белл\Desktop\images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60563"/>
            <a:ext cx="5562600" cy="49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Паккард-белл\Desktop\images (6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0"/>
            <a:ext cx="7669457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Паккард-белл\Desktop\images (7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34" y="-28346"/>
            <a:ext cx="4982167" cy="68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Паккард-белл\Desktop\images (8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7" y="2348880"/>
            <a:ext cx="6917429" cy="449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Паккард-белл\Desktop\images (9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" y="1"/>
            <a:ext cx="5002383" cy="39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Паккард-белл\Desktop\images (10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30" y="788"/>
            <a:ext cx="6914169" cy="498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Паккард-белл\Desktop\images (11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43408"/>
            <a:ext cx="5112568" cy="715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52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75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25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Презентацію виконав учень 8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фмек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хб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класу </a:t>
            </a:r>
          </a:p>
          <a:p>
            <a: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  <a:t>Наконечний Андрій</a:t>
            </a:r>
            <a:endParaRPr lang="uk-UA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432</Words>
  <Application>Microsoft Office PowerPoint</Application>
  <PresentationFormat>Экран (4:3)</PresentationFormat>
  <Paragraphs>44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Іван Малкович   </vt:lpstr>
      <vt:lpstr>Презентация PowerPoint</vt:lpstr>
      <vt:lpstr>Біографія</vt:lpstr>
      <vt:lpstr>Презентация PowerPoint</vt:lpstr>
      <vt:lpstr>Презентация PowerPoint</vt:lpstr>
      <vt:lpstr>Презентация PowerPoint</vt:lpstr>
      <vt:lpstr>Твори</vt:lpstr>
      <vt:lpstr>Фото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Малкович   </dc:title>
  <dc:creator>Паккард-белл</dc:creator>
  <cp:lastModifiedBy>Паккард-белл</cp:lastModifiedBy>
  <cp:revision>13</cp:revision>
  <dcterms:created xsi:type="dcterms:W3CDTF">2013-02-06T18:16:35Z</dcterms:created>
  <dcterms:modified xsi:type="dcterms:W3CDTF">2013-02-07T07:06:17Z</dcterms:modified>
</cp:coreProperties>
</file>