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66C2E"/>
    <a:srgbClr val="00377A"/>
    <a:srgbClr val="433456"/>
    <a:srgbClr val="0057C0"/>
    <a:srgbClr val="503E66"/>
    <a:srgbClr val="725892"/>
    <a:srgbClr val="FB9E8F"/>
    <a:srgbClr val="F894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786" y="-96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CA193-8493-4B29-A026-89A90D183E4B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FBDE-1B38-47AA-923E-2E2DE69C7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FBDE-1B38-47AA-923E-2E2DE69C75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0037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33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80B32B4B-F583-43D4-B4FA-F4FFFAB3AF4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DAC5AA09-11F7-4AB6-A6F0-FA0153F2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377A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377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17901">
            <a:off x="85850" y="2051317"/>
            <a:ext cx="62055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Вектори та </a:t>
            </a:r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їх </a:t>
            </a:r>
          </a:p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застосування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14285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Підготувала</a:t>
            </a:r>
          </a:p>
          <a:p>
            <a:pPr algn="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учениця 11-А класу</a:t>
            </a:r>
          </a:p>
          <a:p>
            <a:pPr algn="r"/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Кошина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Анна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304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Використання векторів в біології</a:t>
            </a:r>
          </a:p>
          <a:p>
            <a:pPr algn="ctr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Вектор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— організм, клітина,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вірус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uk-UA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плазміда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або інший біологічний об'єкт, що несе потенційно активний елемент,який не проявляє активності під час перебуванні у фазі вектора, але може розмножуватися разом із вектором.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3064" y="500048"/>
            <a:ext cx="6500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Застосування векторів</a:t>
            </a:r>
            <a:endParaRPr lang="uk-UA" sz="36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86064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2865"/>
          <a:stretch>
            <a:fillRect/>
          </a:stretch>
        </p:blipFill>
        <p:spPr bwMode="auto">
          <a:xfrm>
            <a:off x="6000760" y="2786064"/>
            <a:ext cx="2419343" cy="18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5263" r="5263"/>
          <a:stretch>
            <a:fillRect/>
          </a:stretch>
        </p:blipFill>
        <p:spPr bwMode="auto">
          <a:xfrm>
            <a:off x="3500430" y="2786064"/>
            <a:ext cx="2428892" cy="180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304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Український орнамент у векторі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Векторні фони з українськими національними орнаментами в стилі національної вишивки хрестиком, а також імітація візерунків на скатертинах та рушниках,виконаних в національному українському стилі. Векторні фони на тему національної української вишивки з яскравим і барвистим геометричним і рослинним орнаментом, що застосовуються для вишивання рушників та одягу.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3064" y="500048"/>
            <a:ext cx="6500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Застосування векторів</a:t>
            </a:r>
            <a:endParaRPr lang="uk-UA" sz="36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Приклади українського орнаменту у векторі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8"/>
            <a:ext cx="4273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42"/>
            <a:ext cx="2773352" cy="27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Приклади українського орнаменту у векторі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42"/>
            <a:ext cx="42735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51672"/>
          <a:stretch>
            <a:fillRect/>
          </a:stretch>
        </p:blipFill>
        <p:spPr bwMode="auto">
          <a:xfrm>
            <a:off x="785786" y="1071552"/>
            <a:ext cx="1364206" cy="352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1087" t="24617" r="1087" b="26430"/>
          <a:stretch>
            <a:fillRect/>
          </a:stretch>
        </p:blipFill>
        <p:spPr bwMode="auto">
          <a:xfrm rot="16200000" flipV="1">
            <a:off x="5698987" y="2087705"/>
            <a:ext cx="3607619" cy="14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214296"/>
            <a:ext cx="4485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5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5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5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5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14428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Bookman Old Style" pitchFamily="18" charset="0"/>
              </a:rPr>
              <a:t>	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Вектор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— це величина, яка характеризується числовим значенням і напрямком. Наприклад, такі величини, як 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сила, швидкість, прискорення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 Вектор не можна представити звичайним числом, лише 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умовним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57356" y="2428874"/>
            <a:ext cx="3786214" cy="2000264"/>
            <a:chOff x="1000100" y="2285998"/>
            <a:chExt cx="3786214" cy="200026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428728" y="2500312"/>
              <a:ext cx="2857520" cy="1785950"/>
              <a:chOff x="1571604" y="2500312"/>
              <a:chExt cx="2857520" cy="1785950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 flipV="1">
                <a:off x="1643042" y="2571750"/>
                <a:ext cx="2714644" cy="1643074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Овал 10"/>
              <p:cNvSpPr/>
              <p:nvPr/>
            </p:nvSpPr>
            <p:spPr>
              <a:xfrm>
                <a:off x="1571604" y="4143386"/>
                <a:ext cx="142876" cy="1428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86248" y="2500312"/>
                <a:ext cx="142876" cy="1428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00100" y="3571882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latin typeface="Bookman Old Style" pitchFamily="18" charset="0"/>
                </a:rPr>
                <a:t>А</a:t>
              </a:r>
              <a:endParaRPr lang="ru-RU" sz="3200" b="1" dirty="0">
                <a:latin typeface="Bookman Old Style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57686" y="2285998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latin typeface="Bookman Old Style" pitchFamily="18" charset="0"/>
                </a:rPr>
                <a:t>В</a:t>
              </a:r>
              <a:endParaRPr lang="ru-RU" sz="3200" b="1" dirty="0">
                <a:latin typeface="Bookman Old Style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43570" y="3571882"/>
            <a:ext cx="1000132" cy="584775"/>
            <a:chOff x="4643438" y="3286130"/>
            <a:chExt cx="1000132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4643438" y="3286130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latin typeface="Bookman Old Style" pitchFamily="18" charset="0"/>
                </a:rPr>
                <a:t>АВ</a:t>
              </a:r>
              <a:endParaRPr lang="ru-RU" sz="3200" b="1" dirty="0" smtClean="0">
                <a:latin typeface="Bookman Old Style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4786314" y="3357568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2817030" y="428610"/>
            <a:ext cx="3267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Поняття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259039"/>
            <a:ext cx="3429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1844 -1850 </a:t>
            </a:r>
            <a:r>
              <a:rPr lang="uk-UA" sz="20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р.р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 </a:t>
            </a:r>
          </a:p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- основи векторного числення були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закла-дені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дослідженнями англійського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мате-матика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У.Гамільтона</a:t>
            </a:r>
          </a:p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і німецького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матема-тика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Г.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Грассмана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 гіперкомплексних числах.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80"/>
            <a:ext cx="2433639" cy="29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142990"/>
            <a:ext cx="2427298" cy="294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143240" y="428610"/>
            <a:ext cx="2614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Історія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1285866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Їх ідеї були використані англійським фізиком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Дж.К.Максвеллом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його роботах по електриці і магнетизму.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44871"/>
            <a:ext cx="2457876" cy="319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90"/>
            <a:ext cx="26630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143240" y="428610"/>
            <a:ext cx="2614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Історія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55694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Значний внесок у розвиток векторного числення внесли російські учені. В першу чергу слід зазначити роботи 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М. У. Остроградського.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Їм була доведена основна теорема векторного аналізу. Числення мали важливе значення для механіки і геометрії. Ці дослідження були продовжені радянськими математиками 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Н.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Зейлігером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А.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Широковим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uk-UA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586" b="10802"/>
          <a:stretch>
            <a:fillRect/>
          </a:stretch>
        </p:blipFill>
        <p:spPr bwMode="auto">
          <a:xfrm>
            <a:off x="5000628" y="1142990"/>
            <a:ext cx="3227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40" y="428610"/>
            <a:ext cx="2614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Історія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304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Використання векторів у комп'ютерних технологіях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Майже з моменту створення ЕОМ з’явилася і комп’ютерна графіка, яка зараз вважається невід’ємною частиною світової технології. Спочатку це була лише векторна графіка – побудова зображення за допомогою так званих"векторів" - функцій, які дозволяють обчислити положення точки на екрані або папері. Наприклад, функція, графіком якої є коло, пряма лінія чи інші більш складні криві. Сукупність таких "векторів" називається векторним зображенням.</a:t>
            </a:r>
            <a:endParaRPr lang="uk-UA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064" y="500048"/>
            <a:ext cx="6500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Застосування векторів</a:t>
            </a:r>
            <a:endParaRPr lang="uk-UA" sz="36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Приклади векторної графіки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90"/>
            <a:ext cx="3143272" cy="31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662" y="1285866"/>
            <a:ext cx="3429024" cy="30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Приклади векторної графіки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08982"/>
            <a:ext cx="3214710" cy="321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00180"/>
            <a:ext cx="445773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304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Використання векторів у фізиці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 фізиці вектор - це величина, яка характеризується своїм чисельним значенням і напрямком. Зустрічається чимало важливих величин, які є векторами, наприклад сила, положення, швидкість, прискорення, що обертає момент, імпульс, напруженість електричного і магнітного полів. Їх можна протиставити іншим величинам, таким, як маса, об'єм,тиск, температура і щільність, які можна описати звичайним числом, і називаються вони "скалярами". Векторна запис використовується при роботі з величинами, які неможливо поставити повністю за допомогою звичайних чисел.</a:t>
            </a:r>
            <a:endParaRPr lang="uk-UA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064" y="500048"/>
            <a:ext cx="6500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Застосування векторів</a:t>
            </a:r>
            <a:endParaRPr lang="uk-UA" sz="36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6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7EEE81-A4D6-4749-9017-7D87FD1CD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TS010362656</Template>
  <TotalTime>0</TotalTime>
  <Words>269</Words>
  <Application>Microsoft Office PowerPoint</Application>
  <PresentationFormat>Экран (16:9)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TS010362656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2013-10-12T10:17:25Z</dcterms:created>
  <dcterms:modified xsi:type="dcterms:W3CDTF">2013-10-14T04:39:40Z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TC103626569990</vt:lpwstr>
  </property>
</Properties>
</file>