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7" r:id="rId5"/>
    <p:sldId id="271" r:id="rId6"/>
    <p:sldId id="266" r:id="rId7"/>
    <p:sldId id="267" r:id="rId8"/>
    <p:sldId id="268" r:id="rId9"/>
    <p:sldId id="269" r:id="rId10"/>
    <p:sldId id="272" r:id="rId11"/>
    <p:sldId id="273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75" autoAdjust="0"/>
  </p:normalViewPr>
  <p:slideViewPr>
    <p:cSldViewPr>
      <p:cViewPr varScale="1">
        <p:scale>
          <a:sx n="110" d="100"/>
          <a:sy n="110" d="100"/>
        </p:scale>
        <p:origin x="-17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940B07-3FD2-4A27-8766-C53A7735E90C}" type="datetimeFigureOut">
              <a:rPr lang="ru-RU" smtClean="0"/>
              <a:pPr/>
              <a:t>04.06.2014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4B96077-C0ED-46FA-BFB4-7433A9079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8144" y="5589240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42-е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група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Шманай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Тетяна</a:t>
            </a: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1857364"/>
            <a:ext cx="63521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Породи гусей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територ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ії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України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786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Ліндовскіе</a:t>
            </a:r>
            <a:r>
              <a:rPr lang="uk-UA" dirty="0" smtClean="0"/>
              <a:t> гуси виведені в Нижегородської області шляхом схрещування місцевих гусей горьківською породної групи з гусьми китайської </a:t>
            </a:r>
            <a:r>
              <a:rPr lang="uk-UA" dirty="0" err="1" smtClean="0"/>
              <a:t>породи.В</a:t>
            </a:r>
            <a:r>
              <a:rPr lang="uk-UA" dirty="0" smtClean="0"/>
              <a:t> надалі схрещували з гусьми </a:t>
            </a:r>
            <a:r>
              <a:rPr lang="uk-UA" dirty="0" err="1" smtClean="0"/>
              <a:t>Солнечногорской</a:t>
            </a:r>
            <a:r>
              <a:rPr lang="uk-UA" dirty="0" smtClean="0"/>
              <a:t> породної групи. Потім </a:t>
            </a:r>
            <a:r>
              <a:rPr lang="uk-UA" dirty="0" err="1" smtClean="0"/>
              <a:t>трехпородних</a:t>
            </a:r>
            <a:r>
              <a:rPr lang="uk-UA" dirty="0" smtClean="0"/>
              <a:t> </a:t>
            </a:r>
            <a:r>
              <a:rPr lang="uk-UA" dirty="0" err="1" smtClean="0"/>
              <a:t>помісей</a:t>
            </a:r>
            <a:r>
              <a:rPr lang="uk-UA" dirty="0" smtClean="0"/>
              <a:t> розводили "в собі" і відбирали гусей з підвищеною живою масою , </a:t>
            </a:r>
            <a:r>
              <a:rPr lang="uk-UA" dirty="0" err="1" smtClean="0"/>
              <a:t>яйценоскостью</a:t>
            </a:r>
            <a:r>
              <a:rPr lang="uk-UA" dirty="0" smtClean="0"/>
              <a:t> . Для поліпшення м'ясних якостей ,  підвищення життєздатності молодняку ​​і поліпшення якості пуху гусей схрещували з </a:t>
            </a:r>
            <a:r>
              <a:rPr lang="uk-UA" dirty="0" err="1" smtClean="0"/>
              <a:t>Адлерська</a:t>
            </a:r>
            <a:r>
              <a:rPr lang="uk-UA" dirty="0" smtClean="0"/>
              <a:t> </a:t>
            </a:r>
            <a:r>
              <a:rPr lang="uk-UA" dirty="0" err="1" smtClean="0"/>
              <a:t>гусямі.Для</a:t>
            </a:r>
            <a:r>
              <a:rPr lang="uk-UA" dirty="0" smtClean="0"/>
              <a:t> обважнення птиці і поліпшення здатності її до відгодівлі на жирну печінку - схрещували з Арзамаському гусьми і гусьми </a:t>
            </a:r>
            <a:r>
              <a:rPr lang="uk-UA" dirty="0" err="1" smtClean="0"/>
              <a:t>ландской</a:t>
            </a:r>
            <a:r>
              <a:rPr lang="uk-UA" dirty="0" smtClean="0"/>
              <a:t> породи. У подальшому птицю цих груп спарювали між собою.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14290"/>
            <a:ext cx="47207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Ліндовскіе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24" name="Picture 4" descr="Линдовские г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285860"/>
            <a:ext cx="3848972" cy="4702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657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Роменські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2144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Роменські</a:t>
            </a:r>
            <a:r>
              <a:rPr lang="ru-RU" dirty="0" smtClean="0"/>
              <a:t> гуси (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назва</a:t>
            </a:r>
            <a:r>
              <a:rPr lang="ru-RU" dirty="0" smtClean="0"/>
              <a:t> м. </a:t>
            </a:r>
            <a:r>
              <a:rPr lang="ru-RU" dirty="0" err="1" smtClean="0"/>
              <a:t>Ромни</a:t>
            </a:r>
            <a:r>
              <a:rPr lang="ru-RU" dirty="0" smtClean="0"/>
              <a:t> </a:t>
            </a:r>
            <a:r>
              <a:rPr lang="ru-RU" dirty="0" err="1" smtClean="0"/>
              <a:t>Сумської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) широко </a:t>
            </a:r>
            <a:r>
              <a:rPr lang="ru-RU" dirty="0" err="1" smtClean="0"/>
              <a:t>поширені</a:t>
            </a:r>
            <a:r>
              <a:rPr lang="ru-RU" dirty="0" smtClean="0"/>
              <a:t> в </a:t>
            </a:r>
            <a:r>
              <a:rPr lang="ru-RU" dirty="0" err="1" smtClean="0"/>
              <a:t>багатьох</a:t>
            </a:r>
            <a:r>
              <a:rPr lang="ru-RU" dirty="0" smtClean="0"/>
              <a:t> областях </a:t>
            </a:r>
            <a:r>
              <a:rPr lang="ru-RU" dirty="0" err="1" smtClean="0"/>
              <a:t>України</a:t>
            </a:r>
            <a:endParaRPr lang="ru-RU" dirty="0"/>
          </a:p>
        </p:txBody>
      </p:sp>
      <p:pic>
        <p:nvPicPr>
          <p:cNvPr id="29698" name="Picture 2" descr="роменски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185" y="1214422"/>
            <a:ext cx="3553863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Датська</a:t>
            </a:r>
            <a:r>
              <a:rPr lang="ru-RU" dirty="0" smtClean="0"/>
              <a:t> порода гусей - </a:t>
            </a:r>
            <a:r>
              <a:rPr lang="ru-RU" dirty="0" err="1" smtClean="0"/>
              <a:t>Легарт</a:t>
            </a:r>
            <a:r>
              <a:rPr lang="ru-RU" dirty="0" smtClean="0"/>
              <a:t> </a:t>
            </a:r>
            <a:r>
              <a:rPr lang="ru-RU" dirty="0" err="1" smtClean="0"/>
              <a:t>Данська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завезена в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недавно, тому </a:t>
            </a:r>
            <a:r>
              <a:rPr lang="ru-RU" dirty="0" err="1" smtClean="0"/>
              <a:t>ще</a:t>
            </a:r>
            <a:r>
              <a:rPr lang="ru-RU" dirty="0" smtClean="0"/>
              <a:t> не </a:t>
            </a: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 err="1" smtClean="0"/>
              <a:t>належного</a:t>
            </a:r>
            <a:r>
              <a:rPr lang="ru-RU" dirty="0" smtClean="0"/>
              <a:t> </a:t>
            </a:r>
            <a:r>
              <a:rPr lang="ru-RU" dirty="0" err="1" smtClean="0"/>
              <a:t>визнання</a:t>
            </a:r>
            <a:r>
              <a:rPr lang="ru-RU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14290"/>
            <a:ext cx="4868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Дацький</a:t>
            </a:r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Легарт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Горьковские г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954" y="1285860"/>
            <a:ext cx="441021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1647001"/>
            <a:ext cx="557213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charset="0"/>
                <a:cs typeface="Arial" charset="0"/>
              </a:rPr>
              <a:t>Середня</a:t>
            </a:r>
            <a:r>
              <a:rPr lang="ru-RU" dirty="0" smtClean="0">
                <a:latin typeface="Arial" charset="0"/>
                <a:cs typeface="Arial" charset="0"/>
              </a:rPr>
              <a:t> жива </a:t>
            </a:r>
            <a:r>
              <a:rPr lang="ru-RU" dirty="0" err="1" smtClean="0">
                <a:latin typeface="Arial" charset="0"/>
                <a:cs typeface="Arial" charset="0"/>
              </a:rPr>
              <a:t>маса</a:t>
            </a:r>
            <a:r>
              <a:rPr lang="ru-RU" dirty="0" smtClean="0">
                <a:latin typeface="Arial" charset="0"/>
                <a:cs typeface="Arial" charset="0"/>
              </a:rPr>
              <a:t> гуся 6, 5 кг,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гусок</a:t>
            </a:r>
            <a:r>
              <a:rPr lang="ru-RU" dirty="0" smtClean="0">
                <a:latin typeface="Arial" charset="0"/>
                <a:cs typeface="Arial" charset="0"/>
              </a:rPr>
              <a:t> - 5, 7 кг.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charset="0"/>
                <a:cs typeface="Arial" charset="0"/>
              </a:rPr>
              <a:t>Несучість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гусок</a:t>
            </a:r>
            <a:r>
              <a:rPr lang="ru-RU" dirty="0" smtClean="0">
                <a:latin typeface="Arial" charset="0"/>
                <a:cs typeface="Arial" charset="0"/>
              </a:rPr>
              <a:t> становить 45-50 </a:t>
            </a:r>
            <a:r>
              <a:rPr lang="ru-RU" dirty="0" err="1" smtClean="0">
                <a:latin typeface="Arial" charset="0"/>
                <a:cs typeface="Arial" charset="0"/>
              </a:rPr>
              <a:t>яєць</a:t>
            </a:r>
            <a:r>
              <a:rPr lang="ru-RU" dirty="0" smtClean="0">
                <a:latin typeface="Arial" charset="0"/>
                <a:cs typeface="Arial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atin typeface="Arial" charset="0"/>
                <a:cs typeface="Arial" charset="0"/>
              </a:rPr>
              <a:t>маса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latin typeface="Arial" charset="0"/>
                <a:cs typeface="Arial" charset="0"/>
              </a:rPr>
              <a:t>яйця</a:t>
            </a:r>
            <a:r>
              <a:rPr lang="ru-RU" dirty="0" smtClean="0">
                <a:latin typeface="Arial" charset="0"/>
                <a:cs typeface="Arial" charset="0"/>
              </a:rPr>
              <a:t> - 150 г.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57166"/>
            <a:ext cx="29345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Італійські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 descr="итальянски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285860"/>
            <a:ext cx="326130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71546"/>
            <a:ext cx="6143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Китайські</a:t>
            </a:r>
            <a:r>
              <a:rPr lang="ru-RU" dirty="0" smtClean="0"/>
              <a:t> гуси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дикого </a:t>
            </a:r>
            <a:r>
              <a:rPr lang="ru-RU" dirty="0" err="1" smtClean="0"/>
              <a:t>шишкуватою</a:t>
            </a:r>
            <a:r>
              <a:rPr lang="ru-RU" dirty="0" smtClean="0"/>
              <a:t> гуся.</a:t>
            </a:r>
          </a:p>
          <a:p>
            <a:endParaRPr lang="uk-UA" dirty="0" smtClean="0"/>
          </a:p>
          <a:p>
            <a:r>
              <a:rPr lang="ru-RU" dirty="0" smtClean="0"/>
              <a:t>За </a:t>
            </a:r>
            <a:r>
              <a:rPr lang="ru-RU" dirty="0" err="1" smtClean="0"/>
              <a:t>забарвленням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два </a:t>
            </a:r>
            <a:r>
              <a:rPr lang="ru-RU" dirty="0" err="1" smtClean="0"/>
              <a:t>різновиди</a:t>
            </a:r>
            <a:r>
              <a:rPr lang="ru-RU" dirty="0" smtClean="0"/>
              <a:t>: </a:t>
            </a:r>
            <a:r>
              <a:rPr lang="ru-RU" dirty="0" err="1" smtClean="0"/>
              <a:t>білі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бурі</a:t>
            </a:r>
            <a:r>
              <a:rPr lang="ru-RU" dirty="0" smtClean="0"/>
              <a:t> (</a:t>
            </a:r>
            <a:r>
              <a:rPr lang="ru-RU" dirty="0" err="1" smtClean="0"/>
              <a:t>сірі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err="1" smtClean="0"/>
              <a:t>Середня</a:t>
            </a:r>
            <a:r>
              <a:rPr lang="ru-RU" dirty="0" smtClean="0"/>
              <a:t> жива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гусок</a:t>
            </a:r>
            <a:r>
              <a:rPr lang="ru-RU" dirty="0" smtClean="0"/>
              <a:t> становить -4, 3 кг, </a:t>
            </a:r>
          </a:p>
          <a:p>
            <a:r>
              <a:rPr lang="ru-RU" dirty="0" smtClean="0"/>
              <a:t>гусей - 5 кг. </a:t>
            </a:r>
          </a:p>
          <a:p>
            <a:r>
              <a:rPr lang="ru-RU" dirty="0" err="1" smtClean="0"/>
              <a:t>Несучість</a:t>
            </a:r>
            <a:r>
              <a:rPr lang="ru-RU" dirty="0" smtClean="0"/>
              <a:t>: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несуть</a:t>
            </a:r>
            <a:r>
              <a:rPr lang="ru-RU" dirty="0" smtClean="0"/>
              <a:t> до 80 </a:t>
            </a:r>
            <a:r>
              <a:rPr lang="ru-RU" dirty="0" err="1" smtClean="0"/>
              <a:t>яєць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-155 г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8944" y="219654"/>
            <a:ext cx="4494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Китайські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2530" name="Picture 2" descr="китайский белы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3429000"/>
            <a:ext cx="2447676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китайские бурые (серые) г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357454" cy="297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сірі</a:t>
            </a:r>
            <a:r>
              <a:rPr lang="ru-RU" dirty="0" smtClean="0"/>
              <a:t> гуси - </a:t>
            </a:r>
            <a:r>
              <a:rPr lang="ru-RU" dirty="0" err="1" smtClean="0"/>
              <a:t>відносно</a:t>
            </a:r>
            <a:r>
              <a:rPr lang="ru-RU" dirty="0" smtClean="0"/>
              <a:t> нова </a:t>
            </a:r>
            <a:r>
              <a:rPr lang="ru-RU" dirty="0" err="1" smtClean="0"/>
              <a:t>вітчизняна</a:t>
            </a:r>
            <a:r>
              <a:rPr lang="ru-RU" dirty="0" smtClean="0"/>
              <a:t> порода гусей , створена в 50- </a:t>
            </a:r>
            <a:r>
              <a:rPr lang="ru-RU" dirty="0" err="1" smtClean="0"/>
              <a:t>х</a:t>
            </a:r>
            <a:r>
              <a:rPr lang="ru-RU" dirty="0" smtClean="0"/>
              <a:t> роках XX </a:t>
            </a:r>
            <a:r>
              <a:rPr lang="ru-RU" dirty="0" err="1" smtClean="0"/>
              <a:t>століття</a:t>
            </a:r>
            <a:r>
              <a:rPr lang="ru-RU" dirty="0" smtClean="0"/>
              <a:t> шляхом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роменських</a:t>
            </a:r>
            <a:r>
              <a:rPr lang="ru-RU" dirty="0" smtClean="0"/>
              <a:t> гусей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Тулузький</a:t>
            </a:r>
            <a:r>
              <a:rPr lang="ru-RU" dirty="0" smtClean="0"/>
              <a:t> .</a:t>
            </a:r>
          </a:p>
          <a:p>
            <a:endParaRPr lang="uk-UA" dirty="0" smtClean="0"/>
          </a:p>
          <a:p>
            <a:r>
              <a:rPr lang="ru-RU" dirty="0" smtClean="0"/>
              <a:t>Жива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самців</a:t>
            </a:r>
            <a:r>
              <a:rPr lang="ru-RU" dirty="0" smtClean="0"/>
              <a:t> у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6, 5 кг (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екземпляри</a:t>
            </a:r>
            <a:r>
              <a:rPr lang="ru-RU" dirty="0" smtClean="0"/>
              <a:t> </a:t>
            </a:r>
            <a:r>
              <a:rPr lang="ru-RU" dirty="0" err="1" smtClean="0"/>
              <a:t>досягають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9, 5 кг),</a:t>
            </a:r>
          </a:p>
          <a:p>
            <a:r>
              <a:rPr lang="ru-RU" dirty="0" smtClean="0"/>
              <a:t> самок - 6, 3 кг (максимальна 9, 1 кг). </a:t>
            </a:r>
          </a:p>
          <a:p>
            <a:r>
              <a:rPr lang="ru-RU" dirty="0" err="1" smtClean="0"/>
              <a:t>Несучість</a:t>
            </a:r>
            <a:r>
              <a:rPr lang="ru-RU" dirty="0" smtClean="0"/>
              <a:t> становить 35-45 </a:t>
            </a:r>
            <a:r>
              <a:rPr lang="ru-RU" dirty="0" err="1" smtClean="0"/>
              <a:t>яєць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180 г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214290"/>
            <a:ext cx="484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Великі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сірі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6" name="Picture 4" descr="крупный серы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142984"/>
            <a:ext cx="3357586" cy="38332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Горьківські</a:t>
            </a:r>
            <a:r>
              <a:rPr lang="ru-RU" dirty="0" smtClean="0"/>
              <a:t> гуси </a:t>
            </a:r>
            <a:r>
              <a:rPr lang="ru-RU" dirty="0" err="1" smtClean="0"/>
              <a:t>виведені</a:t>
            </a:r>
            <a:r>
              <a:rPr lang="ru-RU" dirty="0" smtClean="0"/>
              <a:t> шляхом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породи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місцевими</a:t>
            </a:r>
            <a:r>
              <a:rPr lang="ru-RU" dirty="0" smtClean="0"/>
              <a:t> гусями,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подальшим</a:t>
            </a:r>
            <a:r>
              <a:rPr lang="ru-RU" dirty="0" smtClean="0"/>
              <a:t> </a:t>
            </a:r>
            <a:r>
              <a:rPr lang="ru-RU" dirty="0" err="1" smtClean="0"/>
              <a:t>схрещуванням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Сонячногірськими</a:t>
            </a:r>
            <a:r>
              <a:rPr lang="ru-RU" dirty="0" smtClean="0"/>
              <a:t> гусями.</a:t>
            </a:r>
          </a:p>
          <a:p>
            <a:endParaRPr lang="ru-RU" dirty="0" smtClean="0"/>
          </a:p>
          <a:p>
            <a:endParaRPr lang="uk-UA" dirty="0" smtClean="0"/>
          </a:p>
          <a:p>
            <a:r>
              <a:rPr lang="ru-RU" dirty="0" smtClean="0"/>
              <a:t>Жива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гуски</a:t>
            </a:r>
            <a:r>
              <a:rPr lang="ru-RU" dirty="0" smtClean="0"/>
              <a:t> - 6, 5 кг; гусака -7, 5 кг. </a:t>
            </a:r>
            <a:r>
              <a:rPr lang="ru-RU" dirty="0" err="1" smtClean="0"/>
              <a:t>Несучість</a:t>
            </a:r>
            <a:r>
              <a:rPr lang="ru-RU" dirty="0" smtClean="0"/>
              <a:t> - 45-50 </a:t>
            </a:r>
            <a:r>
              <a:rPr lang="ru-RU" dirty="0" err="1" smtClean="0"/>
              <a:t>яєць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-155 г.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14290"/>
            <a:ext cx="4843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Горьківські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 descr="Горьковские г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954" y="1285860"/>
            <a:ext cx="4410219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Кубанські</a:t>
            </a:r>
            <a:r>
              <a:rPr lang="ru-RU" dirty="0" smtClean="0"/>
              <a:t> гуси </a:t>
            </a:r>
            <a:r>
              <a:rPr lang="ru-RU" dirty="0" err="1" smtClean="0"/>
              <a:t>виведені</a:t>
            </a:r>
            <a:r>
              <a:rPr lang="ru-RU" dirty="0" smtClean="0"/>
              <a:t> шляхом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китайських</a:t>
            </a:r>
            <a:r>
              <a:rPr lang="ru-RU" dirty="0" smtClean="0"/>
              <a:t>, горьковских </a:t>
            </a:r>
            <a:r>
              <a:rPr lang="ru-RU" dirty="0" err="1" smtClean="0"/>
              <a:t>і</a:t>
            </a:r>
            <a:r>
              <a:rPr lang="ru-RU" dirty="0" smtClean="0"/>
              <a:t> холмогорских гусей.</a:t>
            </a:r>
          </a:p>
          <a:p>
            <a:endParaRPr lang="uk-UA" dirty="0" smtClean="0"/>
          </a:p>
          <a:p>
            <a:r>
              <a:rPr lang="ru-RU" dirty="0" smtClean="0"/>
              <a:t>Жива </a:t>
            </a:r>
            <a:r>
              <a:rPr lang="ru-RU" dirty="0" err="1" smtClean="0"/>
              <a:t>маса</a:t>
            </a:r>
            <a:r>
              <a:rPr lang="ru-RU" dirty="0" smtClean="0"/>
              <a:t> гуся </a:t>
            </a:r>
            <a:r>
              <a:rPr lang="ru-RU" dirty="0" err="1" smtClean="0"/>
              <a:t>складає</a:t>
            </a:r>
            <a:r>
              <a:rPr lang="ru-RU" dirty="0" smtClean="0"/>
              <a:t> 5, 2 кг,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гуски</a:t>
            </a:r>
            <a:r>
              <a:rPr lang="ru-RU" dirty="0" smtClean="0"/>
              <a:t> - 4, 5 кг.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Несучість</a:t>
            </a:r>
            <a:r>
              <a:rPr lang="ru-RU" dirty="0" smtClean="0"/>
              <a:t> - 75-85 </a:t>
            </a:r>
            <a:r>
              <a:rPr lang="ru-RU" dirty="0" err="1" smtClean="0"/>
              <a:t>яєць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- 150 г.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14290"/>
            <a:ext cx="451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Кубанські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674" name="Picture 2" descr="кубанские г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357298"/>
            <a:ext cx="3392425" cy="4500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521497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Холмогорський</a:t>
            </a:r>
            <a:r>
              <a:rPr lang="ru-RU" dirty="0" smtClean="0"/>
              <a:t> гуси - </a:t>
            </a:r>
            <a:r>
              <a:rPr lang="ru-RU" dirty="0" err="1" smtClean="0"/>
              <a:t>найстаріша</a:t>
            </a:r>
            <a:r>
              <a:rPr lang="ru-RU" dirty="0" smtClean="0"/>
              <a:t> порода, створена </a:t>
            </a:r>
            <a:r>
              <a:rPr lang="ru-RU" dirty="0" err="1" smtClean="0"/>
              <a:t>схрещуванням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білих</a:t>
            </a:r>
            <a:r>
              <a:rPr lang="ru-RU" dirty="0" smtClean="0"/>
              <a:t> гусей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гусьми</a:t>
            </a:r>
            <a:r>
              <a:rPr lang="ru-RU" dirty="0" smtClean="0"/>
              <a:t> </a:t>
            </a:r>
            <a:r>
              <a:rPr lang="ru-RU" dirty="0" err="1" smtClean="0"/>
              <a:t>китайської</a:t>
            </a:r>
            <a:r>
              <a:rPr lang="ru-RU" dirty="0" smtClean="0"/>
              <a:t> породи.</a:t>
            </a:r>
          </a:p>
          <a:p>
            <a:endParaRPr lang="uk-UA" dirty="0" smtClean="0"/>
          </a:p>
          <a:p>
            <a:r>
              <a:rPr lang="ru-RU" dirty="0" err="1" smtClean="0"/>
              <a:t>Середня</a:t>
            </a:r>
            <a:r>
              <a:rPr lang="ru-RU" dirty="0" smtClean="0"/>
              <a:t> жива </a:t>
            </a:r>
            <a:r>
              <a:rPr lang="ru-RU" dirty="0" err="1" smtClean="0"/>
              <a:t>маса</a:t>
            </a:r>
            <a:r>
              <a:rPr lang="ru-RU" dirty="0" smtClean="0"/>
              <a:t> гуся </a:t>
            </a:r>
            <a:r>
              <a:rPr lang="ru-RU" dirty="0" err="1" smtClean="0"/>
              <a:t>дорівнює</a:t>
            </a:r>
            <a:r>
              <a:rPr lang="ru-RU" dirty="0" smtClean="0"/>
              <a:t> 7, 5 кг,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гуски</a:t>
            </a:r>
            <a:r>
              <a:rPr lang="ru-RU" dirty="0" smtClean="0"/>
              <a:t> - 6, 5 кг. 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несучість</a:t>
            </a:r>
            <a:r>
              <a:rPr lang="ru-RU" dirty="0" smtClean="0"/>
              <a:t> на одну </a:t>
            </a:r>
            <a:r>
              <a:rPr lang="ru-RU" dirty="0" err="1" smtClean="0"/>
              <a:t>гуску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25-30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 </a:t>
            </a:r>
            <a:r>
              <a:rPr lang="ru-RU" dirty="0" err="1" smtClean="0"/>
              <a:t>гуски</a:t>
            </a:r>
            <a:r>
              <a:rPr lang="ru-RU" dirty="0" smtClean="0"/>
              <a:t> у </a:t>
            </a:r>
            <a:r>
              <a:rPr lang="ru-RU" dirty="0" err="1" smtClean="0"/>
              <a:t>першому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- 170 г, </a:t>
            </a:r>
          </a:p>
          <a:p>
            <a:r>
              <a:rPr lang="ru-RU" dirty="0" smtClean="0"/>
              <a:t>У другому році-190 р.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214290"/>
            <a:ext cx="553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Холмогорські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7650" name="Picture 2" descr="холмогорские г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285860"/>
            <a:ext cx="3357546" cy="4096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Порода створена в </a:t>
            </a:r>
            <a:r>
              <a:rPr lang="ru-RU" dirty="0" err="1" smtClean="0"/>
              <a:t>Німеччині</a:t>
            </a:r>
            <a:r>
              <a:rPr lang="ru-RU" dirty="0" smtClean="0"/>
              <a:t> шляхом </a:t>
            </a:r>
            <a:r>
              <a:rPr lang="ru-RU" dirty="0" err="1" smtClean="0"/>
              <a:t>схрещування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емденскіх</a:t>
            </a:r>
            <a:r>
              <a:rPr lang="ru-RU" dirty="0" smtClean="0"/>
              <a:t> гусей.</a:t>
            </a:r>
          </a:p>
          <a:p>
            <a:endParaRPr lang="uk-UA" dirty="0" smtClean="0"/>
          </a:p>
          <a:p>
            <a:r>
              <a:rPr lang="ru-RU" dirty="0" smtClean="0"/>
              <a:t>Жива </a:t>
            </a:r>
            <a:r>
              <a:rPr lang="ru-RU" dirty="0" err="1" smtClean="0"/>
              <a:t>маса</a:t>
            </a:r>
            <a:r>
              <a:rPr lang="ru-RU" dirty="0" smtClean="0"/>
              <a:t> гусей становить 6, 7 кг, </a:t>
            </a:r>
          </a:p>
          <a:p>
            <a:r>
              <a:rPr lang="ru-RU" dirty="0" err="1" smtClean="0"/>
              <a:t>гусок</a:t>
            </a:r>
            <a:r>
              <a:rPr lang="ru-RU" dirty="0" smtClean="0"/>
              <a:t> - 5, 7 кг. </a:t>
            </a:r>
          </a:p>
          <a:p>
            <a:r>
              <a:rPr lang="ru-RU" dirty="0" err="1" smtClean="0"/>
              <a:t>Несучість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45-50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3108" y="214290"/>
            <a:ext cx="5349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Рейнські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білі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рейнский белы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6705" y="1285860"/>
            <a:ext cx="3614935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28586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Псковскі</a:t>
            </a:r>
            <a:r>
              <a:rPr lang="uk-UA" dirty="0" smtClean="0"/>
              <a:t> лисі гуси походять від схрещування місцевих гусей з прирученими дикими білолобих гусьми.</a:t>
            </a:r>
          </a:p>
          <a:p>
            <a:endParaRPr lang="uk-UA" dirty="0" smtClean="0"/>
          </a:p>
          <a:p>
            <a:r>
              <a:rPr lang="ru-RU" dirty="0" smtClean="0"/>
              <a:t>Жива </a:t>
            </a:r>
            <a:r>
              <a:rPr lang="ru-RU" dirty="0" err="1" smtClean="0"/>
              <a:t>маса</a:t>
            </a:r>
            <a:r>
              <a:rPr lang="ru-RU" dirty="0" smtClean="0"/>
              <a:t> гусей </a:t>
            </a:r>
            <a:r>
              <a:rPr lang="ru-RU" dirty="0" err="1" smtClean="0"/>
              <a:t>досягає</a:t>
            </a:r>
            <a:r>
              <a:rPr lang="ru-RU" dirty="0" smtClean="0"/>
              <a:t> 7 кг,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гусок</a:t>
            </a:r>
            <a:r>
              <a:rPr lang="ru-RU" dirty="0" smtClean="0"/>
              <a:t> - 6 кг. </a:t>
            </a:r>
          </a:p>
          <a:p>
            <a:r>
              <a:rPr lang="ru-RU" dirty="0" err="1" smtClean="0"/>
              <a:t>Несучість</a:t>
            </a:r>
            <a:r>
              <a:rPr lang="ru-RU" dirty="0" smtClean="0"/>
              <a:t> на </a:t>
            </a:r>
            <a:r>
              <a:rPr lang="ru-RU" dirty="0" err="1" smtClean="0"/>
              <a:t>гуску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20-25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  <a:endParaRPr lang="uk-UA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14290"/>
            <a:ext cx="5840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Псковські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лисі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гуси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 descr="псковский лысый гус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214422"/>
            <a:ext cx="3643338" cy="4408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452</TotalTime>
  <Words>491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</dc:creator>
  <cp:lastModifiedBy>SYSTEM</cp:lastModifiedBy>
  <cp:revision>47</cp:revision>
  <dcterms:created xsi:type="dcterms:W3CDTF">2013-11-14T18:24:58Z</dcterms:created>
  <dcterms:modified xsi:type="dcterms:W3CDTF">2014-06-03T21:35:03Z</dcterms:modified>
</cp:coreProperties>
</file>