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2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309C-5729-422D-9959-4FA86907E511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69E-2C10-4B10-B000-A3F8630477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309C-5729-422D-9959-4FA86907E511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69E-2C10-4B10-B000-A3F863047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309C-5729-422D-9959-4FA86907E511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69E-2C10-4B10-B000-A3F863047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309C-5729-422D-9959-4FA86907E511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69E-2C10-4B10-B000-A3F863047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309C-5729-422D-9959-4FA86907E511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69E-2C10-4B10-B000-A3F8630477F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309C-5729-422D-9959-4FA86907E511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69E-2C10-4B10-B000-A3F863047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309C-5729-422D-9959-4FA86907E511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69E-2C10-4B10-B000-A3F863047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309C-5729-422D-9959-4FA86907E511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69E-2C10-4B10-B000-A3F863047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309C-5729-422D-9959-4FA86907E511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69E-2C10-4B10-B000-A3F863047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309C-5729-422D-9959-4FA86907E511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2169E-2C10-4B10-B000-A3F8630477F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8309C-5729-422D-9959-4FA86907E511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42169E-2C10-4B10-B000-A3F8630477F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58309C-5729-422D-9959-4FA86907E511}" type="datetimeFigureOut">
              <a:rPr lang="ru-RU" smtClean="0"/>
              <a:t>19.12.2013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42169E-2C10-4B10-B000-A3F8630477F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28662" y="357166"/>
            <a:ext cx="7851648" cy="1828800"/>
          </a:xfrm>
        </p:spPr>
        <p:txBody>
          <a:bodyPr/>
          <a:lstStyle/>
          <a:p>
            <a:r>
              <a:rPr lang="en-US" i="1" dirty="0" smtClean="0"/>
              <a:t>New Year and Christmas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537073"/>
            <a:ext cx="3714776" cy="40351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en-US" dirty="0" smtClean="0"/>
              <a:t>Decorating New Year</a:t>
            </a:r>
            <a:r>
              <a:rPr lang="en-US" dirty="0" smtClean="0"/>
              <a:t>’</a:t>
            </a:r>
            <a:r>
              <a:rPr lang="en-US" dirty="0" smtClean="0"/>
              <a:t>s tree</a:t>
            </a:r>
            <a:endParaRPr lang="ru-RU" dirty="0"/>
          </a:p>
        </p:txBody>
      </p:sp>
      <p:pic>
        <p:nvPicPr>
          <p:cNvPr id="4" name="Содержимое 3" descr="c4ca4325034e0bf8e251a32bf0c9e1d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946224"/>
            <a:ext cx="6000792" cy="429056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New Year’s </a:t>
            </a:r>
            <a:r>
              <a:rPr lang="en-US" dirty="0" smtClean="0"/>
              <a:t>dinner</a:t>
            </a:r>
            <a:endParaRPr lang="ru-RU" dirty="0"/>
          </a:p>
        </p:txBody>
      </p:sp>
      <p:pic>
        <p:nvPicPr>
          <p:cNvPr id="4" name="Содержимое 3" descr="New_Ye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2559" y="1935163"/>
            <a:ext cx="6338882" cy="4389437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Exchange presents</a:t>
            </a:r>
            <a:endParaRPr lang="ru-RU" dirty="0"/>
          </a:p>
        </p:txBody>
      </p:sp>
      <p:pic>
        <p:nvPicPr>
          <p:cNvPr id="4" name="Содержимое 3" descr="images (1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2000240"/>
            <a:ext cx="6825915" cy="4348181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Kolyadka</a:t>
            </a:r>
            <a:endParaRPr lang="ru-RU" dirty="0"/>
          </a:p>
        </p:txBody>
      </p:sp>
      <p:pic>
        <p:nvPicPr>
          <p:cNvPr id="4" name="Содержимое 3" descr="Гермашев_Со-звездой_19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669" y="1935163"/>
            <a:ext cx="6650662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Christmas</a:t>
            </a:r>
            <a:endParaRPr lang="ru-RU" dirty="0"/>
          </a:p>
        </p:txBody>
      </p:sp>
      <p:pic>
        <p:nvPicPr>
          <p:cNvPr id="4" name="Содержимое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9922" y="1935163"/>
            <a:ext cx="6584156" cy="4389437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Thank you for your attention</a:t>
            </a:r>
            <a:r>
              <a:rPr lang="en-US" b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</TotalTime>
  <Words>21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New Year and Christmas</vt:lpstr>
      <vt:lpstr>Decorating New Year’s tree</vt:lpstr>
      <vt:lpstr>The New Year’s dinner</vt:lpstr>
      <vt:lpstr>Exchange presents</vt:lpstr>
      <vt:lpstr>Kolyadka</vt:lpstr>
      <vt:lpstr>Christmas</vt:lpstr>
      <vt:lpstr>Thank you for your attention 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Year and Christmas</dc:title>
  <dc:creator>карина</dc:creator>
  <cp:lastModifiedBy>карина</cp:lastModifiedBy>
  <cp:revision>2</cp:revision>
  <dcterms:created xsi:type="dcterms:W3CDTF">2013-12-19T15:06:29Z</dcterms:created>
  <dcterms:modified xsi:type="dcterms:W3CDTF">2013-12-19T15:25:24Z</dcterms:modified>
</cp:coreProperties>
</file>