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9" r:id="rId5"/>
    <p:sldId id="261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26228" y="1268760"/>
            <a:ext cx="17443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78486"/>
            <a:ext cx="38100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9888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11-А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Бєлікова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Юлія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2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3960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err="1">
                <a:solidFill>
                  <a:schemeClr val="bg2">
                    <a:lumMod val="25000"/>
                  </a:schemeClr>
                </a:solidFill>
              </a:rPr>
              <a:t>Звіт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—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письмове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повідомлення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про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         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виконання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певної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роботи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4644"/>
            <a:ext cx="4562998" cy="662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6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484784"/>
            <a:ext cx="46426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7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звітів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3"/>
            <a:ext cx="5053969" cy="38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0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бувають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й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пишуться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виготовлених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друкарським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бланках,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на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звичайному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26497"/>
            <a:ext cx="57150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 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анотовані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оціночні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перевірочні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2656"/>
            <a:ext cx="3893418" cy="31303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57" y="3573016"/>
            <a:ext cx="2885306" cy="314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772816"/>
            <a:ext cx="39940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26" y="3212975"/>
            <a:ext cx="45815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5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6064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Штамп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 документа.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вказуються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вказуються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поставлено перед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установою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відповідальної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Печатка.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за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заголовок.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звітах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структурного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печатка, штамп установи не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ставляться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8" y="4057611"/>
            <a:ext cx="2143125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7999" y="260648"/>
            <a:ext cx="2143125" cy="28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6113" y="1988840"/>
            <a:ext cx="27905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120" y="3789040"/>
            <a:ext cx="2868522" cy="286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271" y="116632"/>
            <a:ext cx="823683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 з 12.02.2003 по 12.03.2003</a:t>
            </a:r>
          </a:p>
          <a:p>
            <a:pPr algn="ctr"/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філологічного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факультету Мандаринки Н. І.</a:t>
            </a:r>
          </a:p>
          <a:p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 проходила у СШ № 34 м. Львова. У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створено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практики.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стаж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технічними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посібниками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методичною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час практики провела 14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уроки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учителем і методистом. Практика в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допомогла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уроки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дидактичний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виникало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диктантів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поглибила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закріпила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університеті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психолого-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виробила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випробувати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як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12.03.2003 </a:t>
            </a:r>
            <a:r>
              <a:rPr lang="ru-RU" sz="16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7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406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4</cp:revision>
  <dcterms:created xsi:type="dcterms:W3CDTF">2013-11-01T16:44:29Z</dcterms:created>
  <dcterms:modified xsi:type="dcterms:W3CDTF">2013-11-01T17:14:29Z</dcterms:modified>
</cp:coreProperties>
</file>