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6" r:id="rId3"/>
    <p:sldId id="269" r:id="rId4"/>
    <p:sldId id="257" r:id="rId5"/>
    <p:sldId id="258" r:id="rId6"/>
    <p:sldId id="259" r:id="rId7"/>
    <p:sldId id="270" r:id="rId8"/>
    <p:sldId id="260" r:id="rId9"/>
    <p:sldId id="262" r:id="rId10"/>
    <p:sldId id="271" r:id="rId11"/>
    <p:sldId id="263" r:id="rId12"/>
    <p:sldId id="261" r:id="rId13"/>
    <p:sldId id="265" r:id="rId14"/>
    <p:sldId id="274" r:id="rId15"/>
    <p:sldId id="266" r:id="rId16"/>
    <p:sldId id="281" r:id="rId17"/>
    <p:sldId id="280" r:id="rId18"/>
    <p:sldId id="277" r:id="rId19"/>
    <p:sldId id="275" r:id="rId20"/>
    <p:sldId id="279" r:id="rId21"/>
    <p:sldId id="264" r:id="rId22"/>
    <p:sldId id="278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476" autoAdjust="0"/>
  </p:normalViewPr>
  <p:slideViewPr>
    <p:cSldViewPr>
      <p:cViewPr>
        <p:scale>
          <a:sx n="75" d="100"/>
          <a:sy n="75" d="100"/>
        </p:scale>
        <p:origin x="-366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B73F53-298C-4FFF-87C3-29309480C5ED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34D2B8-578F-4EC9-AFF0-236DB4D4F7CA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uk-UA" sz="2800" dirty="0" smtClean="0"/>
            <a:t>легендарний</a:t>
          </a:r>
          <a:r>
            <a:rPr lang="uk-UA" sz="3600" dirty="0" smtClean="0"/>
            <a:t> </a:t>
          </a:r>
          <a:r>
            <a:rPr lang="uk-UA" sz="2800" dirty="0" smtClean="0"/>
            <a:t>розвідник</a:t>
          </a:r>
          <a:r>
            <a:rPr lang="uk-UA" sz="3600" dirty="0" smtClean="0"/>
            <a:t>  </a:t>
          </a:r>
          <a:endParaRPr lang="ru-RU" sz="3600" dirty="0"/>
        </a:p>
      </dgm:t>
    </dgm:pt>
    <dgm:pt modelId="{B3B1C65D-72F1-4BDC-BA28-8911E58C22F6}" type="parTrans" cxnId="{78D72F23-D33A-4A22-8B8F-C1F6BD1C50DD}">
      <dgm:prSet/>
      <dgm:spPr/>
      <dgm:t>
        <a:bodyPr/>
        <a:lstStyle/>
        <a:p>
          <a:endParaRPr lang="ru-RU"/>
        </a:p>
      </dgm:t>
    </dgm:pt>
    <dgm:pt modelId="{B855E1B5-A740-41E6-A218-3C95D34839D1}" type="sibTrans" cxnId="{78D72F23-D33A-4A22-8B8F-C1F6BD1C50DD}">
      <dgm:prSet/>
      <dgm:spPr/>
      <dgm:t>
        <a:bodyPr/>
        <a:lstStyle/>
        <a:p>
          <a:endParaRPr lang="ru-RU"/>
        </a:p>
      </dgm:t>
    </dgm:pt>
    <dgm:pt modelId="{14720A68-C3CE-4406-AD3A-50CF61B6D8E4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3000" dirty="0" smtClean="0"/>
            <a:t> </a:t>
          </a:r>
          <a:r>
            <a:rPr lang="uk-UA" sz="2800" dirty="0" smtClean="0"/>
            <a:t>рівненський терорист </a:t>
          </a:r>
          <a:endParaRPr lang="ru-RU" sz="2800" dirty="0"/>
        </a:p>
      </dgm:t>
    </dgm:pt>
    <dgm:pt modelId="{448A6E72-CA23-4869-9373-FB42143074DF}" type="parTrans" cxnId="{A68B2507-8E22-45AD-A336-A6B0D27F1A0D}">
      <dgm:prSet/>
      <dgm:spPr/>
      <dgm:t>
        <a:bodyPr/>
        <a:lstStyle/>
        <a:p>
          <a:endParaRPr lang="ru-RU"/>
        </a:p>
      </dgm:t>
    </dgm:pt>
    <dgm:pt modelId="{DE9476B5-A52A-4724-B7F7-CAD0C92B3814}" type="sibTrans" cxnId="{A68B2507-8E22-45AD-A336-A6B0D27F1A0D}">
      <dgm:prSet/>
      <dgm:spPr/>
      <dgm:t>
        <a:bodyPr/>
        <a:lstStyle/>
        <a:p>
          <a:endParaRPr lang="ru-RU"/>
        </a:p>
      </dgm:t>
    </dgm:pt>
    <dgm:pt modelId="{C0AC5AD9-88EE-4168-9E1D-77C7C8251F90}" type="pres">
      <dgm:prSet presAssocID="{11B73F53-298C-4FFF-87C3-29309480C5E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5A42D580-AD30-4243-90AB-D465047A4CB6}" type="pres">
      <dgm:prSet presAssocID="{4534D2B8-578F-4EC9-AFF0-236DB4D4F7CA}" presName="arrow" presStyleLbl="node1" presStyleIdx="0" presStyleCnt="2" custScaleY="10013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4212BBA-832B-4454-BDB3-94303CE0F29F}" type="pres">
      <dgm:prSet presAssocID="{14720A68-C3CE-4406-AD3A-50CF61B6D8E4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9B20321-89E2-4B4F-BAC2-F955FEA5A0BB}" type="presOf" srcId="{14720A68-C3CE-4406-AD3A-50CF61B6D8E4}" destId="{F4212BBA-832B-4454-BDB3-94303CE0F29F}" srcOrd="0" destOrd="0" presId="urn:microsoft.com/office/officeart/2005/8/layout/arrow5"/>
    <dgm:cxn modelId="{8EEA1540-B7ED-4E82-99BE-B04EC1EE77DA}" type="presOf" srcId="{11B73F53-298C-4FFF-87C3-29309480C5ED}" destId="{C0AC5AD9-88EE-4168-9E1D-77C7C8251F90}" srcOrd="0" destOrd="0" presId="urn:microsoft.com/office/officeart/2005/8/layout/arrow5"/>
    <dgm:cxn modelId="{78D72F23-D33A-4A22-8B8F-C1F6BD1C50DD}" srcId="{11B73F53-298C-4FFF-87C3-29309480C5ED}" destId="{4534D2B8-578F-4EC9-AFF0-236DB4D4F7CA}" srcOrd="0" destOrd="0" parTransId="{B3B1C65D-72F1-4BDC-BA28-8911E58C22F6}" sibTransId="{B855E1B5-A740-41E6-A218-3C95D34839D1}"/>
    <dgm:cxn modelId="{71EEDF62-AEC5-44A5-8F67-99DA5CB7F5C5}" type="presOf" srcId="{4534D2B8-578F-4EC9-AFF0-236DB4D4F7CA}" destId="{5A42D580-AD30-4243-90AB-D465047A4CB6}" srcOrd="0" destOrd="0" presId="urn:microsoft.com/office/officeart/2005/8/layout/arrow5"/>
    <dgm:cxn modelId="{A68B2507-8E22-45AD-A336-A6B0D27F1A0D}" srcId="{11B73F53-298C-4FFF-87C3-29309480C5ED}" destId="{14720A68-C3CE-4406-AD3A-50CF61B6D8E4}" srcOrd="1" destOrd="0" parTransId="{448A6E72-CA23-4869-9373-FB42143074DF}" sibTransId="{DE9476B5-A52A-4724-B7F7-CAD0C92B3814}"/>
    <dgm:cxn modelId="{382F9725-1268-4CE1-82D8-5FB9E87A89EF}" type="presParOf" srcId="{C0AC5AD9-88EE-4168-9E1D-77C7C8251F90}" destId="{5A42D580-AD30-4243-90AB-D465047A4CB6}" srcOrd="0" destOrd="0" presId="urn:microsoft.com/office/officeart/2005/8/layout/arrow5"/>
    <dgm:cxn modelId="{567767A9-5457-47DE-A0D6-DDFCE61A6912}" type="presParOf" srcId="{C0AC5AD9-88EE-4168-9E1D-77C7C8251F90}" destId="{F4212BBA-832B-4454-BDB3-94303CE0F29F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D15E48-F190-4767-949E-0E83E7F2FE6B}" type="doc">
      <dgm:prSet loTypeId="urn:microsoft.com/office/officeart/2005/8/layout/arrow2" loCatId="process" qsTypeId="urn:microsoft.com/office/officeart/2005/8/quickstyle/3d2" qsCatId="3D" csTypeId="urn:microsoft.com/office/officeart/2005/8/colors/colorful3" csCatId="colorful" phldr="1"/>
      <dgm:spPr/>
    </dgm:pt>
    <dgm:pt modelId="{328567AB-637C-4CEC-B43A-F74550CEB072}">
      <dgm:prSet phldrT="[Текст]"/>
      <dgm:spPr/>
      <dgm:t>
        <a:bodyPr/>
        <a:lstStyle/>
        <a:p>
          <a:pPr algn="ctr"/>
          <a:r>
            <a:rPr lang="uk-UA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Дослідити діяльність Миколи Кузнєцова під час Другої Світової війни</a:t>
          </a:r>
          <a:endParaRPr lang="ru-RU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48EBF70C-DF39-41F8-AC52-12B82B27615C}" type="parTrans" cxnId="{CE3A4464-597E-4EEA-9DC1-577B263DEF94}">
      <dgm:prSet/>
      <dgm:spPr/>
      <dgm:t>
        <a:bodyPr/>
        <a:lstStyle/>
        <a:p>
          <a:endParaRPr lang="ru-RU"/>
        </a:p>
      </dgm:t>
    </dgm:pt>
    <dgm:pt modelId="{E77441FE-F1BD-4991-94E8-68C5D9303683}" type="sibTrans" cxnId="{CE3A4464-597E-4EEA-9DC1-577B263DEF94}">
      <dgm:prSet/>
      <dgm:spPr/>
      <dgm:t>
        <a:bodyPr/>
        <a:lstStyle/>
        <a:p>
          <a:endParaRPr lang="ru-RU"/>
        </a:p>
      </dgm:t>
    </dgm:pt>
    <dgm:pt modelId="{10C19497-B6D6-4F47-9A5A-3B16D28022CC}">
      <dgm:prSet phldrT="[Текст]"/>
      <dgm:spPr/>
      <dgm:t>
        <a:bodyPr/>
        <a:lstStyle/>
        <a:p>
          <a:pPr algn="ctr"/>
          <a:r>
            <a:rPr lang="uk-UA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Здійснити конструктивно-критичний аналіз розвідницької діяльності на території України, зокрема Рівненщини</a:t>
          </a:r>
          <a:endParaRPr lang="ru-RU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36DB3B71-047F-4187-ACD1-0E5CAFC3378E}" type="parTrans" cxnId="{E8211D1F-58DC-4D05-A201-29F373352642}">
      <dgm:prSet/>
      <dgm:spPr/>
      <dgm:t>
        <a:bodyPr/>
        <a:lstStyle/>
        <a:p>
          <a:endParaRPr lang="ru-RU"/>
        </a:p>
      </dgm:t>
    </dgm:pt>
    <dgm:pt modelId="{775B05A1-FDEE-4833-BC5E-BFDE7B733B49}" type="sibTrans" cxnId="{E8211D1F-58DC-4D05-A201-29F373352642}">
      <dgm:prSet/>
      <dgm:spPr/>
      <dgm:t>
        <a:bodyPr/>
        <a:lstStyle/>
        <a:p>
          <a:endParaRPr lang="ru-RU"/>
        </a:p>
      </dgm:t>
    </dgm:pt>
    <dgm:pt modelId="{4DCADD12-D5A1-4FC9-ABF1-8595F75206F3}">
      <dgm:prSet phldrT="[Текст]"/>
      <dgm:spPr/>
      <dgm:t>
        <a:bodyPr/>
        <a:lstStyle/>
        <a:p>
          <a:pPr algn="ctr"/>
          <a:r>
            <a:rPr lang="uk-UA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Визначити можливості використання нагромадженого позитивного досвіду  в сучасних умовах </a:t>
          </a:r>
          <a:endParaRPr lang="ru-RU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0FAAEC65-7281-43CF-9912-4F097581BCA4}" type="parTrans" cxnId="{78BAFC15-503D-4A32-A425-3BFE87830391}">
      <dgm:prSet/>
      <dgm:spPr/>
      <dgm:t>
        <a:bodyPr/>
        <a:lstStyle/>
        <a:p>
          <a:endParaRPr lang="ru-RU"/>
        </a:p>
      </dgm:t>
    </dgm:pt>
    <dgm:pt modelId="{9AE4BAD2-C957-4C01-AA17-37E64AA63D40}" type="sibTrans" cxnId="{78BAFC15-503D-4A32-A425-3BFE87830391}">
      <dgm:prSet/>
      <dgm:spPr/>
      <dgm:t>
        <a:bodyPr/>
        <a:lstStyle/>
        <a:p>
          <a:endParaRPr lang="ru-RU"/>
        </a:p>
      </dgm:t>
    </dgm:pt>
    <dgm:pt modelId="{88D12D9D-14AA-4E02-93E5-674ABE13CC25}" type="pres">
      <dgm:prSet presAssocID="{58D15E48-F190-4767-949E-0E83E7F2FE6B}" presName="arrowDiagram" presStyleCnt="0">
        <dgm:presLayoutVars>
          <dgm:chMax val="5"/>
          <dgm:dir/>
          <dgm:resizeHandles val="exact"/>
        </dgm:presLayoutVars>
      </dgm:prSet>
      <dgm:spPr/>
    </dgm:pt>
    <dgm:pt modelId="{B1EB2859-DF66-4C13-967D-C29E2351B59C}" type="pres">
      <dgm:prSet presAssocID="{58D15E48-F190-4767-949E-0E83E7F2FE6B}" presName="arrow" presStyleLbl="bgShp" presStyleIdx="0" presStyleCnt="1"/>
      <dgm:spPr/>
    </dgm:pt>
    <dgm:pt modelId="{7F83A57B-AD07-4427-9AA6-4B18B5D9660B}" type="pres">
      <dgm:prSet presAssocID="{58D15E48-F190-4767-949E-0E83E7F2FE6B}" presName="arrowDiagram3" presStyleCnt="0"/>
      <dgm:spPr/>
    </dgm:pt>
    <dgm:pt modelId="{EB39D1CA-A2AA-4D7B-88C1-E56BAEF9304C}" type="pres">
      <dgm:prSet presAssocID="{328567AB-637C-4CEC-B43A-F74550CEB072}" presName="bullet3a" presStyleLbl="node1" presStyleIdx="0" presStyleCnt="3" custLinFactX="43783" custLinFactY="-30270" custLinFactNeighborX="100000" custLinFactNeighborY="-100000"/>
      <dgm:spPr/>
    </dgm:pt>
    <dgm:pt modelId="{0C90B241-016B-492F-895D-3FB033677F72}" type="pres">
      <dgm:prSet presAssocID="{328567AB-637C-4CEC-B43A-F74550CEB072}" presName="textBox3a" presStyleLbl="revTx" presStyleIdx="0" presStyleCnt="3" custScaleX="178486" custScaleY="71643" custLinFactNeighborX="-41679" custLinFactNeighborY="59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BE9E6A-1D3B-4F83-86E4-780C50D8211F}" type="pres">
      <dgm:prSet presAssocID="{10C19497-B6D6-4F47-9A5A-3B16D28022CC}" presName="bullet3b" presStyleLbl="node1" presStyleIdx="1" presStyleCnt="3" custLinFactX="100000" custLinFactY="-5733" custLinFactNeighborX="191937" custLinFactNeighborY="-100000"/>
      <dgm:spPr/>
    </dgm:pt>
    <dgm:pt modelId="{DC029BBF-8864-4AD0-8B2A-2B142F0729CF}" type="pres">
      <dgm:prSet presAssocID="{10C19497-B6D6-4F47-9A5A-3B16D28022CC}" presName="textBox3b" presStyleLbl="revTx" presStyleIdx="1" presStyleCnt="3" custScaleX="155216" custLinFactNeighborX="-2249" custLinFactNeighborY="-17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D1235E-D83D-4E0F-ADCB-791759196ECC}" type="pres">
      <dgm:prSet presAssocID="{4DCADD12-D5A1-4FC9-ABF1-8595F75206F3}" presName="bullet3c" presStyleLbl="node1" presStyleIdx="2" presStyleCnt="3" custLinFactX="100000" custLinFactNeighborX="192023" custLinFactNeighborY="-60004"/>
      <dgm:spPr/>
    </dgm:pt>
    <dgm:pt modelId="{D4FA7D08-10E0-4601-901C-A3B5ED5027FE}" type="pres">
      <dgm:prSet presAssocID="{4DCADD12-D5A1-4FC9-ABF1-8595F75206F3}" presName="textBox3c" presStyleLbl="revTx" presStyleIdx="2" presStyleCnt="3" custScaleX="148520" custLinFactNeighborX="17194" custLinFactNeighborY="58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180AD7-C226-4DD0-A1E3-E6F9DFC92B8E}" type="presOf" srcId="{58D15E48-F190-4767-949E-0E83E7F2FE6B}" destId="{88D12D9D-14AA-4E02-93E5-674ABE13CC25}" srcOrd="0" destOrd="0" presId="urn:microsoft.com/office/officeart/2005/8/layout/arrow2"/>
    <dgm:cxn modelId="{61B89FF6-18E1-4AB3-A445-1720AED3E57A}" type="presOf" srcId="{328567AB-637C-4CEC-B43A-F74550CEB072}" destId="{0C90B241-016B-492F-895D-3FB033677F72}" srcOrd="0" destOrd="0" presId="urn:microsoft.com/office/officeart/2005/8/layout/arrow2"/>
    <dgm:cxn modelId="{E8211D1F-58DC-4D05-A201-29F373352642}" srcId="{58D15E48-F190-4767-949E-0E83E7F2FE6B}" destId="{10C19497-B6D6-4F47-9A5A-3B16D28022CC}" srcOrd="1" destOrd="0" parTransId="{36DB3B71-047F-4187-ACD1-0E5CAFC3378E}" sibTransId="{775B05A1-FDEE-4833-BC5E-BFDE7B733B49}"/>
    <dgm:cxn modelId="{78BAFC15-503D-4A32-A425-3BFE87830391}" srcId="{58D15E48-F190-4767-949E-0E83E7F2FE6B}" destId="{4DCADD12-D5A1-4FC9-ABF1-8595F75206F3}" srcOrd="2" destOrd="0" parTransId="{0FAAEC65-7281-43CF-9912-4F097581BCA4}" sibTransId="{9AE4BAD2-C957-4C01-AA17-37E64AA63D40}"/>
    <dgm:cxn modelId="{77DF200D-5C1A-4A6D-A083-2E810F91E667}" type="presOf" srcId="{10C19497-B6D6-4F47-9A5A-3B16D28022CC}" destId="{DC029BBF-8864-4AD0-8B2A-2B142F0729CF}" srcOrd="0" destOrd="0" presId="urn:microsoft.com/office/officeart/2005/8/layout/arrow2"/>
    <dgm:cxn modelId="{CE3A4464-597E-4EEA-9DC1-577B263DEF94}" srcId="{58D15E48-F190-4767-949E-0E83E7F2FE6B}" destId="{328567AB-637C-4CEC-B43A-F74550CEB072}" srcOrd="0" destOrd="0" parTransId="{48EBF70C-DF39-41F8-AC52-12B82B27615C}" sibTransId="{E77441FE-F1BD-4991-94E8-68C5D9303683}"/>
    <dgm:cxn modelId="{A824D836-50BB-4343-B240-3561E2532CF2}" type="presOf" srcId="{4DCADD12-D5A1-4FC9-ABF1-8595F75206F3}" destId="{D4FA7D08-10E0-4601-901C-A3B5ED5027FE}" srcOrd="0" destOrd="0" presId="urn:microsoft.com/office/officeart/2005/8/layout/arrow2"/>
    <dgm:cxn modelId="{0B69DC3E-7456-41E0-9F20-D92C511B8CEC}" type="presParOf" srcId="{88D12D9D-14AA-4E02-93E5-674ABE13CC25}" destId="{B1EB2859-DF66-4C13-967D-C29E2351B59C}" srcOrd="0" destOrd="0" presId="urn:microsoft.com/office/officeart/2005/8/layout/arrow2"/>
    <dgm:cxn modelId="{006078AB-8A6A-4CA1-97C7-0D3161A7C6DD}" type="presParOf" srcId="{88D12D9D-14AA-4E02-93E5-674ABE13CC25}" destId="{7F83A57B-AD07-4427-9AA6-4B18B5D9660B}" srcOrd="1" destOrd="0" presId="urn:microsoft.com/office/officeart/2005/8/layout/arrow2"/>
    <dgm:cxn modelId="{AC030A3E-A5AA-4CE4-A5D8-CCD4F943EBE5}" type="presParOf" srcId="{7F83A57B-AD07-4427-9AA6-4B18B5D9660B}" destId="{EB39D1CA-A2AA-4D7B-88C1-E56BAEF9304C}" srcOrd="0" destOrd="0" presId="urn:microsoft.com/office/officeart/2005/8/layout/arrow2"/>
    <dgm:cxn modelId="{F0320CE5-EABB-436E-8E6B-3A947A085D68}" type="presParOf" srcId="{7F83A57B-AD07-4427-9AA6-4B18B5D9660B}" destId="{0C90B241-016B-492F-895D-3FB033677F72}" srcOrd="1" destOrd="0" presId="urn:microsoft.com/office/officeart/2005/8/layout/arrow2"/>
    <dgm:cxn modelId="{E34E68F5-6734-4200-BC2C-597AB1054310}" type="presParOf" srcId="{7F83A57B-AD07-4427-9AA6-4B18B5D9660B}" destId="{79BE9E6A-1D3B-4F83-86E4-780C50D8211F}" srcOrd="2" destOrd="0" presId="urn:microsoft.com/office/officeart/2005/8/layout/arrow2"/>
    <dgm:cxn modelId="{A4F9FFA4-3714-48FA-8CEC-5C6ED0CBD1C1}" type="presParOf" srcId="{7F83A57B-AD07-4427-9AA6-4B18B5D9660B}" destId="{DC029BBF-8864-4AD0-8B2A-2B142F0729CF}" srcOrd="3" destOrd="0" presId="urn:microsoft.com/office/officeart/2005/8/layout/arrow2"/>
    <dgm:cxn modelId="{E557FFDB-7214-4BCE-9DBF-A383D5B46BCA}" type="presParOf" srcId="{7F83A57B-AD07-4427-9AA6-4B18B5D9660B}" destId="{85D1235E-D83D-4E0F-ADCB-791759196ECC}" srcOrd="4" destOrd="0" presId="urn:microsoft.com/office/officeart/2005/8/layout/arrow2"/>
    <dgm:cxn modelId="{DD9A7DE5-0563-421B-95DF-235B001D0F2C}" type="presParOf" srcId="{7F83A57B-AD07-4427-9AA6-4B18B5D9660B}" destId="{D4FA7D08-10E0-4601-901C-A3B5ED5027FE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A6EF69-7D08-42A7-8AFE-719492C9F4CA}" type="doc">
      <dgm:prSet loTypeId="urn:microsoft.com/office/officeart/2005/8/layout/chevron2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C78E1B4-0067-479E-8CB5-AF7867F3C5F0}">
      <dgm:prSet phldrT="[Текст]"/>
      <dgm:spPr/>
      <dgm:t>
        <a:bodyPr/>
        <a:lstStyle/>
        <a:p>
          <a:r>
            <a:rPr lang="uk-UA" dirty="0" smtClean="0"/>
            <a:t>1</a:t>
          </a:r>
          <a:endParaRPr lang="ru-RU" dirty="0"/>
        </a:p>
      </dgm:t>
    </dgm:pt>
    <dgm:pt modelId="{04B05EE1-A43F-4FDD-B5A7-E0D7F3B9C370}" type="parTrans" cxnId="{4916D673-76F2-4432-8204-737567EF9580}">
      <dgm:prSet/>
      <dgm:spPr/>
      <dgm:t>
        <a:bodyPr/>
        <a:lstStyle/>
        <a:p>
          <a:endParaRPr lang="ru-RU"/>
        </a:p>
      </dgm:t>
    </dgm:pt>
    <dgm:pt modelId="{570A9891-D7D7-4F4C-9DCF-396EEE38A55F}" type="sibTrans" cxnId="{4916D673-76F2-4432-8204-737567EF9580}">
      <dgm:prSet/>
      <dgm:spPr/>
      <dgm:t>
        <a:bodyPr/>
        <a:lstStyle/>
        <a:p>
          <a:endParaRPr lang="ru-RU"/>
        </a:p>
      </dgm:t>
    </dgm:pt>
    <dgm:pt modelId="{381D70AC-7DC2-40C3-A0ED-82D031A20F28}">
      <dgm:prSet phldrT="[Текст]"/>
      <dgm:spPr/>
      <dgm:t>
        <a:bodyPr/>
        <a:lstStyle/>
        <a:p>
          <a:r>
            <a:rPr lang="uk-UA" dirty="0" smtClean="0"/>
            <a:t>З'ясувати роль і місце постаті Миколи Кузнєцова у вітчизняній історії. </a:t>
          </a:r>
          <a:endParaRPr lang="ru-RU" dirty="0"/>
        </a:p>
      </dgm:t>
    </dgm:pt>
    <dgm:pt modelId="{BC42BF35-516B-400A-97AC-2C362A97B0B6}" type="parTrans" cxnId="{642492CD-3DAF-4287-B7EE-6FB3D85F6400}">
      <dgm:prSet/>
      <dgm:spPr/>
      <dgm:t>
        <a:bodyPr/>
        <a:lstStyle/>
        <a:p>
          <a:endParaRPr lang="ru-RU"/>
        </a:p>
      </dgm:t>
    </dgm:pt>
    <dgm:pt modelId="{332659B8-FD70-40D2-A46F-CF46B3863290}" type="sibTrans" cxnId="{642492CD-3DAF-4287-B7EE-6FB3D85F6400}">
      <dgm:prSet/>
      <dgm:spPr/>
      <dgm:t>
        <a:bodyPr/>
        <a:lstStyle/>
        <a:p>
          <a:endParaRPr lang="ru-RU"/>
        </a:p>
      </dgm:t>
    </dgm:pt>
    <dgm:pt modelId="{B747D5D8-31F7-4893-BFFD-FE6B3CAD1614}">
      <dgm:prSet phldrT="[Текст]"/>
      <dgm:spPr/>
      <dgm:t>
        <a:bodyPr/>
        <a:lstStyle/>
        <a:p>
          <a:r>
            <a:rPr lang="uk-UA" dirty="0" smtClean="0"/>
            <a:t>2</a:t>
          </a:r>
          <a:endParaRPr lang="ru-RU" dirty="0"/>
        </a:p>
      </dgm:t>
    </dgm:pt>
    <dgm:pt modelId="{E1D88D5F-4E98-41BF-97E5-03C874B8BEB2}" type="parTrans" cxnId="{1829D6BA-2D1B-4834-9ED2-E145CB6FA733}">
      <dgm:prSet/>
      <dgm:spPr/>
      <dgm:t>
        <a:bodyPr/>
        <a:lstStyle/>
        <a:p>
          <a:endParaRPr lang="ru-RU"/>
        </a:p>
      </dgm:t>
    </dgm:pt>
    <dgm:pt modelId="{2BB58542-6703-4D19-B90C-F56EE059B757}" type="sibTrans" cxnId="{1829D6BA-2D1B-4834-9ED2-E145CB6FA733}">
      <dgm:prSet/>
      <dgm:spPr/>
      <dgm:t>
        <a:bodyPr/>
        <a:lstStyle/>
        <a:p>
          <a:endParaRPr lang="ru-RU"/>
        </a:p>
      </dgm:t>
    </dgm:pt>
    <dgm:pt modelId="{F6A37755-2FDC-46D1-A3FE-3D2D5870D582}">
      <dgm:prSet phldrT="[Текст]"/>
      <dgm:spPr/>
      <dgm:t>
        <a:bodyPr/>
        <a:lstStyle/>
        <a:p>
          <a:r>
            <a:rPr lang="uk-UA" dirty="0" smtClean="0"/>
            <a:t>Охарактеризувати розвідувальну діяльність М.Кузнєцова часів Другої світової війни.</a:t>
          </a:r>
          <a:endParaRPr lang="ru-RU" dirty="0"/>
        </a:p>
      </dgm:t>
    </dgm:pt>
    <dgm:pt modelId="{A10BC4F6-9035-4E6A-9393-5C6A0BFC1C5B}" type="parTrans" cxnId="{0469305C-B8A8-499C-BD10-569A7E251E8F}">
      <dgm:prSet/>
      <dgm:spPr/>
      <dgm:t>
        <a:bodyPr/>
        <a:lstStyle/>
        <a:p>
          <a:endParaRPr lang="ru-RU"/>
        </a:p>
      </dgm:t>
    </dgm:pt>
    <dgm:pt modelId="{851B7207-13E2-44CD-9030-5EF0D7C6C931}" type="sibTrans" cxnId="{0469305C-B8A8-499C-BD10-569A7E251E8F}">
      <dgm:prSet/>
      <dgm:spPr/>
      <dgm:t>
        <a:bodyPr/>
        <a:lstStyle/>
        <a:p>
          <a:endParaRPr lang="ru-RU"/>
        </a:p>
      </dgm:t>
    </dgm:pt>
    <dgm:pt modelId="{240469E7-634F-46F1-B1CE-275844E8786B}">
      <dgm:prSet phldrT="[Текст]"/>
      <dgm:spPr/>
      <dgm:t>
        <a:bodyPr/>
        <a:lstStyle/>
        <a:p>
          <a:r>
            <a:rPr lang="uk-UA" dirty="0" smtClean="0"/>
            <a:t>3</a:t>
          </a:r>
          <a:endParaRPr lang="ru-RU" dirty="0"/>
        </a:p>
      </dgm:t>
    </dgm:pt>
    <dgm:pt modelId="{9DFBFE17-57BE-4EC2-8579-82A996E4696D}" type="parTrans" cxnId="{0D072C45-27E1-40B4-B7EA-E895EA2A3262}">
      <dgm:prSet/>
      <dgm:spPr/>
      <dgm:t>
        <a:bodyPr/>
        <a:lstStyle/>
        <a:p>
          <a:endParaRPr lang="ru-RU"/>
        </a:p>
      </dgm:t>
    </dgm:pt>
    <dgm:pt modelId="{BEF100D3-130E-402E-90F2-15A7910753B6}" type="sibTrans" cxnId="{0D072C45-27E1-40B4-B7EA-E895EA2A3262}">
      <dgm:prSet/>
      <dgm:spPr/>
      <dgm:t>
        <a:bodyPr/>
        <a:lstStyle/>
        <a:p>
          <a:endParaRPr lang="ru-RU"/>
        </a:p>
      </dgm:t>
    </dgm:pt>
    <dgm:pt modelId="{238A2658-EED8-461C-8544-F81FDEF42D38}">
      <dgm:prSet phldrT="[Текст]"/>
      <dgm:spPr/>
      <dgm:t>
        <a:bodyPr/>
        <a:lstStyle/>
        <a:p>
          <a:r>
            <a:rPr lang="uk-UA" dirty="0" smtClean="0"/>
            <a:t>Вказати на взаємозв'язок між терористичною діяльністю М. Кузнєцова та знищенням мирних жителів на території України.</a:t>
          </a:r>
          <a:endParaRPr lang="ru-RU" dirty="0"/>
        </a:p>
      </dgm:t>
    </dgm:pt>
    <dgm:pt modelId="{30BDFC91-4243-43E5-95D7-55F4ACF17838}" type="parTrans" cxnId="{519F9B83-4D96-4027-876B-EA5229129408}">
      <dgm:prSet/>
      <dgm:spPr/>
      <dgm:t>
        <a:bodyPr/>
        <a:lstStyle/>
        <a:p>
          <a:endParaRPr lang="ru-RU"/>
        </a:p>
      </dgm:t>
    </dgm:pt>
    <dgm:pt modelId="{913DB037-5C7F-49E9-ACC3-A0D86A9AC8A8}" type="sibTrans" cxnId="{519F9B83-4D96-4027-876B-EA5229129408}">
      <dgm:prSet/>
      <dgm:spPr/>
      <dgm:t>
        <a:bodyPr/>
        <a:lstStyle/>
        <a:p>
          <a:endParaRPr lang="ru-RU"/>
        </a:p>
      </dgm:t>
    </dgm:pt>
    <dgm:pt modelId="{71A8622C-550D-4888-A689-CBF5A9DD4685}">
      <dgm:prSet phldrT="[Текст]"/>
      <dgm:spPr/>
      <dgm:t>
        <a:bodyPr/>
        <a:lstStyle/>
        <a:p>
          <a:r>
            <a:rPr lang="uk-UA" dirty="0" smtClean="0"/>
            <a:t>5</a:t>
          </a:r>
          <a:endParaRPr lang="ru-RU" dirty="0"/>
        </a:p>
      </dgm:t>
    </dgm:pt>
    <dgm:pt modelId="{0FC99C74-D9DE-42F2-8B68-403DF20DF31B}" type="parTrans" cxnId="{39615EEC-E81B-4857-888F-03564F247A72}">
      <dgm:prSet/>
      <dgm:spPr/>
      <dgm:t>
        <a:bodyPr/>
        <a:lstStyle/>
        <a:p>
          <a:endParaRPr lang="ru-RU"/>
        </a:p>
      </dgm:t>
    </dgm:pt>
    <dgm:pt modelId="{F1889AD4-F086-4279-9235-74C8036BD181}" type="sibTrans" cxnId="{39615EEC-E81B-4857-888F-03564F247A72}">
      <dgm:prSet/>
      <dgm:spPr/>
      <dgm:t>
        <a:bodyPr/>
        <a:lstStyle/>
        <a:p>
          <a:endParaRPr lang="ru-RU"/>
        </a:p>
      </dgm:t>
    </dgm:pt>
    <dgm:pt modelId="{1064DCDD-12E3-4ACD-A131-FC1BB8D7EDFE}">
      <dgm:prSet phldrT="[Текст]"/>
      <dgm:spPr/>
      <dgm:t>
        <a:bodyPr/>
        <a:lstStyle/>
        <a:p>
          <a:r>
            <a:rPr lang="uk-UA" dirty="0" smtClean="0"/>
            <a:t>6</a:t>
          </a:r>
          <a:endParaRPr lang="ru-RU" dirty="0"/>
        </a:p>
      </dgm:t>
    </dgm:pt>
    <dgm:pt modelId="{23504FA5-A2DE-4C3B-B6BE-6E20C01B1B93}" type="parTrans" cxnId="{B219CD76-F9FA-422A-A468-ADD6749CFB33}">
      <dgm:prSet/>
      <dgm:spPr/>
      <dgm:t>
        <a:bodyPr/>
        <a:lstStyle/>
        <a:p>
          <a:endParaRPr lang="ru-RU"/>
        </a:p>
      </dgm:t>
    </dgm:pt>
    <dgm:pt modelId="{0CC17A20-2449-448E-BC3E-79D0F27FE287}" type="sibTrans" cxnId="{B219CD76-F9FA-422A-A468-ADD6749CFB33}">
      <dgm:prSet/>
      <dgm:spPr/>
      <dgm:t>
        <a:bodyPr/>
        <a:lstStyle/>
        <a:p>
          <a:endParaRPr lang="ru-RU"/>
        </a:p>
      </dgm:t>
    </dgm:pt>
    <dgm:pt modelId="{CD84620E-4E87-4B3B-AC1E-90D3A723C64D}">
      <dgm:prSet phldrT="[Текст]"/>
      <dgm:spPr/>
      <dgm:t>
        <a:bodyPr/>
        <a:lstStyle/>
        <a:p>
          <a:r>
            <a:rPr lang="uk-UA" dirty="0" smtClean="0"/>
            <a:t>Довести, що дане дослідження має великі можливості для підвищення інтересу до вивчення історичних подій та історичних постатей часів Другої світової війни.</a:t>
          </a:r>
          <a:endParaRPr lang="ru-RU" dirty="0"/>
        </a:p>
      </dgm:t>
    </dgm:pt>
    <dgm:pt modelId="{35F3D5F4-E7B2-4787-A092-6067D8FF8ADE}" type="parTrans" cxnId="{C9949991-66EA-4978-952D-459D949690C7}">
      <dgm:prSet/>
      <dgm:spPr/>
      <dgm:t>
        <a:bodyPr/>
        <a:lstStyle/>
        <a:p>
          <a:endParaRPr lang="ru-RU"/>
        </a:p>
      </dgm:t>
    </dgm:pt>
    <dgm:pt modelId="{756F8526-F2B4-48EF-B8FE-3291ABCED5D4}" type="sibTrans" cxnId="{C9949991-66EA-4978-952D-459D949690C7}">
      <dgm:prSet/>
      <dgm:spPr/>
      <dgm:t>
        <a:bodyPr/>
        <a:lstStyle/>
        <a:p>
          <a:endParaRPr lang="ru-RU"/>
        </a:p>
      </dgm:t>
    </dgm:pt>
    <dgm:pt modelId="{B79848A9-8176-4095-8035-13647B24432B}">
      <dgm:prSet phldrT="[Текст]"/>
      <dgm:spPr/>
      <dgm:t>
        <a:bodyPr/>
        <a:lstStyle/>
        <a:p>
          <a:r>
            <a:rPr lang="uk-UA" dirty="0" smtClean="0"/>
            <a:t>4</a:t>
          </a:r>
          <a:endParaRPr lang="ru-RU" dirty="0"/>
        </a:p>
      </dgm:t>
    </dgm:pt>
    <dgm:pt modelId="{19B01CB0-58BF-4CA4-A0ED-021346768A02}" type="sibTrans" cxnId="{A231B2FB-06A2-4413-B651-6FA9BA53DA31}">
      <dgm:prSet/>
      <dgm:spPr/>
      <dgm:t>
        <a:bodyPr/>
        <a:lstStyle/>
        <a:p>
          <a:endParaRPr lang="ru-RU"/>
        </a:p>
      </dgm:t>
    </dgm:pt>
    <dgm:pt modelId="{A4C0AA69-CD3F-4FFF-BE1F-BA22543A2C2B}" type="parTrans" cxnId="{A231B2FB-06A2-4413-B651-6FA9BA53DA31}">
      <dgm:prSet/>
      <dgm:spPr/>
      <dgm:t>
        <a:bodyPr/>
        <a:lstStyle/>
        <a:p>
          <a:endParaRPr lang="ru-RU"/>
        </a:p>
      </dgm:t>
    </dgm:pt>
    <dgm:pt modelId="{2D8E9226-F62C-46FB-BC26-4824A88A77D8}">
      <dgm:prSet/>
      <dgm:spPr/>
      <dgm:t>
        <a:bodyPr/>
        <a:lstStyle/>
        <a:p>
          <a:r>
            <a:rPr lang="uk-UA" dirty="0" smtClean="0"/>
            <a:t>Показати, яке місце в історичному минулому Рівненщини займає діяльність легендарного розвідника і який його внесок в історію нашого краю.</a:t>
          </a:r>
          <a:endParaRPr lang="ru-RU" dirty="0"/>
        </a:p>
      </dgm:t>
    </dgm:pt>
    <dgm:pt modelId="{8867047D-BD5D-474E-8F49-F812376FEFB0}" type="parTrans" cxnId="{7695C0A7-F9D2-477C-B096-F5B3592416D6}">
      <dgm:prSet/>
      <dgm:spPr/>
      <dgm:t>
        <a:bodyPr/>
        <a:lstStyle/>
        <a:p>
          <a:endParaRPr lang="ru-RU"/>
        </a:p>
      </dgm:t>
    </dgm:pt>
    <dgm:pt modelId="{5572E1C4-DE63-4047-AFDD-86F11900B662}" type="sibTrans" cxnId="{7695C0A7-F9D2-477C-B096-F5B3592416D6}">
      <dgm:prSet/>
      <dgm:spPr/>
      <dgm:t>
        <a:bodyPr/>
        <a:lstStyle/>
        <a:p>
          <a:endParaRPr lang="ru-RU"/>
        </a:p>
      </dgm:t>
    </dgm:pt>
    <dgm:pt modelId="{23041CEA-F512-41C2-9750-BF8B297C4396}">
      <dgm:prSet/>
      <dgm:spPr/>
      <dgm:t>
        <a:bodyPr/>
        <a:lstStyle/>
        <a:p>
          <a:r>
            <a:rPr lang="uk-UA" dirty="0" smtClean="0"/>
            <a:t>Розкрити особливість та унікальних історичних та фольклорних джерел, що були опрацьовані в результаті дослідження.</a:t>
          </a:r>
          <a:endParaRPr lang="ru-RU" dirty="0"/>
        </a:p>
      </dgm:t>
    </dgm:pt>
    <dgm:pt modelId="{EA30345A-5368-40AA-97CC-66CF8359552A}" type="parTrans" cxnId="{99E0AD01-9B9F-4314-B1A9-F02302775DEB}">
      <dgm:prSet/>
      <dgm:spPr/>
      <dgm:t>
        <a:bodyPr/>
        <a:lstStyle/>
        <a:p>
          <a:endParaRPr lang="ru-RU"/>
        </a:p>
      </dgm:t>
    </dgm:pt>
    <dgm:pt modelId="{80F66E02-C008-48CA-9B99-84F459696DBA}" type="sibTrans" cxnId="{99E0AD01-9B9F-4314-B1A9-F02302775DEB}">
      <dgm:prSet/>
      <dgm:spPr/>
      <dgm:t>
        <a:bodyPr/>
        <a:lstStyle/>
        <a:p>
          <a:endParaRPr lang="ru-RU"/>
        </a:p>
      </dgm:t>
    </dgm:pt>
    <dgm:pt modelId="{527F2051-4FA9-4B21-9E6A-311703210930}" type="pres">
      <dgm:prSet presAssocID="{8AA6EF69-7D08-42A7-8AFE-719492C9F4C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042347-81B2-458B-AD2B-318710D1020A}" type="pres">
      <dgm:prSet presAssocID="{1C78E1B4-0067-479E-8CB5-AF7867F3C5F0}" presName="composite" presStyleCnt="0"/>
      <dgm:spPr/>
    </dgm:pt>
    <dgm:pt modelId="{7DC8976D-897C-4D77-93BE-B646C0B25E8F}" type="pres">
      <dgm:prSet presAssocID="{1C78E1B4-0067-479E-8CB5-AF7867F3C5F0}" presName="parentText" presStyleLbl="alignNode1" presStyleIdx="0" presStyleCnt="6" custLinFactNeighborX="5170" custLinFactNeighborY="-891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81B927-27BF-4387-BD05-93CE3E4D5D2E}" type="pres">
      <dgm:prSet presAssocID="{1C78E1B4-0067-479E-8CB5-AF7867F3C5F0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655E2A-F7AA-4E66-9AF8-EE1C2383664E}" type="pres">
      <dgm:prSet presAssocID="{570A9891-D7D7-4F4C-9DCF-396EEE38A55F}" presName="sp" presStyleCnt="0"/>
      <dgm:spPr/>
    </dgm:pt>
    <dgm:pt modelId="{747B43F6-6C53-4130-9B72-D740FCE991B6}" type="pres">
      <dgm:prSet presAssocID="{B747D5D8-31F7-4893-BFFD-FE6B3CAD1614}" presName="composite" presStyleCnt="0"/>
      <dgm:spPr/>
    </dgm:pt>
    <dgm:pt modelId="{F9C3857D-DAB4-4051-8932-D49F32D49832}" type="pres">
      <dgm:prSet presAssocID="{B747D5D8-31F7-4893-BFFD-FE6B3CAD1614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98FA74-6671-4008-B632-61F6F0D33F19}" type="pres">
      <dgm:prSet presAssocID="{B747D5D8-31F7-4893-BFFD-FE6B3CAD1614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45048C-A83A-40CA-8645-5195A764C61F}" type="pres">
      <dgm:prSet presAssocID="{2BB58542-6703-4D19-B90C-F56EE059B757}" presName="sp" presStyleCnt="0"/>
      <dgm:spPr/>
    </dgm:pt>
    <dgm:pt modelId="{2F4494B1-63F5-4A2D-8CA6-BCF8C97C21B9}" type="pres">
      <dgm:prSet presAssocID="{240469E7-634F-46F1-B1CE-275844E8786B}" presName="composite" presStyleCnt="0"/>
      <dgm:spPr/>
    </dgm:pt>
    <dgm:pt modelId="{7EF36CE7-9F56-489B-82E6-BA09D82336E8}" type="pres">
      <dgm:prSet presAssocID="{240469E7-634F-46F1-B1CE-275844E8786B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14E7D1-24A8-4C4A-BB5E-10E6B4191AAB}" type="pres">
      <dgm:prSet presAssocID="{240469E7-634F-46F1-B1CE-275844E8786B}" presName="descendantText" presStyleLbl="alignAcc1" presStyleIdx="2" presStyleCnt="6" custLinFactNeighborX="-143" custLinFactNeighborY="105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4C9D16-5F07-4272-A55F-CB6899A1B852}" type="pres">
      <dgm:prSet presAssocID="{BEF100D3-130E-402E-90F2-15A7910753B6}" presName="sp" presStyleCnt="0"/>
      <dgm:spPr/>
    </dgm:pt>
    <dgm:pt modelId="{0C88428F-B8B5-4AFD-9129-A153184B8339}" type="pres">
      <dgm:prSet presAssocID="{B79848A9-8176-4095-8035-13647B24432B}" presName="composite" presStyleCnt="0"/>
      <dgm:spPr/>
    </dgm:pt>
    <dgm:pt modelId="{51D8D938-F2CF-4022-9556-E64E2C38BC2D}" type="pres">
      <dgm:prSet presAssocID="{B79848A9-8176-4095-8035-13647B24432B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8F4E66-3788-4EAD-8C7D-B07E3F53A7E0}" type="pres">
      <dgm:prSet presAssocID="{B79848A9-8176-4095-8035-13647B24432B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C925CA-7BE4-4F7F-BE87-BB9DB7A10301}" type="pres">
      <dgm:prSet presAssocID="{19B01CB0-58BF-4CA4-A0ED-021346768A02}" presName="sp" presStyleCnt="0"/>
      <dgm:spPr/>
    </dgm:pt>
    <dgm:pt modelId="{E5750993-E69E-4842-B2E4-D57F76E87787}" type="pres">
      <dgm:prSet presAssocID="{71A8622C-550D-4888-A689-CBF5A9DD4685}" presName="composite" presStyleCnt="0"/>
      <dgm:spPr/>
    </dgm:pt>
    <dgm:pt modelId="{04033BE3-019D-4971-A150-0C0E674F6EF0}" type="pres">
      <dgm:prSet presAssocID="{71A8622C-550D-4888-A689-CBF5A9DD4685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BE9208-109A-420D-8745-9CA6F2778D6B}" type="pres">
      <dgm:prSet presAssocID="{71A8622C-550D-4888-A689-CBF5A9DD4685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4FDC09-13B4-46E7-B8A9-1AC63F8EA4AD}" type="pres">
      <dgm:prSet presAssocID="{F1889AD4-F086-4279-9235-74C8036BD181}" presName="sp" presStyleCnt="0"/>
      <dgm:spPr/>
    </dgm:pt>
    <dgm:pt modelId="{930B0178-E690-4795-90FE-896215BCFE64}" type="pres">
      <dgm:prSet presAssocID="{1064DCDD-12E3-4ACD-A131-FC1BB8D7EDFE}" presName="composite" presStyleCnt="0"/>
      <dgm:spPr/>
    </dgm:pt>
    <dgm:pt modelId="{87669C36-EA65-43AD-8972-20CA6C43AB88}" type="pres">
      <dgm:prSet presAssocID="{1064DCDD-12E3-4ACD-A131-FC1BB8D7EDFE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5F316A-C418-4AE9-BA25-381CFB504B4A}" type="pres">
      <dgm:prSet presAssocID="{1064DCDD-12E3-4ACD-A131-FC1BB8D7EDFE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E0AD01-9B9F-4314-B1A9-F02302775DEB}" srcId="{71A8622C-550D-4888-A689-CBF5A9DD4685}" destId="{23041CEA-F512-41C2-9750-BF8B297C4396}" srcOrd="0" destOrd="0" parTransId="{EA30345A-5368-40AA-97CC-66CF8359552A}" sibTransId="{80F66E02-C008-48CA-9B99-84F459696DBA}"/>
    <dgm:cxn modelId="{0469305C-B8A8-499C-BD10-569A7E251E8F}" srcId="{B747D5D8-31F7-4893-BFFD-FE6B3CAD1614}" destId="{F6A37755-2FDC-46D1-A3FE-3D2D5870D582}" srcOrd="0" destOrd="0" parTransId="{A10BC4F6-9035-4E6A-9393-5C6A0BFC1C5B}" sibTransId="{851B7207-13E2-44CD-9030-5EF0D7C6C931}"/>
    <dgm:cxn modelId="{7695C0A7-F9D2-477C-B096-F5B3592416D6}" srcId="{B79848A9-8176-4095-8035-13647B24432B}" destId="{2D8E9226-F62C-46FB-BC26-4824A88A77D8}" srcOrd="0" destOrd="0" parTransId="{8867047D-BD5D-474E-8F49-F812376FEFB0}" sibTransId="{5572E1C4-DE63-4047-AFDD-86F11900B662}"/>
    <dgm:cxn modelId="{E30AA5A6-2BB7-4048-A0F0-F2063678E38E}" type="presOf" srcId="{8AA6EF69-7D08-42A7-8AFE-719492C9F4CA}" destId="{527F2051-4FA9-4B21-9E6A-311703210930}" srcOrd="0" destOrd="0" presId="urn:microsoft.com/office/officeart/2005/8/layout/chevron2"/>
    <dgm:cxn modelId="{A9A68C7B-7883-416E-A066-688B462D2B41}" type="presOf" srcId="{B747D5D8-31F7-4893-BFFD-FE6B3CAD1614}" destId="{F9C3857D-DAB4-4051-8932-D49F32D49832}" srcOrd="0" destOrd="0" presId="urn:microsoft.com/office/officeart/2005/8/layout/chevron2"/>
    <dgm:cxn modelId="{0D072C45-27E1-40B4-B7EA-E895EA2A3262}" srcId="{8AA6EF69-7D08-42A7-8AFE-719492C9F4CA}" destId="{240469E7-634F-46F1-B1CE-275844E8786B}" srcOrd="2" destOrd="0" parTransId="{9DFBFE17-57BE-4EC2-8579-82A996E4696D}" sibTransId="{BEF100D3-130E-402E-90F2-15A7910753B6}"/>
    <dgm:cxn modelId="{39615EEC-E81B-4857-888F-03564F247A72}" srcId="{8AA6EF69-7D08-42A7-8AFE-719492C9F4CA}" destId="{71A8622C-550D-4888-A689-CBF5A9DD4685}" srcOrd="4" destOrd="0" parTransId="{0FC99C74-D9DE-42F2-8B68-403DF20DF31B}" sibTransId="{F1889AD4-F086-4279-9235-74C8036BD181}"/>
    <dgm:cxn modelId="{4CE4C351-D4EB-451A-AD53-0297423C73AD}" type="presOf" srcId="{2D8E9226-F62C-46FB-BC26-4824A88A77D8}" destId="{8C8F4E66-3788-4EAD-8C7D-B07E3F53A7E0}" srcOrd="0" destOrd="0" presId="urn:microsoft.com/office/officeart/2005/8/layout/chevron2"/>
    <dgm:cxn modelId="{7D0BE276-D345-407B-BEEA-0D3431DC055E}" type="presOf" srcId="{381D70AC-7DC2-40C3-A0ED-82D031A20F28}" destId="{E681B927-27BF-4387-BD05-93CE3E4D5D2E}" srcOrd="0" destOrd="0" presId="urn:microsoft.com/office/officeart/2005/8/layout/chevron2"/>
    <dgm:cxn modelId="{642492CD-3DAF-4287-B7EE-6FB3D85F6400}" srcId="{1C78E1B4-0067-479E-8CB5-AF7867F3C5F0}" destId="{381D70AC-7DC2-40C3-A0ED-82D031A20F28}" srcOrd="0" destOrd="0" parTransId="{BC42BF35-516B-400A-97AC-2C362A97B0B6}" sibTransId="{332659B8-FD70-40D2-A46F-CF46B3863290}"/>
    <dgm:cxn modelId="{6357DDE7-D9FC-4C5D-A144-55172FB8FFAB}" type="presOf" srcId="{71A8622C-550D-4888-A689-CBF5A9DD4685}" destId="{04033BE3-019D-4971-A150-0C0E674F6EF0}" srcOrd="0" destOrd="0" presId="urn:microsoft.com/office/officeart/2005/8/layout/chevron2"/>
    <dgm:cxn modelId="{47DA78DA-42D3-4B2C-B1F6-C15B03C5199F}" type="presOf" srcId="{23041CEA-F512-41C2-9750-BF8B297C4396}" destId="{EEBE9208-109A-420D-8745-9CA6F2778D6B}" srcOrd="0" destOrd="0" presId="urn:microsoft.com/office/officeart/2005/8/layout/chevron2"/>
    <dgm:cxn modelId="{0C031273-6AE7-4DBF-B287-EAECC1BAB55D}" type="presOf" srcId="{1064DCDD-12E3-4ACD-A131-FC1BB8D7EDFE}" destId="{87669C36-EA65-43AD-8972-20CA6C43AB88}" srcOrd="0" destOrd="0" presId="urn:microsoft.com/office/officeart/2005/8/layout/chevron2"/>
    <dgm:cxn modelId="{F16A689D-6C02-4E27-B868-4A7B5979A868}" type="presOf" srcId="{CD84620E-4E87-4B3B-AC1E-90D3A723C64D}" destId="{3F5F316A-C418-4AE9-BA25-381CFB504B4A}" srcOrd="0" destOrd="0" presId="urn:microsoft.com/office/officeart/2005/8/layout/chevron2"/>
    <dgm:cxn modelId="{B219CD76-F9FA-422A-A468-ADD6749CFB33}" srcId="{8AA6EF69-7D08-42A7-8AFE-719492C9F4CA}" destId="{1064DCDD-12E3-4ACD-A131-FC1BB8D7EDFE}" srcOrd="5" destOrd="0" parTransId="{23504FA5-A2DE-4C3B-B6BE-6E20C01B1B93}" sibTransId="{0CC17A20-2449-448E-BC3E-79D0F27FE287}"/>
    <dgm:cxn modelId="{CCE13BF9-E336-4274-8512-02D112BECDE8}" type="presOf" srcId="{240469E7-634F-46F1-B1CE-275844E8786B}" destId="{7EF36CE7-9F56-489B-82E6-BA09D82336E8}" srcOrd="0" destOrd="0" presId="urn:microsoft.com/office/officeart/2005/8/layout/chevron2"/>
    <dgm:cxn modelId="{AED52BE7-8A0E-459D-9D06-B35BC541A704}" type="presOf" srcId="{238A2658-EED8-461C-8544-F81FDEF42D38}" destId="{8414E7D1-24A8-4C4A-BB5E-10E6B4191AAB}" srcOrd="0" destOrd="0" presId="urn:microsoft.com/office/officeart/2005/8/layout/chevron2"/>
    <dgm:cxn modelId="{519F9B83-4D96-4027-876B-EA5229129408}" srcId="{240469E7-634F-46F1-B1CE-275844E8786B}" destId="{238A2658-EED8-461C-8544-F81FDEF42D38}" srcOrd="0" destOrd="0" parTransId="{30BDFC91-4243-43E5-95D7-55F4ACF17838}" sibTransId="{913DB037-5C7F-49E9-ACC3-A0D86A9AC8A8}"/>
    <dgm:cxn modelId="{5D7DA8F9-6013-4434-93E5-E655694CA3B2}" type="presOf" srcId="{B79848A9-8176-4095-8035-13647B24432B}" destId="{51D8D938-F2CF-4022-9556-E64E2C38BC2D}" srcOrd="0" destOrd="0" presId="urn:microsoft.com/office/officeart/2005/8/layout/chevron2"/>
    <dgm:cxn modelId="{1368C775-3574-444F-A89E-1DC4D97E680B}" type="presOf" srcId="{1C78E1B4-0067-479E-8CB5-AF7867F3C5F0}" destId="{7DC8976D-897C-4D77-93BE-B646C0B25E8F}" srcOrd="0" destOrd="0" presId="urn:microsoft.com/office/officeart/2005/8/layout/chevron2"/>
    <dgm:cxn modelId="{EF468902-CD7D-41E4-A7AB-2F51C8260251}" type="presOf" srcId="{F6A37755-2FDC-46D1-A3FE-3D2D5870D582}" destId="{E298FA74-6671-4008-B632-61F6F0D33F19}" srcOrd="0" destOrd="0" presId="urn:microsoft.com/office/officeart/2005/8/layout/chevron2"/>
    <dgm:cxn modelId="{1829D6BA-2D1B-4834-9ED2-E145CB6FA733}" srcId="{8AA6EF69-7D08-42A7-8AFE-719492C9F4CA}" destId="{B747D5D8-31F7-4893-BFFD-FE6B3CAD1614}" srcOrd="1" destOrd="0" parTransId="{E1D88D5F-4E98-41BF-97E5-03C874B8BEB2}" sibTransId="{2BB58542-6703-4D19-B90C-F56EE059B757}"/>
    <dgm:cxn modelId="{A231B2FB-06A2-4413-B651-6FA9BA53DA31}" srcId="{8AA6EF69-7D08-42A7-8AFE-719492C9F4CA}" destId="{B79848A9-8176-4095-8035-13647B24432B}" srcOrd="3" destOrd="0" parTransId="{A4C0AA69-CD3F-4FFF-BE1F-BA22543A2C2B}" sibTransId="{19B01CB0-58BF-4CA4-A0ED-021346768A02}"/>
    <dgm:cxn modelId="{C9949991-66EA-4978-952D-459D949690C7}" srcId="{1064DCDD-12E3-4ACD-A131-FC1BB8D7EDFE}" destId="{CD84620E-4E87-4B3B-AC1E-90D3A723C64D}" srcOrd="0" destOrd="0" parTransId="{35F3D5F4-E7B2-4787-A092-6067D8FF8ADE}" sibTransId="{756F8526-F2B4-48EF-B8FE-3291ABCED5D4}"/>
    <dgm:cxn modelId="{4916D673-76F2-4432-8204-737567EF9580}" srcId="{8AA6EF69-7D08-42A7-8AFE-719492C9F4CA}" destId="{1C78E1B4-0067-479E-8CB5-AF7867F3C5F0}" srcOrd="0" destOrd="0" parTransId="{04B05EE1-A43F-4FDD-B5A7-E0D7F3B9C370}" sibTransId="{570A9891-D7D7-4F4C-9DCF-396EEE38A55F}"/>
    <dgm:cxn modelId="{918BF602-37B3-47F0-9B52-54C90FBA620E}" type="presParOf" srcId="{527F2051-4FA9-4B21-9E6A-311703210930}" destId="{AC042347-81B2-458B-AD2B-318710D1020A}" srcOrd="0" destOrd="0" presId="urn:microsoft.com/office/officeart/2005/8/layout/chevron2"/>
    <dgm:cxn modelId="{D8B1A8A0-E6A2-4AD4-A3D9-517EBFC6B0E0}" type="presParOf" srcId="{AC042347-81B2-458B-AD2B-318710D1020A}" destId="{7DC8976D-897C-4D77-93BE-B646C0B25E8F}" srcOrd="0" destOrd="0" presId="urn:microsoft.com/office/officeart/2005/8/layout/chevron2"/>
    <dgm:cxn modelId="{6C1C2B6F-8605-47A5-9703-5FBB952E9D43}" type="presParOf" srcId="{AC042347-81B2-458B-AD2B-318710D1020A}" destId="{E681B927-27BF-4387-BD05-93CE3E4D5D2E}" srcOrd="1" destOrd="0" presId="urn:microsoft.com/office/officeart/2005/8/layout/chevron2"/>
    <dgm:cxn modelId="{86F21FD7-AEB8-40B1-9214-CB436C3863D4}" type="presParOf" srcId="{527F2051-4FA9-4B21-9E6A-311703210930}" destId="{18655E2A-F7AA-4E66-9AF8-EE1C2383664E}" srcOrd="1" destOrd="0" presId="urn:microsoft.com/office/officeart/2005/8/layout/chevron2"/>
    <dgm:cxn modelId="{44C58AF9-3F5A-4674-82CB-43E2251F8F54}" type="presParOf" srcId="{527F2051-4FA9-4B21-9E6A-311703210930}" destId="{747B43F6-6C53-4130-9B72-D740FCE991B6}" srcOrd="2" destOrd="0" presId="urn:microsoft.com/office/officeart/2005/8/layout/chevron2"/>
    <dgm:cxn modelId="{B40D90EB-D2ED-4D54-95B2-1C2E15674CA7}" type="presParOf" srcId="{747B43F6-6C53-4130-9B72-D740FCE991B6}" destId="{F9C3857D-DAB4-4051-8932-D49F32D49832}" srcOrd="0" destOrd="0" presId="urn:microsoft.com/office/officeart/2005/8/layout/chevron2"/>
    <dgm:cxn modelId="{2477CEDA-799C-4F9E-91E9-73C1CD160EE5}" type="presParOf" srcId="{747B43F6-6C53-4130-9B72-D740FCE991B6}" destId="{E298FA74-6671-4008-B632-61F6F0D33F19}" srcOrd="1" destOrd="0" presId="urn:microsoft.com/office/officeart/2005/8/layout/chevron2"/>
    <dgm:cxn modelId="{1E630ADD-97E0-4918-A232-1577F48B0E72}" type="presParOf" srcId="{527F2051-4FA9-4B21-9E6A-311703210930}" destId="{4845048C-A83A-40CA-8645-5195A764C61F}" srcOrd="3" destOrd="0" presId="urn:microsoft.com/office/officeart/2005/8/layout/chevron2"/>
    <dgm:cxn modelId="{92653AED-E521-47FD-8285-FB4DE07AE847}" type="presParOf" srcId="{527F2051-4FA9-4B21-9E6A-311703210930}" destId="{2F4494B1-63F5-4A2D-8CA6-BCF8C97C21B9}" srcOrd="4" destOrd="0" presId="urn:microsoft.com/office/officeart/2005/8/layout/chevron2"/>
    <dgm:cxn modelId="{6ACCC634-8F5C-4F24-8D1D-953198D249D0}" type="presParOf" srcId="{2F4494B1-63F5-4A2D-8CA6-BCF8C97C21B9}" destId="{7EF36CE7-9F56-489B-82E6-BA09D82336E8}" srcOrd="0" destOrd="0" presId="urn:microsoft.com/office/officeart/2005/8/layout/chevron2"/>
    <dgm:cxn modelId="{88B8FACC-F46C-49FB-A1BD-3B5089779607}" type="presParOf" srcId="{2F4494B1-63F5-4A2D-8CA6-BCF8C97C21B9}" destId="{8414E7D1-24A8-4C4A-BB5E-10E6B4191AAB}" srcOrd="1" destOrd="0" presId="urn:microsoft.com/office/officeart/2005/8/layout/chevron2"/>
    <dgm:cxn modelId="{7DA01BED-7BF7-4FFD-B4FC-5B29DCF3D79A}" type="presParOf" srcId="{527F2051-4FA9-4B21-9E6A-311703210930}" destId="{E84C9D16-5F07-4272-A55F-CB6899A1B852}" srcOrd="5" destOrd="0" presId="urn:microsoft.com/office/officeart/2005/8/layout/chevron2"/>
    <dgm:cxn modelId="{9C12337F-AEC3-4218-81FE-33086A8C4BD2}" type="presParOf" srcId="{527F2051-4FA9-4B21-9E6A-311703210930}" destId="{0C88428F-B8B5-4AFD-9129-A153184B8339}" srcOrd="6" destOrd="0" presId="urn:microsoft.com/office/officeart/2005/8/layout/chevron2"/>
    <dgm:cxn modelId="{E1EF0458-F753-4261-8F20-D2E0BF7EDECB}" type="presParOf" srcId="{0C88428F-B8B5-4AFD-9129-A153184B8339}" destId="{51D8D938-F2CF-4022-9556-E64E2C38BC2D}" srcOrd="0" destOrd="0" presId="urn:microsoft.com/office/officeart/2005/8/layout/chevron2"/>
    <dgm:cxn modelId="{4021B3F1-9A90-4F1C-B99E-7F006027FCB3}" type="presParOf" srcId="{0C88428F-B8B5-4AFD-9129-A153184B8339}" destId="{8C8F4E66-3788-4EAD-8C7D-B07E3F53A7E0}" srcOrd="1" destOrd="0" presId="urn:microsoft.com/office/officeart/2005/8/layout/chevron2"/>
    <dgm:cxn modelId="{77F70C02-BC53-4057-8477-A2B02340FF0A}" type="presParOf" srcId="{527F2051-4FA9-4B21-9E6A-311703210930}" destId="{09C925CA-7BE4-4F7F-BE87-BB9DB7A10301}" srcOrd="7" destOrd="0" presId="urn:microsoft.com/office/officeart/2005/8/layout/chevron2"/>
    <dgm:cxn modelId="{FAA6F0A9-8E0E-4323-8477-DFEDED01C998}" type="presParOf" srcId="{527F2051-4FA9-4B21-9E6A-311703210930}" destId="{E5750993-E69E-4842-B2E4-D57F76E87787}" srcOrd="8" destOrd="0" presId="urn:microsoft.com/office/officeart/2005/8/layout/chevron2"/>
    <dgm:cxn modelId="{8E227BCF-47D1-42E0-88A5-2BC5600B4DB0}" type="presParOf" srcId="{E5750993-E69E-4842-B2E4-D57F76E87787}" destId="{04033BE3-019D-4971-A150-0C0E674F6EF0}" srcOrd="0" destOrd="0" presId="urn:microsoft.com/office/officeart/2005/8/layout/chevron2"/>
    <dgm:cxn modelId="{4C77322A-78A7-4314-BE65-6CC298A77ECB}" type="presParOf" srcId="{E5750993-E69E-4842-B2E4-D57F76E87787}" destId="{EEBE9208-109A-420D-8745-9CA6F2778D6B}" srcOrd="1" destOrd="0" presId="urn:microsoft.com/office/officeart/2005/8/layout/chevron2"/>
    <dgm:cxn modelId="{71F9A986-75E0-4560-9C3A-D00DAE1B00A1}" type="presParOf" srcId="{527F2051-4FA9-4B21-9E6A-311703210930}" destId="{B34FDC09-13B4-46E7-B8A9-1AC63F8EA4AD}" srcOrd="9" destOrd="0" presId="urn:microsoft.com/office/officeart/2005/8/layout/chevron2"/>
    <dgm:cxn modelId="{1B82104F-1905-4564-A727-8ED27E72155E}" type="presParOf" srcId="{527F2051-4FA9-4B21-9E6A-311703210930}" destId="{930B0178-E690-4795-90FE-896215BCFE64}" srcOrd="10" destOrd="0" presId="urn:microsoft.com/office/officeart/2005/8/layout/chevron2"/>
    <dgm:cxn modelId="{B5A1D862-1966-429F-8F9C-2EBE27E17A06}" type="presParOf" srcId="{930B0178-E690-4795-90FE-896215BCFE64}" destId="{87669C36-EA65-43AD-8972-20CA6C43AB88}" srcOrd="0" destOrd="0" presId="urn:microsoft.com/office/officeart/2005/8/layout/chevron2"/>
    <dgm:cxn modelId="{24912526-5194-4F5E-A11D-9750673B08AB}" type="presParOf" srcId="{930B0178-E690-4795-90FE-896215BCFE64}" destId="{3F5F316A-C418-4AE9-BA25-381CFB504B4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CD6510-2221-41E7-B7E4-514EA0058B48}" type="doc">
      <dgm:prSet loTypeId="urn:microsoft.com/office/officeart/2005/8/layout/radial4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FD26E5-A1F1-41F5-8E80-B6FD1B9D5A04}">
      <dgm:prSet phldrT="[Текст]" custT="1"/>
      <dgm:spPr/>
      <dgm:t>
        <a:bodyPr/>
        <a:lstStyle/>
        <a:p>
          <a:r>
            <a:rPr lang="uk-UA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ЗМІСТ ДОСЛІДЖЕННЯ</a:t>
          </a:r>
          <a:endParaRPr lang="ru-RU" sz="24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0B2FF72F-4B61-4B3A-98C4-E0C1BDB8A8BB}" type="parTrans" cxnId="{9A32DB5F-0B01-44D5-8D4A-5E11BA57D96F}">
      <dgm:prSet/>
      <dgm:spPr/>
      <dgm:t>
        <a:bodyPr/>
        <a:lstStyle/>
        <a:p>
          <a:endParaRPr lang="ru-RU"/>
        </a:p>
      </dgm:t>
    </dgm:pt>
    <dgm:pt modelId="{C203CD2F-FDDD-4B26-A8D7-659217F8707C}" type="sibTrans" cxnId="{9A32DB5F-0B01-44D5-8D4A-5E11BA57D96F}">
      <dgm:prSet/>
      <dgm:spPr/>
      <dgm:t>
        <a:bodyPr/>
        <a:lstStyle/>
        <a:p>
          <a:endParaRPr lang="ru-RU"/>
        </a:p>
      </dgm:t>
    </dgm:pt>
    <dgm:pt modelId="{ECF0E435-5067-44F6-9CA3-4390A824255C}">
      <dgm:prSet phldrT="[Текст]" custT="1"/>
      <dgm:spPr/>
      <dgm:t>
        <a:bodyPr/>
        <a:lstStyle/>
        <a:p>
          <a:r>
            <a:rPr lang="uk-UA" sz="1100" b="1" dirty="0" smtClean="0"/>
            <a:t>Вступ</a:t>
          </a:r>
          <a:endParaRPr lang="ru-RU" sz="1100" b="1" dirty="0"/>
        </a:p>
      </dgm:t>
    </dgm:pt>
    <dgm:pt modelId="{E895999A-5A01-4650-B7C9-47D63BB6B295}" type="parTrans" cxnId="{0D0971E8-E137-4C70-92CA-630FFB684778}">
      <dgm:prSet/>
      <dgm:spPr/>
      <dgm:t>
        <a:bodyPr/>
        <a:lstStyle/>
        <a:p>
          <a:endParaRPr lang="ru-RU"/>
        </a:p>
      </dgm:t>
    </dgm:pt>
    <dgm:pt modelId="{09C98ED2-7795-4620-862E-566109E9BF4F}" type="sibTrans" cxnId="{0D0971E8-E137-4C70-92CA-630FFB684778}">
      <dgm:prSet/>
      <dgm:spPr/>
      <dgm:t>
        <a:bodyPr/>
        <a:lstStyle/>
        <a:p>
          <a:endParaRPr lang="ru-RU"/>
        </a:p>
      </dgm:t>
    </dgm:pt>
    <dgm:pt modelId="{A00FA66E-4486-4F96-AB3C-351BB91EB3D4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100" b="1" dirty="0" smtClean="0"/>
            <a:t>Розділ 4. Обставини загибелі легендарного розвідника</a:t>
          </a:r>
          <a:endParaRPr lang="ru-RU" sz="1100" b="1" dirty="0" smtClean="0"/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dirty="0"/>
        </a:p>
      </dgm:t>
    </dgm:pt>
    <dgm:pt modelId="{28F36684-0EB4-4664-AE87-E9B8E100F7F4}" type="parTrans" cxnId="{3D9383BD-2470-4017-916F-E3F1A44606CE}">
      <dgm:prSet/>
      <dgm:spPr/>
      <dgm:t>
        <a:bodyPr/>
        <a:lstStyle/>
        <a:p>
          <a:endParaRPr lang="ru-RU"/>
        </a:p>
      </dgm:t>
    </dgm:pt>
    <dgm:pt modelId="{CB4145AF-A247-40F9-A2E2-6CBE6290D725}" type="sibTrans" cxnId="{3D9383BD-2470-4017-916F-E3F1A44606CE}">
      <dgm:prSet/>
      <dgm:spPr/>
      <dgm:t>
        <a:bodyPr/>
        <a:lstStyle/>
        <a:p>
          <a:endParaRPr lang="ru-RU"/>
        </a:p>
      </dgm:t>
    </dgm:pt>
    <dgm:pt modelId="{9EF6906B-AE2F-4D6D-996A-30B5A0BCDEB0}">
      <dgm:prSet phldrT="[Текст]" custT="1"/>
      <dgm:spPr/>
      <dgm:t>
        <a:bodyPr/>
        <a:lstStyle/>
        <a:p>
          <a:r>
            <a:rPr lang="ru-RU" sz="1100" b="1" dirty="0" err="1" smtClean="0"/>
            <a:t>Висновки</a:t>
          </a:r>
          <a:endParaRPr lang="ru-RU" sz="1100" b="1" dirty="0"/>
        </a:p>
      </dgm:t>
    </dgm:pt>
    <dgm:pt modelId="{A6D52C41-76A5-4DDD-A395-AEDA1DB14F51}" type="parTrans" cxnId="{F771D671-7E71-4923-80B6-69F49AD47A38}">
      <dgm:prSet/>
      <dgm:spPr/>
      <dgm:t>
        <a:bodyPr/>
        <a:lstStyle/>
        <a:p>
          <a:endParaRPr lang="ru-RU"/>
        </a:p>
      </dgm:t>
    </dgm:pt>
    <dgm:pt modelId="{7B1248B0-C36B-4B74-8317-356E0E143E5A}" type="sibTrans" cxnId="{F771D671-7E71-4923-80B6-69F49AD47A38}">
      <dgm:prSet/>
      <dgm:spPr/>
      <dgm:t>
        <a:bodyPr/>
        <a:lstStyle/>
        <a:p>
          <a:endParaRPr lang="ru-RU"/>
        </a:p>
      </dgm:t>
    </dgm:pt>
    <dgm:pt modelId="{CBB9DD49-3131-4781-855A-2CEF7ABF315C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100" b="1" dirty="0" smtClean="0"/>
            <a:t>Розділ 3. Слідами Миколи </a:t>
          </a:r>
          <a:r>
            <a:rPr lang="uk-UA" sz="1100" b="1" dirty="0" err="1" smtClean="0"/>
            <a:t>Кузнецова</a:t>
          </a:r>
          <a:r>
            <a:rPr lang="uk-UA" sz="1100" b="1" dirty="0" smtClean="0"/>
            <a:t> на </a:t>
          </a:r>
          <a:r>
            <a:rPr lang="uk-UA" sz="1100" b="1" dirty="0" err="1" smtClean="0"/>
            <a:t>Костопільщині</a:t>
          </a:r>
          <a:r>
            <a:rPr lang="uk-UA" sz="1100" b="1" dirty="0" smtClean="0"/>
            <a:t> </a:t>
          </a:r>
          <a:endParaRPr lang="ru-RU" sz="1100" b="1" dirty="0" smtClean="0"/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dirty="0"/>
        </a:p>
      </dgm:t>
    </dgm:pt>
    <dgm:pt modelId="{5153EAE4-4D7C-4B69-A073-9F5CB28B3FEB}" type="parTrans" cxnId="{41440B6B-38C7-433A-B69E-0B242DBFD63E}">
      <dgm:prSet/>
      <dgm:spPr/>
      <dgm:t>
        <a:bodyPr/>
        <a:lstStyle/>
        <a:p>
          <a:endParaRPr lang="ru-RU"/>
        </a:p>
      </dgm:t>
    </dgm:pt>
    <dgm:pt modelId="{E221AAAB-787A-4B81-ADFF-9EB5E09D68CB}" type="sibTrans" cxnId="{41440B6B-38C7-433A-B69E-0B242DBFD63E}">
      <dgm:prSet/>
      <dgm:spPr/>
      <dgm:t>
        <a:bodyPr/>
        <a:lstStyle/>
        <a:p>
          <a:endParaRPr lang="ru-RU"/>
        </a:p>
      </dgm:t>
    </dgm:pt>
    <dgm:pt modelId="{C3C55006-AAE8-4BC2-A019-7B47535BC287}">
      <dgm:prSet phldrT="[Текст]" custT="1"/>
      <dgm:spPr/>
      <dgm:t>
        <a:bodyPr/>
        <a:lstStyle/>
        <a:p>
          <a:r>
            <a:rPr lang="uk-UA" sz="1100" b="1" dirty="0" smtClean="0"/>
            <a:t>Розділ 2.  Диверсійна діяльність розвідника Миколи Кузнєцова часів Другої світової війни                         2.1Пауль </a:t>
          </a:r>
          <a:r>
            <a:rPr lang="uk-UA" sz="1100" b="1" dirty="0" err="1" smtClean="0"/>
            <a:t>Зіберт</a:t>
          </a:r>
          <a:endParaRPr lang="ru-RU" sz="1100" b="1" dirty="0"/>
        </a:p>
      </dgm:t>
    </dgm:pt>
    <dgm:pt modelId="{F2716E3B-E157-4B6F-8D21-A23771E905F9}" type="parTrans" cxnId="{2F5648E9-7374-49C3-AC52-828DBE8E4D28}">
      <dgm:prSet/>
      <dgm:spPr/>
      <dgm:t>
        <a:bodyPr/>
        <a:lstStyle/>
        <a:p>
          <a:endParaRPr lang="ru-RU"/>
        </a:p>
      </dgm:t>
    </dgm:pt>
    <dgm:pt modelId="{10298AD6-A8A6-473F-AB81-DA9C388A88D0}" type="sibTrans" cxnId="{2F5648E9-7374-49C3-AC52-828DBE8E4D28}">
      <dgm:prSet/>
      <dgm:spPr/>
      <dgm:t>
        <a:bodyPr/>
        <a:lstStyle/>
        <a:p>
          <a:endParaRPr lang="ru-RU"/>
        </a:p>
      </dgm:t>
    </dgm:pt>
    <dgm:pt modelId="{52CD57C9-0A50-4E57-9E1E-5950982F78F3}">
      <dgm:prSet phldrT="[Текст]" custT="1"/>
      <dgm:spPr/>
      <dgm:t>
        <a:bodyPr/>
        <a:lstStyle/>
        <a:p>
          <a:r>
            <a:rPr lang="uk-UA" sz="1100" b="1" dirty="0" smtClean="0"/>
            <a:t>Розділ 1. </a:t>
          </a:r>
          <a:r>
            <a:rPr lang="en-US" sz="1100" b="1" dirty="0" smtClean="0"/>
            <a:t>C</a:t>
          </a:r>
          <a:r>
            <a:rPr lang="uk-UA" sz="1100" b="1" dirty="0" err="1" smtClean="0"/>
            <a:t>тановлення</a:t>
          </a:r>
          <a:r>
            <a:rPr lang="uk-UA" sz="1100" b="1" dirty="0" smtClean="0"/>
            <a:t> як особистості: від Никанора до Миколи Кузнєцова</a:t>
          </a:r>
          <a:endParaRPr lang="ru-RU" sz="1100" b="1" dirty="0"/>
        </a:p>
      </dgm:t>
    </dgm:pt>
    <dgm:pt modelId="{1A392DCC-DB1D-475C-86AF-B43D0D5BBAB6}" type="parTrans" cxnId="{7A122F43-5B4D-4D74-9A6D-97C1E6A1D2DD}">
      <dgm:prSet/>
      <dgm:spPr/>
      <dgm:t>
        <a:bodyPr/>
        <a:lstStyle/>
        <a:p>
          <a:endParaRPr lang="ru-RU"/>
        </a:p>
      </dgm:t>
    </dgm:pt>
    <dgm:pt modelId="{F08FDF81-800B-44B9-9EF5-1654068E6A0A}" type="sibTrans" cxnId="{7A122F43-5B4D-4D74-9A6D-97C1E6A1D2DD}">
      <dgm:prSet/>
      <dgm:spPr/>
      <dgm:t>
        <a:bodyPr/>
        <a:lstStyle/>
        <a:p>
          <a:endParaRPr lang="ru-RU"/>
        </a:p>
      </dgm:t>
    </dgm:pt>
    <dgm:pt modelId="{CF3A71B9-50D1-41B2-A946-D5988B3F1B1D}">
      <dgm:prSet phldrT="[Текст]" custT="1"/>
      <dgm:spPr/>
      <dgm:t>
        <a:bodyPr/>
        <a:lstStyle/>
        <a:p>
          <a:r>
            <a:rPr lang="uk-UA" sz="1100" b="1" dirty="0" smtClean="0"/>
            <a:t>Список використаної</a:t>
          </a:r>
          <a:r>
            <a:rPr lang="uk-UA" sz="1100" b="1" baseline="0" dirty="0" smtClean="0"/>
            <a:t> література</a:t>
          </a:r>
          <a:endParaRPr lang="ru-RU" sz="1100" b="1" dirty="0"/>
        </a:p>
      </dgm:t>
    </dgm:pt>
    <dgm:pt modelId="{055519E3-FC66-4223-A9AA-A4DE0A5EE5CE}" type="parTrans" cxnId="{FD145787-1490-4FE4-AF1B-F64999A9BAFB}">
      <dgm:prSet/>
      <dgm:spPr/>
      <dgm:t>
        <a:bodyPr/>
        <a:lstStyle/>
        <a:p>
          <a:endParaRPr lang="ru-RU"/>
        </a:p>
      </dgm:t>
    </dgm:pt>
    <dgm:pt modelId="{99B4F506-6454-4A4B-A07E-19728DBF29E1}" type="sibTrans" cxnId="{FD145787-1490-4FE4-AF1B-F64999A9BAFB}">
      <dgm:prSet/>
      <dgm:spPr/>
      <dgm:t>
        <a:bodyPr/>
        <a:lstStyle/>
        <a:p>
          <a:endParaRPr lang="ru-RU"/>
        </a:p>
      </dgm:t>
    </dgm:pt>
    <dgm:pt modelId="{2B8E78FF-9378-4980-A2F1-671EA94217BF}">
      <dgm:prSet phldrT="[Текст]" custT="1"/>
      <dgm:spPr/>
      <dgm:t>
        <a:bodyPr/>
        <a:lstStyle/>
        <a:p>
          <a:r>
            <a:rPr lang="uk-UA" sz="1100" b="1" dirty="0" smtClean="0"/>
            <a:t>Додатки</a:t>
          </a:r>
          <a:endParaRPr lang="ru-RU" sz="1100" b="1" dirty="0"/>
        </a:p>
      </dgm:t>
    </dgm:pt>
    <dgm:pt modelId="{3BBC4EE6-B012-4437-98CA-8DC163F565B9}" type="parTrans" cxnId="{1F436427-0882-451C-89FD-209031DA853F}">
      <dgm:prSet/>
      <dgm:spPr/>
      <dgm:t>
        <a:bodyPr/>
        <a:lstStyle/>
        <a:p>
          <a:endParaRPr lang="ru-RU"/>
        </a:p>
      </dgm:t>
    </dgm:pt>
    <dgm:pt modelId="{EF802789-47DE-4523-819F-3F7F3FF13AC1}" type="sibTrans" cxnId="{1F436427-0882-451C-89FD-209031DA853F}">
      <dgm:prSet/>
      <dgm:spPr/>
      <dgm:t>
        <a:bodyPr/>
        <a:lstStyle/>
        <a:p>
          <a:endParaRPr lang="ru-RU"/>
        </a:p>
      </dgm:t>
    </dgm:pt>
    <dgm:pt modelId="{AA0814B8-F335-46DA-BDC6-70470F8B5CBF}" type="pres">
      <dgm:prSet presAssocID="{1BCD6510-2221-41E7-B7E4-514EA0058B4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78D002-FA42-4591-90CE-A97D9CABC852}" type="pres">
      <dgm:prSet presAssocID="{F8FD26E5-A1F1-41F5-8E80-B6FD1B9D5A04}" presName="centerShape" presStyleLbl="node0" presStyleIdx="0" presStyleCnt="1" custScaleX="167735" custScaleY="114938"/>
      <dgm:spPr/>
      <dgm:t>
        <a:bodyPr/>
        <a:lstStyle/>
        <a:p>
          <a:endParaRPr lang="ru-RU"/>
        </a:p>
      </dgm:t>
    </dgm:pt>
    <dgm:pt modelId="{A2C76E4D-A10D-448C-B33B-505E84B698A3}" type="pres">
      <dgm:prSet presAssocID="{E895999A-5A01-4650-B7C9-47D63BB6B295}" presName="parTrans" presStyleLbl="bgSibTrans2D1" presStyleIdx="0" presStyleCnt="8"/>
      <dgm:spPr/>
      <dgm:t>
        <a:bodyPr/>
        <a:lstStyle/>
        <a:p>
          <a:endParaRPr lang="ru-RU"/>
        </a:p>
      </dgm:t>
    </dgm:pt>
    <dgm:pt modelId="{158AF732-C983-435F-B6BE-42682254783E}" type="pres">
      <dgm:prSet presAssocID="{ECF0E435-5067-44F6-9CA3-4390A824255C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8115B7-CF42-4559-B2A2-53DDC1FF2AB7}" type="pres">
      <dgm:prSet presAssocID="{1A392DCC-DB1D-475C-86AF-B43D0D5BBAB6}" presName="parTrans" presStyleLbl="bgSibTrans2D1" presStyleIdx="1" presStyleCnt="8"/>
      <dgm:spPr/>
      <dgm:t>
        <a:bodyPr/>
        <a:lstStyle/>
        <a:p>
          <a:endParaRPr lang="ru-RU"/>
        </a:p>
      </dgm:t>
    </dgm:pt>
    <dgm:pt modelId="{C558FA0D-183A-4DB7-BC8F-87D660B4A0EE}" type="pres">
      <dgm:prSet presAssocID="{52CD57C9-0A50-4E57-9E1E-5950982F78F3}" presName="node" presStyleLbl="node1" presStyleIdx="1" presStyleCnt="8" custScaleX="101575" custScaleY="1222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F14A10-6FAE-499E-9CC9-F04853C72D4B}" type="pres">
      <dgm:prSet presAssocID="{F2716E3B-E157-4B6F-8D21-A23771E905F9}" presName="parTrans" presStyleLbl="bgSibTrans2D1" presStyleIdx="2" presStyleCnt="8"/>
      <dgm:spPr/>
      <dgm:t>
        <a:bodyPr/>
        <a:lstStyle/>
        <a:p>
          <a:endParaRPr lang="ru-RU"/>
        </a:p>
      </dgm:t>
    </dgm:pt>
    <dgm:pt modelId="{4A4C4CAD-9542-4650-A01F-AD44DB460F8F}" type="pres">
      <dgm:prSet presAssocID="{C3C55006-AAE8-4BC2-A019-7B47535BC287}" presName="node" presStyleLbl="node1" presStyleIdx="2" presStyleCnt="8" custScaleX="126490" custScaleY="1054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C5789-1EA2-4AF3-BC86-B98A3DDEBE2C}" type="pres">
      <dgm:prSet presAssocID="{5153EAE4-4D7C-4B69-A073-9F5CB28B3FEB}" presName="parTrans" presStyleLbl="bgSibTrans2D1" presStyleIdx="3" presStyleCnt="8"/>
      <dgm:spPr/>
      <dgm:t>
        <a:bodyPr/>
        <a:lstStyle/>
        <a:p>
          <a:endParaRPr lang="ru-RU"/>
        </a:p>
      </dgm:t>
    </dgm:pt>
    <dgm:pt modelId="{F62BD80C-92BD-4E4D-96B9-45E26A6A5F83}" type="pres">
      <dgm:prSet presAssocID="{CBB9DD49-3131-4781-855A-2CEF7ABF315C}" presName="node" presStyleLbl="node1" presStyleIdx="3" presStyleCnt="8" custRadScaleRad="98174" custRadScaleInc="79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110839-049E-4802-8024-F9F5206EC0CC}" type="pres">
      <dgm:prSet presAssocID="{28F36684-0EB4-4664-AE87-E9B8E100F7F4}" presName="parTrans" presStyleLbl="bgSibTrans2D1" presStyleIdx="4" presStyleCnt="8"/>
      <dgm:spPr/>
      <dgm:t>
        <a:bodyPr/>
        <a:lstStyle/>
        <a:p>
          <a:endParaRPr lang="ru-RU"/>
        </a:p>
      </dgm:t>
    </dgm:pt>
    <dgm:pt modelId="{70F7ABFA-EADA-4DDA-AD1E-CD01F378C012}" type="pres">
      <dgm:prSet presAssocID="{A00FA66E-4486-4F96-AB3C-351BB91EB3D4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EF5477-C219-4BFA-95AB-EE582BF828F3}" type="pres">
      <dgm:prSet presAssocID="{A6D52C41-76A5-4DDD-A395-AEDA1DB14F51}" presName="parTrans" presStyleLbl="bgSibTrans2D1" presStyleIdx="5" presStyleCnt="8"/>
      <dgm:spPr/>
      <dgm:t>
        <a:bodyPr/>
        <a:lstStyle/>
        <a:p>
          <a:endParaRPr lang="ru-RU"/>
        </a:p>
      </dgm:t>
    </dgm:pt>
    <dgm:pt modelId="{2A0200AA-1F94-4416-8F5F-7C53F414C33C}" type="pres">
      <dgm:prSet presAssocID="{9EF6906B-AE2F-4D6D-996A-30B5A0BCDEB0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6DD980-1A8E-4581-B10A-CEAEC46B6DFF}" type="pres">
      <dgm:prSet presAssocID="{055519E3-FC66-4223-A9AA-A4DE0A5EE5CE}" presName="parTrans" presStyleLbl="bgSibTrans2D1" presStyleIdx="6" presStyleCnt="8"/>
      <dgm:spPr/>
      <dgm:t>
        <a:bodyPr/>
        <a:lstStyle/>
        <a:p>
          <a:endParaRPr lang="ru-RU"/>
        </a:p>
      </dgm:t>
    </dgm:pt>
    <dgm:pt modelId="{5D76C201-1FA6-42FF-8FCC-1AC00BF75DFB}" type="pres">
      <dgm:prSet presAssocID="{CF3A71B9-50D1-41B2-A946-D5988B3F1B1D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F5D9C7-12E0-4665-B92B-DC1871D44D01}" type="pres">
      <dgm:prSet presAssocID="{3BBC4EE6-B012-4437-98CA-8DC163F565B9}" presName="parTrans" presStyleLbl="bgSibTrans2D1" presStyleIdx="7" presStyleCnt="8"/>
      <dgm:spPr/>
      <dgm:t>
        <a:bodyPr/>
        <a:lstStyle/>
        <a:p>
          <a:endParaRPr lang="ru-RU"/>
        </a:p>
      </dgm:t>
    </dgm:pt>
    <dgm:pt modelId="{6D9842EE-C8DE-4981-8FF3-0186FCE8335D}" type="pres">
      <dgm:prSet presAssocID="{2B8E78FF-9378-4980-A2F1-671EA94217BF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145787-1490-4FE4-AF1B-F64999A9BAFB}" srcId="{F8FD26E5-A1F1-41F5-8E80-B6FD1B9D5A04}" destId="{CF3A71B9-50D1-41B2-A946-D5988B3F1B1D}" srcOrd="6" destOrd="0" parTransId="{055519E3-FC66-4223-A9AA-A4DE0A5EE5CE}" sibTransId="{99B4F506-6454-4A4B-A07E-19728DBF29E1}"/>
    <dgm:cxn modelId="{496ADB93-0D82-494C-B186-B6299C01018A}" type="presOf" srcId="{1A392DCC-DB1D-475C-86AF-B43D0D5BBAB6}" destId="{E08115B7-CF42-4559-B2A2-53DDC1FF2AB7}" srcOrd="0" destOrd="0" presId="urn:microsoft.com/office/officeart/2005/8/layout/radial4"/>
    <dgm:cxn modelId="{48F6AC51-0FE6-46CB-876F-58835E87BE61}" type="presOf" srcId="{1BCD6510-2221-41E7-B7E4-514EA0058B48}" destId="{AA0814B8-F335-46DA-BDC6-70470F8B5CBF}" srcOrd="0" destOrd="0" presId="urn:microsoft.com/office/officeart/2005/8/layout/radial4"/>
    <dgm:cxn modelId="{A435144E-B226-44BD-95B8-A5C8683B8D00}" type="presOf" srcId="{055519E3-FC66-4223-A9AA-A4DE0A5EE5CE}" destId="{116DD980-1A8E-4581-B10A-CEAEC46B6DFF}" srcOrd="0" destOrd="0" presId="urn:microsoft.com/office/officeart/2005/8/layout/radial4"/>
    <dgm:cxn modelId="{2E10264A-05B6-474E-8820-2DFF638B2254}" type="presOf" srcId="{3BBC4EE6-B012-4437-98CA-8DC163F565B9}" destId="{17F5D9C7-12E0-4665-B92B-DC1871D44D01}" srcOrd="0" destOrd="0" presId="urn:microsoft.com/office/officeart/2005/8/layout/radial4"/>
    <dgm:cxn modelId="{3DD4AA47-79A5-40A3-95F1-B3BADF14DE82}" type="presOf" srcId="{52CD57C9-0A50-4E57-9E1E-5950982F78F3}" destId="{C558FA0D-183A-4DB7-BC8F-87D660B4A0EE}" srcOrd="0" destOrd="0" presId="urn:microsoft.com/office/officeart/2005/8/layout/radial4"/>
    <dgm:cxn modelId="{254AE469-0372-4317-8D5B-DE9815E914E3}" type="presOf" srcId="{CBB9DD49-3131-4781-855A-2CEF7ABF315C}" destId="{F62BD80C-92BD-4E4D-96B9-45E26A6A5F83}" srcOrd="0" destOrd="0" presId="urn:microsoft.com/office/officeart/2005/8/layout/radial4"/>
    <dgm:cxn modelId="{4026C162-8EBE-45CE-9F1F-14A5140B6390}" type="presOf" srcId="{9EF6906B-AE2F-4D6D-996A-30B5A0BCDEB0}" destId="{2A0200AA-1F94-4416-8F5F-7C53F414C33C}" srcOrd="0" destOrd="0" presId="urn:microsoft.com/office/officeart/2005/8/layout/radial4"/>
    <dgm:cxn modelId="{8A935C89-F5E9-4112-8DFC-AFAA3C30CEA8}" type="presOf" srcId="{F8FD26E5-A1F1-41F5-8E80-B6FD1B9D5A04}" destId="{8478D002-FA42-4591-90CE-A97D9CABC852}" srcOrd="0" destOrd="0" presId="urn:microsoft.com/office/officeart/2005/8/layout/radial4"/>
    <dgm:cxn modelId="{BE189226-4F02-4F6D-A78A-C8053BCE27F3}" type="presOf" srcId="{F2716E3B-E157-4B6F-8D21-A23771E905F9}" destId="{CDF14A10-6FAE-499E-9CC9-F04853C72D4B}" srcOrd="0" destOrd="0" presId="urn:microsoft.com/office/officeart/2005/8/layout/radial4"/>
    <dgm:cxn modelId="{0D0971E8-E137-4C70-92CA-630FFB684778}" srcId="{F8FD26E5-A1F1-41F5-8E80-B6FD1B9D5A04}" destId="{ECF0E435-5067-44F6-9CA3-4390A824255C}" srcOrd="0" destOrd="0" parTransId="{E895999A-5A01-4650-B7C9-47D63BB6B295}" sibTransId="{09C98ED2-7795-4620-862E-566109E9BF4F}"/>
    <dgm:cxn modelId="{2F5648E9-7374-49C3-AC52-828DBE8E4D28}" srcId="{F8FD26E5-A1F1-41F5-8E80-B6FD1B9D5A04}" destId="{C3C55006-AAE8-4BC2-A019-7B47535BC287}" srcOrd="2" destOrd="0" parTransId="{F2716E3B-E157-4B6F-8D21-A23771E905F9}" sibTransId="{10298AD6-A8A6-473F-AB81-DA9C388A88D0}"/>
    <dgm:cxn modelId="{9C755AD6-6857-4C53-9C4C-B315AA045162}" type="presOf" srcId="{2B8E78FF-9378-4980-A2F1-671EA94217BF}" destId="{6D9842EE-C8DE-4981-8FF3-0186FCE8335D}" srcOrd="0" destOrd="0" presId="urn:microsoft.com/office/officeart/2005/8/layout/radial4"/>
    <dgm:cxn modelId="{41440B6B-38C7-433A-B69E-0B242DBFD63E}" srcId="{F8FD26E5-A1F1-41F5-8E80-B6FD1B9D5A04}" destId="{CBB9DD49-3131-4781-855A-2CEF7ABF315C}" srcOrd="3" destOrd="0" parTransId="{5153EAE4-4D7C-4B69-A073-9F5CB28B3FEB}" sibTransId="{E221AAAB-787A-4B81-ADFF-9EB5E09D68CB}"/>
    <dgm:cxn modelId="{1D35D7E1-DDA1-4647-97E8-7876F27C869B}" type="presOf" srcId="{28F36684-0EB4-4664-AE87-E9B8E100F7F4}" destId="{50110839-049E-4802-8024-F9F5206EC0CC}" srcOrd="0" destOrd="0" presId="urn:microsoft.com/office/officeart/2005/8/layout/radial4"/>
    <dgm:cxn modelId="{F29906E1-D8FF-4206-BDCB-BD7402B33EF0}" type="presOf" srcId="{E895999A-5A01-4650-B7C9-47D63BB6B295}" destId="{A2C76E4D-A10D-448C-B33B-505E84B698A3}" srcOrd="0" destOrd="0" presId="urn:microsoft.com/office/officeart/2005/8/layout/radial4"/>
    <dgm:cxn modelId="{7A122F43-5B4D-4D74-9A6D-97C1E6A1D2DD}" srcId="{F8FD26E5-A1F1-41F5-8E80-B6FD1B9D5A04}" destId="{52CD57C9-0A50-4E57-9E1E-5950982F78F3}" srcOrd="1" destOrd="0" parTransId="{1A392DCC-DB1D-475C-86AF-B43D0D5BBAB6}" sibTransId="{F08FDF81-800B-44B9-9EF5-1654068E6A0A}"/>
    <dgm:cxn modelId="{1F4FC974-2182-4436-9AE7-5F0921D4FD32}" type="presOf" srcId="{A00FA66E-4486-4F96-AB3C-351BB91EB3D4}" destId="{70F7ABFA-EADA-4DDA-AD1E-CD01F378C012}" srcOrd="0" destOrd="0" presId="urn:microsoft.com/office/officeart/2005/8/layout/radial4"/>
    <dgm:cxn modelId="{23BB53C3-F07F-4B2B-901C-F64A199E49F5}" type="presOf" srcId="{A6D52C41-76A5-4DDD-A395-AEDA1DB14F51}" destId="{ABEF5477-C219-4BFA-95AB-EE582BF828F3}" srcOrd="0" destOrd="0" presId="urn:microsoft.com/office/officeart/2005/8/layout/radial4"/>
    <dgm:cxn modelId="{2D46647E-1AB4-40AD-B694-1591B5C1A1BE}" type="presOf" srcId="{C3C55006-AAE8-4BC2-A019-7B47535BC287}" destId="{4A4C4CAD-9542-4650-A01F-AD44DB460F8F}" srcOrd="0" destOrd="0" presId="urn:microsoft.com/office/officeart/2005/8/layout/radial4"/>
    <dgm:cxn modelId="{9A32DB5F-0B01-44D5-8D4A-5E11BA57D96F}" srcId="{1BCD6510-2221-41E7-B7E4-514EA0058B48}" destId="{F8FD26E5-A1F1-41F5-8E80-B6FD1B9D5A04}" srcOrd="0" destOrd="0" parTransId="{0B2FF72F-4B61-4B3A-98C4-E0C1BDB8A8BB}" sibTransId="{C203CD2F-FDDD-4B26-A8D7-659217F8707C}"/>
    <dgm:cxn modelId="{5DEED12B-0236-43F4-B140-FA6DE55572EE}" type="presOf" srcId="{ECF0E435-5067-44F6-9CA3-4390A824255C}" destId="{158AF732-C983-435F-B6BE-42682254783E}" srcOrd="0" destOrd="0" presId="urn:microsoft.com/office/officeart/2005/8/layout/radial4"/>
    <dgm:cxn modelId="{1F436427-0882-451C-89FD-209031DA853F}" srcId="{F8FD26E5-A1F1-41F5-8E80-B6FD1B9D5A04}" destId="{2B8E78FF-9378-4980-A2F1-671EA94217BF}" srcOrd="7" destOrd="0" parTransId="{3BBC4EE6-B012-4437-98CA-8DC163F565B9}" sibTransId="{EF802789-47DE-4523-819F-3F7F3FF13AC1}"/>
    <dgm:cxn modelId="{800D6474-31F7-40E9-BAD3-7E8CDF052700}" type="presOf" srcId="{5153EAE4-4D7C-4B69-A073-9F5CB28B3FEB}" destId="{550C5789-1EA2-4AF3-BC86-B98A3DDEBE2C}" srcOrd="0" destOrd="0" presId="urn:microsoft.com/office/officeart/2005/8/layout/radial4"/>
    <dgm:cxn modelId="{3D9383BD-2470-4017-916F-E3F1A44606CE}" srcId="{F8FD26E5-A1F1-41F5-8E80-B6FD1B9D5A04}" destId="{A00FA66E-4486-4F96-AB3C-351BB91EB3D4}" srcOrd="4" destOrd="0" parTransId="{28F36684-0EB4-4664-AE87-E9B8E100F7F4}" sibTransId="{CB4145AF-A247-40F9-A2E2-6CBE6290D725}"/>
    <dgm:cxn modelId="{F771D671-7E71-4923-80B6-69F49AD47A38}" srcId="{F8FD26E5-A1F1-41F5-8E80-B6FD1B9D5A04}" destId="{9EF6906B-AE2F-4D6D-996A-30B5A0BCDEB0}" srcOrd="5" destOrd="0" parTransId="{A6D52C41-76A5-4DDD-A395-AEDA1DB14F51}" sibTransId="{7B1248B0-C36B-4B74-8317-356E0E143E5A}"/>
    <dgm:cxn modelId="{53705F5B-671B-422E-B0F6-2F60257278B9}" type="presOf" srcId="{CF3A71B9-50D1-41B2-A946-D5988B3F1B1D}" destId="{5D76C201-1FA6-42FF-8FCC-1AC00BF75DFB}" srcOrd="0" destOrd="0" presId="urn:microsoft.com/office/officeart/2005/8/layout/radial4"/>
    <dgm:cxn modelId="{95102FB8-60FE-41D4-AD60-46A93A8B84C0}" type="presParOf" srcId="{AA0814B8-F335-46DA-BDC6-70470F8B5CBF}" destId="{8478D002-FA42-4591-90CE-A97D9CABC852}" srcOrd="0" destOrd="0" presId="urn:microsoft.com/office/officeart/2005/8/layout/radial4"/>
    <dgm:cxn modelId="{0F1EC2CE-3FEB-4A67-9AF1-34BA94638312}" type="presParOf" srcId="{AA0814B8-F335-46DA-BDC6-70470F8B5CBF}" destId="{A2C76E4D-A10D-448C-B33B-505E84B698A3}" srcOrd="1" destOrd="0" presId="urn:microsoft.com/office/officeart/2005/8/layout/radial4"/>
    <dgm:cxn modelId="{9F1DBD96-FB66-4B98-84F5-E9D629136E08}" type="presParOf" srcId="{AA0814B8-F335-46DA-BDC6-70470F8B5CBF}" destId="{158AF732-C983-435F-B6BE-42682254783E}" srcOrd="2" destOrd="0" presId="urn:microsoft.com/office/officeart/2005/8/layout/radial4"/>
    <dgm:cxn modelId="{CDF9DB26-C946-4118-81FC-8E7A8C61B747}" type="presParOf" srcId="{AA0814B8-F335-46DA-BDC6-70470F8B5CBF}" destId="{E08115B7-CF42-4559-B2A2-53DDC1FF2AB7}" srcOrd="3" destOrd="0" presId="urn:microsoft.com/office/officeart/2005/8/layout/radial4"/>
    <dgm:cxn modelId="{D47281A6-97CB-489E-A7AA-0F186FCC1410}" type="presParOf" srcId="{AA0814B8-F335-46DA-BDC6-70470F8B5CBF}" destId="{C558FA0D-183A-4DB7-BC8F-87D660B4A0EE}" srcOrd="4" destOrd="0" presId="urn:microsoft.com/office/officeart/2005/8/layout/radial4"/>
    <dgm:cxn modelId="{D92DBAAD-3717-4A9A-9208-450D4BF08CA6}" type="presParOf" srcId="{AA0814B8-F335-46DA-BDC6-70470F8B5CBF}" destId="{CDF14A10-6FAE-499E-9CC9-F04853C72D4B}" srcOrd="5" destOrd="0" presId="urn:microsoft.com/office/officeart/2005/8/layout/radial4"/>
    <dgm:cxn modelId="{DACF9BC3-8A7A-4699-9D32-52EFC3413DE9}" type="presParOf" srcId="{AA0814B8-F335-46DA-BDC6-70470F8B5CBF}" destId="{4A4C4CAD-9542-4650-A01F-AD44DB460F8F}" srcOrd="6" destOrd="0" presId="urn:microsoft.com/office/officeart/2005/8/layout/radial4"/>
    <dgm:cxn modelId="{BAA8E6A1-F57B-4709-AF3B-36FC84894F26}" type="presParOf" srcId="{AA0814B8-F335-46DA-BDC6-70470F8B5CBF}" destId="{550C5789-1EA2-4AF3-BC86-B98A3DDEBE2C}" srcOrd="7" destOrd="0" presId="urn:microsoft.com/office/officeart/2005/8/layout/radial4"/>
    <dgm:cxn modelId="{8D29D117-F952-48B0-A4E6-3BAE06207EC8}" type="presParOf" srcId="{AA0814B8-F335-46DA-BDC6-70470F8B5CBF}" destId="{F62BD80C-92BD-4E4D-96B9-45E26A6A5F83}" srcOrd="8" destOrd="0" presId="urn:microsoft.com/office/officeart/2005/8/layout/radial4"/>
    <dgm:cxn modelId="{CB77E85C-3E3C-4F8E-9D20-80EA9D764D4B}" type="presParOf" srcId="{AA0814B8-F335-46DA-BDC6-70470F8B5CBF}" destId="{50110839-049E-4802-8024-F9F5206EC0CC}" srcOrd="9" destOrd="0" presId="urn:microsoft.com/office/officeart/2005/8/layout/radial4"/>
    <dgm:cxn modelId="{8AF403F2-8212-4235-BB41-E961414D5841}" type="presParOf" srcId="{AA0814B8-F335-46DA-BDC6-70470F8B5CBF}" destId="{70F7ABFA-EADA-4DDA-AD1E-CD01F378C012}" srcOrd="10" destOrd="0" presId="urn:microsoft.com/office/officeart/2005/8/layout/radial4"/>
    <dgm:cxn modelId="{FF164785-7C19-4C25-825D-58B2824A0501}" type="presParOf" srcId="{AA0814B8-F335-46DA-BDC6-70470F8B5CBF}" destId="{ABEF5477-C219-4BFA-95AB-EE582BF828F3}" srcOrd="11" destOrd="0" presId="urn:microsoft.com/office/officeart/2005/8/layout/radial4"/>
    <dgm:cxn modelId="{A63D7E68-CEEA-48F0-8FD6-467E51A6D355}" type="presParOf" srcId="{AA0814B8-F335-46DA-BDC6-70470F8B5CBF}" destId="{2A0200AA-1F94-4416-8F5F-7C53F414C33C}" srcOrd="12" destOrd="0" presId="urn:microsoft.com/office/officeart/2005/8/layout/radial4"/>
    <dgm:cxn modelId="{ED8241C3-C9D6-4BA4-B5CF-8DC4C44AA185}" type="presParOf" srcId="{AA0814B8-F335-46DA-BDC6-70470F8B5CBF}" destId="{116DD980-1A8E-4581-B10A-CEAEC46B6DFF}" srcOrd="13" destOrd="0" presId="urn:microsoft.com/office/officeart/2005/8/layout/radial4"/>
    <dgm:cxn modelId="{265612A4-065A-4DF9-9812-DD219F3537C4}" type="presParOf" srcId="{AA0814B8-F335-46DA-BDC6-70470F8B5CBF}" destId="{5D76C201-1FA6-42FF-8FCC-1AC00BF75DFB}" srcOrd="14" destOrd="0" presId="urn:microsoft.com/office/officeart/2005/8/layout/radial4"/>
    <dgm:cxn modelId="{62A75E4E-B0B1-425A-AFDB-55508A8A012B}" type="presParOf" srcId="{AA0814B8-F335-46DA-BDC6-70470F8B5CBF}" destId="{17F5D9C7-12E0-4665-B92B-DC1871D44D01}" srcOrd="15" destOrd="0" presId="urn:microsoft.com/office/officeart/2005/8/layout/radial4"/>
    <dgm:cxn modelId="{FC74E44D-D4AC-4412-960F-8B56B4D323ED}" type="presParOf" srcId="{AA0814B8-F335-46DA-BDC6-70470F8B5CBF}" destId="{6D9842EE-C8DE-4981-8FF3-0186FCE8335D}" srcOrd="1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D30A16-1617-4210-B5D6-FB671BB8E4D1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1#1" csCatId="colorful" phldr="1"/>
      <dgm:spPr/>
    </dgm:pt>
    <dgm:pt modelId="{04C76043-9893-4B49-AEFD-CEB2EC3C7A70}">
      <dgm:prSet custT="1"/>
      <dgm:spPr/>
      <dgm:t>
        <a:bodyPr/>
        <a:lstStyle/>
        <a:p>
          <a:r>
            <a:rPr lang="ru-RU" sz="2000" dirty="0" err="1" smtClean="0"/>
            <a:t>Кузнєцов</a:t>
          </a:r>
          <a:r>
            <a:rPr lang="ru-RU" sz="2000" dirty="0" smtClean="0"/>
            <a:t> </a:t>
          </a:r>
          <a:r>
            <a:rPr lang="ru-RU" sz="2000" dirty="0" err="1" smtClean="0"/>
            <a:t>Микола</a:t>
          </a:r>
          <a:r>
            <a:rPr lang="ru-RU" sz="2000" dirty="0" smtClean="0"/>
            <a:t> </a:t>
          </a:r>
          <a:r>
            <a:rPr lang="ru-RU" sz="2000" dirty="0" err="1" smtClean="0"/>
            <a:t>Іванович</a:t>
          </a:r>
          <a:r>
            <a:rPr lang="ru-RU" sz="2000" dirty="0" smtClean="0"/>
            <a:t>... </a:t>
          </a:r>
          <a:r>
            <a:rPr lang="ru-RU" sz="2000" dirty="0" err="1" smtClean="0"/>
            <a:t>загинув</a:t>
          </a:r>
          <a:r>
            <a:rPr lang="ru-RU" sz="2000" dirty="0" smtClean="0"/>
            <a:t> </a:t>
          </a:r>
          <a:r>
            <a:rPr lang="ru-RU" sz="2000" dirty="0" err="1" smtClean="0"/>
            <a:t>від</a:t>
          </a:r>
          <a:r>
            <a:rPr lang="ru-RU" sz="2000" dirty="0" smtClean="0"/>
            <a:t> рук </a:t>
          </a:r>
          <a:r>
            <a:rPr lang="ru-RU" sz="2000" dirty="0" err="1" smtClean="0"/>
            <a:t>українських</a:t>
          </a:r>
          <a:r>
            <a:rPr lang="ru-RU" sz="2000" dirty="0" smtClean="0"/>
            <a:t> </a:t>
          </a:r>
          <a:r>
            <a:rPr lang="ru-RU" sz="2000" dirty="0" err="1" smtClean="0"/>
            <a:t>буржуазних</a:t>
          </a:r>
          <a:r>
            <a:rPr lang="ru-RU" sz="2000" dirty="0" smtClean="0"/>
            <a:t> </a:t>
          </a:r>
          <a:r>
            <a:rPr lang="ru-RU" sz="2000" dirty="0" err="1" smtClean="0"/>
            <a:t>націоналістів</a:t>
          </a:r>
          <a:r>
            <a:rPr lang="ru-RU" sz="2000" dirty="0" smtClean="0"/>
            <a:t> в с. </a:t>
          </a:r>
          <a:r>
            <a:rPr lang="ru-RU" sz="2000" dirty="0" err="1" smtClean="0"/>
            <a:t>Боратині</a:t>
          </a:r>
          <a:r>
            <a:rPr lang="ru-RU" sz="2000" dirty="0" smtClean="0"/>
            <a:t> (</a:t>
          </a:r>
          <a:r>
            <a:rPr lang="ru-RU" sz="2000" dirty="0" err="1" smtClean="0"/>
            <a:t>тепер</a:t>
          </a:r>
          <a:r>
            <a:rPr lang="ru-RU" sz="2000" dirty="0" smtClean="0"/>
            <a:t> </a:t>
          </a:r>
          <a:r>
            <a:rPr lang="ru-RU" sz="2000" dirty="0" err="1" smtClean="0"/>
            <a:t>Бродівського</a:t>
          </a:r>
          <a:r>
            <a:rPr lang="ru-RU" sz="2000" dirty="0" smtClean="0"/>
            <a:t> району </a:t>
          </a:r>
          <a:r>
            <a:rPr lang="ru-RU" sz="2000" dirty="0" err="1" smtClean="0"/>
            <a:t>Львів</a:t>
          </a:r>
          <a:r>
            <a:rPr lang="ru-RU" sz="2000" dirty="0" smtClean="0"/>
            <a:t>. обл.). </a:t>
          </a:r>
          <a:r>
            <a:rPr lang="ru-RU" sz="2000" dirty="0" err="1" smtClean="0"/>
            <a:t>Похований</a:t>
          </a:r>
          <a:r>
            <a:rPr lang="ru-RU" sz="2000" dirty="0" smtClean="0"/>
            <a:t> у </a:t>
          </a:r>
          <a:r>
            <a:rPr lang="ru-RU" sz="2000" dirty="0" err="1" smtClean="0"/>
            <a:t>Львові</a:t>
          </a:r>
          <a:endParaRPr lang="uk-UA" sz="2000" dirty="0"/>
        </a:p>
      </dgm:t>
    </dgm:pt>
    <dgm:pt modelId="{50A10317-5012-4EDD-AFD9-639ABBB292B8}" type="parTrans" cxnId="{2833B70E-46D8-4306-8C68-916CDD1982B3}">
      <dgm:prSet/>
      <dgm:spPr/>
      <dgm:t>
        <a:bodyPr/>
        <a:lstStyle/>
        <a:p>
          <a:endParaRPr lang="uk-UA"/>
        </a:p>
      </dgm:t>
    </dgm:pt>
    <dgm:pt modelId="{B73EEACF-26EA-4ED1-A255-91C76D2EB2BC}" type="sibTrans" cxnId="{2833B70E-46D8-4306-8C68-916CDD1982B3}">
      <dgm:prSet/>
      <dgm:spPr/>
      <dgm:t>
        <a:bodyPr/>
        <a:lstStyle/>
        <a:p>
          <a:endParaRPr lang="uk-UA"/>
        </a:p>
      </dgm:t>
    </dgm:pt>
    <dgm:pt modelId="{CE4B78E4-B40A-433F-9BA5-5F454FB3B3ED}">
      <dgm:prSet custT="1"/>
      <dgm:spPr/>
      <dgm:t>
        <a:bodyPr/>
        <a:lstStyle/>
        <a:p>
          <a:pPr algn="ctr"/>
          <a:r>
            <a:rPr lang="ru-RU" sz="1800" dirty="0" err="1" smtClean="0"/>
            <a:t>Затриманий</a:t>
          </a:r>
          <a:r>
            <a:rPr lang="ru-RU" sz="1800" dirty="0" smtClean="0"/>
            <a:t> </a:t>
          </a:r>
          <a:r>
            <a:rPr lang="ru-RU" sz="1800" dirty="0" err="1" smtClean="0"/>
            <a:t>підрозділом</a:t>
          </a:r>
          <a:r>
            <a:rPr lang="ru-RU" sz="1800" dirty="0" smtClean="0"/>
            <a:t> УПА </a:t>
          </a:r>
          <a:r>
            <a:rPr lang="ru-RU" sz="1800" dirty="0" err="1" smtClean="0"/>
            <a:t>біля</a:t>
          </a:r>
          <a:r>
            <a:rPr lang="ru-RU" sz="1800" dirty="0" smtClean="0"/>
            <a:t> села Верба </a:t>
          </a:r>
          <a:r>
            <a:rPr lang="ru-RU" sz="1800" dirty="0" err="1" smtClean="0"/>
            <a:t>Дубнівського</a:t>
          </a:r>
          <a:r>
            <a:rPr lang="ru-RU" sz="1800" dirty="0" smtClean="0"/>
            <a:t> району та </a:t>
          </a:r>
          <a:r>
            <a:rPr lang="ru-RU" sz="1800" dirty="0" err="1" smtClean="0"/>
            <a:t>під</a:t>
          </a:r>
          <a:r>
            <a:rPr lang="ru-RU" sz="1800" dirty="0" smtClean="0"/>
            <a:t> час </a:t>
          </a:r>
          <a:r>
            <a:rPr lang="ru-RU" sz="1800" dirty="0" err="1" smtClean="0"/>
            <a:t>допиту</a:t>
          </a:r>
          <a:r>
            <a:rPr lang="ru-RU" sz="1800" dirty="0" smtClean="0"/>
            <a:t> дав </a:t>
          </a:r>
          <a:r>
            <a:rPr lang="ru-RU" sz="1800" dirty="0" err="1" smtClean="0"/>
            <a:t>цінну</a:t>
          </a:r>
          <a:r>
            <a:rPr lang="ru-RU" sz="1800" dirty="0" smtClean="0"/>
            <a:t> </a:t>
          </a:r>
          <a:r>
            <a:rPr lang="ru-RU" sz="1800" dirty="0" err="1" smtClean="0"/>
            <a:t>інформацію</a:t>
          </a:r>
          <a:endParaRPr lang="uk-UA" sz="1800" dirty="0"/>
        </a:p>
      </dgm:t>
    </dgm:pt>
    <dgm:pt modelId="{5C3EB4CF-0486-4706-9861-73543547EFDC}" type="parTrans" cxnId="{B7A80B45-DCE9-4EBA-9623-9F32DBEAC698}">
      <dgm:prSet/>
      <dgm:spPr/>
      <dgm:t>
        <a:bodyPr/>
        <a:lstStyle/>
        <a:p>
          <a:endParaRPr lang="uk-UA"/>
        </a:p>
      </dgm:t>
    </dgm:pt>
    <dgm:pt modelId="{1F8BF8B4-835E-40D3-9C8C-8818C5FA27EE}" type="sibTrans" cxnId="{B7A80B45-DCE9-4EBA-9623-9F32DBEAC698}">
      <dgm:prSet/>
      <dgm:spPr/>
      <dgm:t>
        <a:bodyPr/>
        <a:lstStyle/>
        <a:p>
          <a:endParaRPr lang="uk-UA"/>
        </a:p>
      </dgm:t>
    </dgm:pt>
    <dgm:pt modelId="{641C84BE-4556-43B6-972A-111CEBA2C9F4}">
      <dgm:prSet custT="1"/>
      <dgm:spPr/>
      <dgm:t>
        <a:bodyPr/>
        <a:lstStyle/>
        <a:p>
          <a:r>
            <a:rPr lang="ru-RU" sz="1800" dirty="0" err="1" smtClean="0"/>
            <a:t>Кузнєцова</a:t>
          </a:r>
          <a:r>
            <a:rPr lang="ru-RU" sz="1800" dirty="0" smtClean="0"/>
            <a:t> </a:t>
          </a:r>
          <a:r>
            <a:rPr lang="ru-RU" sz="1800" dirty="0" err="1" smtClean="0"/>
            <a:t>затримали</a:t>
          </a:r>
          <a:r>
            <a:rPr lang="ru-RU" sz="1800" dirty="0" smtClean="0"/>
            <a:t> на </a:t>
          </a:r>
          <a:r>
            <a:rPr lang="ru-RU" sz="1800" dirty="0" err="1" smtClean="0"/>
            <a:t>Костопільщині</a:t>
          </a:r>
          <a:r>
            <a:rPr lang="ru-RU" sz="1800" dirty="0" smtClean="0"/>
            <a:t> і </a:t>
          </a:r>
          <a:r>
            <a:rPr lang="ru-RU" sz="1800" dirty="0" err="1" smtClean="0"/>
            <a:t>лише</a:t>
          </a:r>
          <a:r>
            <a:rPr lang="ru-RU" sz="1800" dirty="0" smtClean="0"/>
            <a:t> </a:t>
          </a:r>
          <a:r>
            <a:rPr lang="ru-RU" sz="1800" dirty="0" err="1" smtClean="0"/>
            <a:t>згодом</a:t>
          </a:r>
          <a:r>
            <a:rPr lang="ru-RU" sz="1800" dirty="0" smtClean="0"/>
            <a:t> </a:t>
          </a:r>
          <a:r>
            <a:rPr lang="ru-RU" sz="1800" dirty="0" err="1" smtClean="0"/>
            <a:t>доправили</a:t>
          </a:r>
          <a:r>
            <a:rPr lang="ru-RU" sz="1800" dirty="0" smtClean="0"/>
            <a:t> до </a:t>
          </a:r>
          <a:r>
            <a:rPr lang="ru-RU" sz="1800" dirty="0" err="1" smtClean="0"/>
            <a:t>с.Верба</a:t>
          </a:r>
          <a:r>
            <a:rPr lang="ru-RU" sz="1800" dirty="0" smtClean="0"/>
            <a:t> </a:t>
          </a:r>
          <a:r>
            <a:rPr lang="ru-RU" sz="1800" dirty="0" err="1" smtClean="0"/>
            <a:t>Дубнівського</a:t>
          </a:r>
          <a:r>
            <a:rPr lang="ru-RU" sz="1800" dirty="0" smtClean="0"/>
            <a:t> району</a:t>
          </a:r>
          <a:endParaRPr lang="uk-UA" sz="1800" dirty="0"/>
        </a:p>
      </dgm:t>
    </dgm:pt>
    <dgm:pt modelId="{D0BF6D22-536B-4839-B20B-B54134154272}" type="parTrans" cxnId="{AA8EE276-399C-4647-B962-89CB66302052}">
      <dgm:prSet/>
      <dgm:spPr/>
      <dgm:t>
        <a:bodyPr/>
        <a:lstStyle/>
        <a:p>
          <a:endParaRPr lang="uk-UA"/>
        </a:p>
      </dgm:t>
    </dgm:pt>
    <dgm:pt modelId="{710DF830-B143-495C-9D80-AE0090CDA581}" type="sibTrans" cxnId="{AA8EE276-399C-4647-B962-89CB66302052}">
      <dgm:prSet/>
      <dgm:spPr/>
      <dgm:t>
        <a:bodyPr/>
        <a:lstStyle/>
        <a:p>
          <a:endParaRPr lang="uk-UA"/>
        </a:p>
      </dgm:t>
    </dgm:pt>
    <dgm:pt modelId="{64B1DD38-5268-41B1-B5FD-05F5B6EB9646}" type="pres">
      <dgm:prSet presAssocID="{57D30A16-1617-4210-B5D6-FB671BB8E4D1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6272D74F-84DF-49AB-8F74-F974C3FFB919}" type="pres">
      <dgm:prSet presAssocID="{04C76043-9893-4B49-AEFD-CEB2EC3C7A70}" presName="parentText1" presStyleLbl="node1" presStyleIdx="0" presStyleCnt="3" custScaleY="205868" custLinFactNeighborX="1337" custLinFactNeighborY="-7181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1086929-65C4-440A-9B9C-900605D36961}" type="pres">
      <dgm:prSet presAssocID="{CE4B78E4-B40A-433F-9BA5-5F454FB3B3ED}" presName="parentText2" presStyleLbl="node1" presStyleIdx="1" presStyleCnt="3" custScaleX="107730" custScaleY="172627" custLinFactNeighborX="-2078" custLinFactNeighborY="-6241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D33FC06-1485-4F01-81F9-EF8BDBEFFC5A}" type="pres">
      <dgm:prSet presAssocID="{641C84BE-4556-43B6-972A-111CEBA2C9F4}" presName="parentText3" presStyleLbl="node1" presStyleIdx="2" presStyleCnt="3" custScaleX="122787" custScaleY="172096" custLinFactNeighborX="-8888" custLinFactNeighborY="5028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7A80B45-DCE9-4EBA-9623-9F32DBEAC698}" srcId="{57D30A16-1617-4210-B5D6-FB671BB8E4D1}" destId="{CE4B78E4-B40A-433F-9BA5-5F454FB3B3ED}" srcOrd="1" destOrd="0" parTransId="{5C3EB4CF-0486-4706-9861-73543547EFDC}" sibTransId="{1F8BF8B4-835E-40D3-9C8C-8818C5FA27EE}"/>
    <dgm:cxn modelId="{3BFC21CC-E27B-4E24-A605-42D109924C7F}" type="presOf" srcId="{04C76043-9893-4B49-AEFD-CEB2EC3C7A70}" destId="{6272D74F-84DF-49AB-8F74-F974C3FFB919}" srcOrd="0" destOrd="0" presId="urn:microsoft.com/office/officeart/2009/3/layout/IncreasingArrowsProcess"/>
    <dgm:cxn modelId="{9FA134B1-29EF-4DAD-86FF-9BCDCC1FEF7B}" type="presOf" srcId="{CE4B78E4-B40A-433F-9BA5-5F454FB3B3ED}" destId="{C1086929-65C4-440A-9B9C-900605D36961}" srcOrd="0" destOrd="0" presId="urn:microsoft.com/office/officeart/2009/3/layout/IncreasingArrowsProcess"/>
    <dgm:cxn modelId="{18098042-12B8-475D-B40E-79A5ACBBF554}" type="presOf" srcId="{57D30A16-1617-4210-B5D6-FB671BB8E4D1}" destId="{64B1DD38-5268-41B1-B5FD-05F5B6EB9646}" srcOrd="0" destOrd="0" presId="urn:microsoft.com/office/officeart/2009/3/layout/IncreasingArrowsProcess"/>
    <dgm:cxn modelId="{C1DB480F-6B49-43A1-80B5-92D457BEE2C6}" type="presOf" srcId="{641C84BE-4556-43B6-972A-111CEBA2C9F4}" destId="{4D33FC06-1485-4F01-81F9-EF8BDBEFFC5A}" srcOrd="0" destOrd="0" presId="urn:microsoft.com/office/officeart/2009/3/layout/IncreasingArrowsProcess"/>
    <dgm:cxn modelId="{2833B70E-46D8-4306-8C68-916CDD1982B3}" srcId="{57D30A16-1617-4210-B5D6-FB671BB8E4D1}" destId="{04C76043-9893-4B49-AEFD-CEB2EC3C7A70}" srcOrd="0" destOrd="0" parTransId="{50A10317-5012-4EDD-AFD9-639ABBB292B8}" sibTransId="{B73EEACF-26EA-4ED1-A255-91C76D2EB2BC}"/>
    <dgm:cxn modelId="{AA8EE276-399C-4647-B962-89CB66302052}" srcId="{57D30A16-1617-4210-B5D6-FB671BB8E4D1}" destId="{641C84BE-4556-43B6-972A-111CEBA2C9F4}" srcOrd="2" destOrd="0" parTransId="{D0BF6D22-536B-4839-B20B-B54134154272}" sibTransId="{710DF830-B143-495C-9D80-AE0090CDA581}"/>
    <dgm:cxn modelId="{AB1D9B1D-63D3-441C-995B-EC3CBE28AF2B}" type="presParOf" srcId="{64B1DD38-5268-41B1-B5FD-05F5B6EB9646}" destId="{6272D74F-84DF-49AB-8F74-F974C3FFB919}" srcOrd="0" destOrd="0" presId="urn:microsoft.com/office/officeart/2009/3/layout/IncreasingArrowsProcess"/>
    <dgm:cxn modelId="{5D424CE8-256F-47C0-BF60-9903A98C2AEF}" type="presParOf" srcId="{64B1DD38-5268-41B1-B5FD-05F5B6EB9646}" destId="{C1086929-65C4-440A-9B9C-900605D36961}" srcOrd="1" destOrd="0" presId="urn:microsoft.com/office/officeart/2009/3/layout/IncreasingArrowsProcess"/>
    <dgm:cxn modelId="{0BFB630B-CEDF-4FF7-A48A-E4A863C59471}" type="presParOf" srcId="{64B1DD38-5268-41B1-B5FD-05F5B6EB9646}" destId="{4D33FC06-1485-4F01-81F9-EF8BDBEFFC5A}" srcOrd="2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33E32CC-F057-4CD0-B3BA-84E8C79A8C00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AEF35C-476D-4FC4-ABF0-87610079CC1B}">
      <dgm:prSet phldrT="[Текст]" custT="1"/>
      <dgm:spPr/>
      <dgm:t>
        <a:bodyPr/>
        <a:lstStyle/>
        <a:p>
          <a:r>
            <a:rPr lang="uk-UA" sz="2400" dirty="0" smtClean="0">
              <a:solidFill>
                <a:srgbClr val="C00000"/>
              </a:solidFill>
            </a:rPr>
            <a:t>«Якби мене запитали, кого я вважаю найбільш мужнім і привабливим серед плеяди борців з фашизмом, я без жодних сумнівів назвав би Миколу Кузнецова — великого гуманіста, який знищував тих, хто прагнув знищити людство»</a:t>
          </a:r>
        </a:p>
        <a:p>
          <a:r>
            <a:rPr lang="uk-UA" sz="2400" dirty="0" smtClean="0">
              <a:solidFill>
                <a:srgbClr val="C00000"/>
              </a:solidFill>
            </a:rPr>
            <a:t>                                  </a:t>
          </a:r>
          <a:r>
            <a:rPr lang="uk-UA" sz="2000" dirty="0" smtClean="0">
              <a:solidFill>
                <a:srgbClr val="C00000"/>
              </a:solidFill>
            </a:rPr>
            <a:t>Жоліо Кюрі, видатний фізик,      </a:t>
          </a:r>
        </a:p>
        <a:p>
          <a:r>
            <a:rPr lang="uk-UA" sz="2000" dirty="0" smtClean="0">
              <a:solidFill>
                <a:srgbClr val="C00000"/>
              </a:solidFill>
            </a:rPr>
            <a:t>                                        лауреат Нобелівської премії</a:t>
          </a:r>
          <a:endParaRPr lang="ru-RU" sz="2400" dirty="0">
            <a:solidFill>
              <a:srgbClr val="C00000"/>
            </a:solidFill>
          </a:endParaRPr>
        </a:p>
      </dgm:t>
    </dgm:pt>
    <dgm:pt modelId="{0FB3A846-D643-4B79-B999-3509493634B8}" type="parTrans" cxnId="{70CE3C2A-BEE1-4092-87A1-E99B22B72525}">
      <dgm:prSet/>
      <dgm:spPr/>
      <dgm:t>
        <a:bodyPr/>
        <a:lstStyle/>
        <a:p>
          <a:endParaRPr lang="ru-RU"/>
        </a:p>
      </dgm:t>
    </dgm:pt>
    <dgm:pt modelId="{8E352960-BCBA-4940-9B05-2CA88E375AC5}" type="sibTrans" cxnId="{70CE3C2A-BEE1-4092-87A1-E99B22B72525}">
      <dgm:prSet/>
      <dgm:spPr/>
      <dgm:t>
        <a:bodyPr/>
        <a:lstStyle/>
        <a:p>
          <a:endParaRPr lang="ru-RU"/>
        </a:p>
      </dgm:t>
    </dgm:pt>
    <dgm:pt modelId="{15952A2A-B2E2-4806-BA2D-8A14B3DF9930}">
      <dgm:prSet phldrT="[Текст]" phldr="1"/>
      <dgm:spPr/>
      <dgm:t>
        <a:bodyPr/>
        <a:lstStyle/>
        <a:p>
          <a:endParaRPr lang="ru-RU"/>
        </a:p>
      </dgm:t>
    </dgm:pt>
    <dgm:pt modelId="{89CB481E-2D74-4B04-8AB1-6C24C47432D0}" type="parTrans" cxnId="{BE4C2FEC-C95C-4812-B3D5-B46D72DD1DF6}">
      <dgm:prSet/>
      <dgm:spPr/>
      <dgm:t>
        <a:bodyPr/>
        <a:lstStyle/>
        <a:p>
          <a:endParaRPr lang="ru-RU"/>
        </a:p>
      </dgm:t>
    </dgm:pt>
    <dgm:pt modelId="{01C9FE2D-D5F1-4941-BC14-422163ECE353}" type="sibTrans" cxnId="{BE4C2FEC-C95C-4812-B3D5-B46D72DD1DF6}">
      <dgm:prSet/>
      <dgm:spPr/>
      <dgm:t>
        <a:bodyPr/>
        <a:lstStyle/>
        <a:p>
          <a:endParaRPr lang="ru-RU"/>
        </a:p>
      </dgm:t>
    </dgm:pt>
    <dgm:pt modelId="{BF786E60-AF94-46F0-A45E-3A93CD0F6566}">
      <dgm:prSet/>
      <dgm:spPr/>
      <dgm:t>
        <a:bodyPr/>
        <a:lstStyle/>
        <a:p>
          <a:endParaRPr lang="uk-UA"/>
        </a:p>
      </dgm:t>
    </dgm:pt>
    <dgm:pt modelId="{14FDEFBD-1D0D-48B8-9EBA-FC285C40A8C4}" type="parTrans" cxnId="{8B367F62-56E9-4C4A-8637-148AAFFF1DB4}">
      <dgm:prSet/>
      <dgm:spPr/>
      <dgm:t>
        <a:bodyPr/>
        <a:lstStyle/>
        <a:p>
          <a:endParaRPr lang="ru-RU"/>
        </a:p>
      </dgm:t>
    </dgm:pt>
    <dgm:pt modelId="{A847FFA9-6A45-4586-BA92-22743DD53DBD}" type="sibTrans" cxnId="{8B367F62-56E9-4C4A-8637-148AAFFF1DB4}">
      <dgm:prSet/>
      <dgm:spPr/>
      <dgm:t>
        <a:bodyPr/>
        <a:lstStyle/>
        <a:p>
          <a:endParaRPr lang="ru-RU"/>
        </a:p>
      </dgm:t>
    </dgm:pt>
    <dgm:pt modelId="{40BEE290-84DE-4BF6-868B-9A3F890AE3B3}">
      <dgm:prSet phldrT="[Текст]"/>
      <dgm:spPr/>
      <dgm:t>
        <a:bodyPr/>
        <a:lstStyle/>
        <a:p>
          <a:endParaRPr lang="ru-RU" dirty="0"/>
        </a:p>
      </dgm:t>
    </dgm:pt>
    <dgm:pt modelId="{A18E52CE-A218-4EED-9424-9C191C37BC40}" type="parTrans" cxnId="{45FD4BCF-09A2-4A50-9221-FEF99A736C1A}">
      <dgm:prSet/>
      <dgm:spPr/>
      <dgm:t>
        <a:bodyPr/>
        <a:lstStyle/>
        <a:p>
          <a:endParaRPr lang="ru-RU"/>
        </a:p>
      </dgm:t>
    </dgm:pt>
    <dgm:pt modelId="{9FDAC357-AC1F-49B9-AE31-6D02D50945AC}" type="sibTrans" cxnId="{45FD4BCF-09A2-4A50-9221-FEF99A736C1A}">
      <dgm:prSet/>
      <dgm:spPr/>
      <dgm:t>
        <a:bodyPr/>
        <a:lstStyle/>
        <a:p>
          <a:endParaRPr lang="ru-RU"/>
        </a:p>
      </dgm:t>
    </dgm:pt>
    <dgm:pt modelId="{FEAEF03C-1CAB-4978-8364-CF743BBDFDB6}">
      <dgm:prSet phldrT="[Текст]" custT="1"/>
      <dgm:spPr/>
      <dgm:t>
        <a:bodyPr/>
        <a:lstStyle/>
        <a:p>
          <a:r>
            <a:rPr lang="uk-UA" sz="2300" dirty="0" smtClean="0"/>
            <a:t>«Коли ви будете проходити біля пам’ятника Кузнецову,  пам’ятайте, що його поставлено провокатору за знищення дуже вартісних ваших братів і сестер»</a:t>
          </a:r>
        </a:p>
        <a:p>
          <a:r>
            <a:rPr lang="uk-UA" sz="2300" dirty="0" smtClean="0"/>
            <a:t>                                     </a:t>
          </a:r>
          <a:r>
            <a:rPr lang="uk-UA" sz="2000" dirty="0" smtClean="0"/>
            <a:t>Улас </a:t>
          </a:r>
          <a:r>
            <a:rPr lang="uk-UA" sz="2000" dirty="0" err="1" smtClean="0"/>
            <a:t>Самчук</a:t>
          </a:r>
          <a:r>
            <a:rPr lang="uk-UA" sz="2000" dirty="0" smtClean="0"/>
            <a:t>, </a:t>
          </a:r>
        </a:p>
        <a:p>
          <a:r>
            <a:rPr lang="uk-UA" sz="2000" smtClean="0"/>
            <a:t>                       український </a:t>
          </a:r>
          <a:r>
            <a:rPr lang="uk-UA" sz="2000" dirty="0" smtClean="0"/>
            <a:t>письменник</a:t>
          </a:r>
          <a:endParaRPr lang="ru-RU" sz="2000" dirty="0"/>
        </a:p>
      </dgm:t>
    </dgm:pt>
    <dgm:pt modelId="{8D1D681C-E34C-46E3-8A7C-CBBF4D87B6CE}" type="parTrans" cxnId="{DE019537-16A6-46ED-BB1D-25ABB878E1B2}">
      <dgm:prSet/>
      <dgm:spPr/>
      <dgm:t>
        <a:bodyPr/>
        <a:lstStyle/>
        <a:p>
          <a:endParaRPr lang="ru-RU"/>
        </a:p>
      </dgm:t>
    </dgm:pt>
    <dgm:pt modelId="{3DD20FAD-0424-4956-82AD-FA6E924141B5}" type="sibTrans" cxnId="{DE019537-16A6-46ED-BB1D-25ABB878E1B2}">
      <dgm:prSet/>
      <dgm:spPr/>
      <dgm:t>
        <a:bodyPr/>
        <a:lstStyle/>
        <a:p>
          <a:endParaRPr lang="ru-RU"/>
        </a:p>
      </dgm:t>
    </dgm:pt>
    <dgm:pt modelId="{F0C81832-4F16-4498-A15F-ADAEADD4860C}">
      <dgm:prSet/>
      <dgm:spPr/>
      <dgm:t>
        <a:bodyPr/>
        <a:lstStyle/>
        <a:p>
          <a:endParaRPr lang="uk-UA"/>
        </a:p>
      </dgm:t>
    </dgm:pt>
    <dgm:pt modelId="{C0CCFFA3-9766-4D9A-8712-637727A8590C}" type="parTrans" cxnId="{1758E399-9A72-4B1E-A7F8-AF330811EF9A}">
      <dgm:prSet/>
      <dgm:spPr/>
      <dgm:t>
        <a:bodyPr/>
        <a:lstStyle/>
        <a:p>
          <a:endParaRPr lang="ru-RU"/>
        </a:p>
      </dgm:t>
    </dgm:pt>
    <dgm:pt modelId="{528EAE7A-E352-40D7-A77A-8A2FFC344A5F}" type="sibTrans" cxnId="{1758E399-9A72-4B1E-A7F8-AF330811EF9A}">
      <dgm:prSet/>
      <dgm:spPr/>
      <dgm:t>
        <a:bodyPr/>
        <a:lstStyle/>
        <a:p>
          <a:endParaRPr lang="ru-RU"/>
        </a:p>
      </dgm:t>
    </dgm:pt>
    <dgm:pt modelId="{764FAD8A-3A63-4223-99C7-69A9B179B9DB}">
      <dgm:prSet phldrT="[Текст]"/>
      <dgm:spPr/>
      <dgm:t>
        <a:bodyPr/>
        <a:lstStyle/>
        <a:p>
          <a:endParaRPr lang="ru-RU" dirty="0"/>
        </a:p>
      </dgm:t>
    </dgm:pt>
    <dgm:pt modelId="{BFFB20D3-916F-4DDD-9E8E-F847A83CB4CB}" type="parTrans" cxnId="{40953EEE-4EB4-41A8-A7A8-FCC7771C78FF}">
      <dgm:prSet/>
      <dgm:spPr/>
      <dgm:t>
        <a:bodyPr/>
        <a:lstStyle/>
        <a:p>
          <a:endParaRPr lang="ru-RU"/>
        </a:p>
      </dgm:t>
    </dgm:pt>
    <dgm:pt modelId="{B4369D86-2F17-4607-8C04-8000791A15E0}" type="sibTrans" cxnId="{40953EEE-4EB4-41A8-A7A8-FCC7771C78FF}">
      <dgm:prSet/>
      <dgm:spPr/>
      <dgm:t>
        <a:bodyPr/>
        <a:lstStyle/>
        <a:p>
          <a:endParaRPr lang="ru-RU"/>
        </a:p>
      </dgm:t>
    </dgm:pt>
    <dgm:pt modelId="{2A089E3F-FECF-4DFD-98FA-10909DD4DFD2}" type="pres">
      <dgm:prSet presAssocID="{B33E32CC-F057-4CD0-B3BA-84E8C79A8C0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61703D32-36C8-47BA-8692-FE2930CC9B30}" type="pres">
      <dgm:prSet presAssocID="{B33E32CC-F057-4CD0-B3BA-84E8C79A8C00}" presName="divider" presStyleLbl="fgShp" presStyleIdx="0" presStyleCnt="1" custLinFactNeighborX="-1706" custLinFactNeighborY="11604"/>
      <dgm:spPr>
        <a:solidFill>
          <a:schemeClr val="bg1"/>
        </a:solidFill>
      </dgm:spPr>
    </dgm:pt>
    <dgm:pt modelId="{9F03376D-A767-4E37-9F57-E87A1CFB9664}" type="pres">
      <dgm:prSet presAssocID="{E7AEF35C-476D-4FC4-ABF0-87610079CC1B}" presName="downArrow" presStyleLbl="node1" presStyleIdx="0" presStyleCnt="2" custLinFactNeighborX="-31467" custLinFactNeighborY="4545"/>
      <dgm:spPr>
        <a:solidFill>
          <a:srgbClr val="990000"/>
        </a:solidFill>
      </dgm:spPr>
    </dgm:pt>
    <dgm:pt modelId="{24A23357-FD2D-4BA8-BFCF-2A70C26AAF9A}" type="pres">
      <dgm:prSet presAssocID="{E7AEF35C-476D-4FC4-ABF0-87610079CC1B}" presName="downArrowText" presStyleLbl="revTx" presStyleIdx="0" presStyleCnt="2" custScaleX="221824" custScaleY="78008" custLinFactNeighborX="-13332" custLinFactNeighborY="108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F7F31D-B323-40BA-8CDF-B1956CC9ABB0}" type="pres">
      <dgm:prSet presAssocID="{FEAEF03C-1CAB-4978-8364-CF743BBDFDB6}" presName="upArrow" presStyleLbl="node1" presStyleIdx="1" presStyleCnt="2" custLinFactNeighborX="8602" custLinFactNeighborY="-1136"/>
      <dgm:spPr>
        <a:solidFill>
          <a:schemeClr val="tx1"/>
        </a:solidFill>
      </dgm:spPr>
    </dgm:pt>
    <dgm:pt modelId="{CC5B310B-25FF-4ACA-A1A8-AB30C5087461}" type="pres">
      <dgm:prSet presAssocID="{FEAEF03C-1CAB-4978-8364-CF743BBDFDB6}" presName="upArrowText" presStyleLbl="revTx" presStyleIdx="1" presStyleCnt="2" custScaleX="177752" custScaleY="1128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D76F80-E85F-4963-891E-2EF424AEC1CA}" type="presOf" srcId="{E7AEF35C-476D-4FC4-ABF0-87610079CC1B}" destId="{24A23357-FD2D-4BA8-BFCF-2A70C26AAF9A}" srcOrd="0" destOrd="0" presId="urn:microsoft.com/office/officeart/2005/8/layout/arrow3"/>
    <dgm:cxn modelId="{0AFFA854-7791-48C3-8B1F-8DB498EDEE47}" type="presOf" srcId="{FEAEF03C-1CAB-4978-8364-CF743BBDFDB6}" destId="{CC5B310B-25FF-4ACA-A1A8-AB30C5087461}" srcOrd="0" destOrd="0" presId="urn:microsoft.com/office/officeart/2005/8/layout/arrow3"/>
    <dgm:cxn modelId="{8B367F62-56E9-4C4A-8637-148AAFFF1DB4}" srcId="{B33E32CC-F057-4CD0-B3BA-84E8C79A8C00}" destId="{BF786E60-AF94-46F0-A45E-3A93CD0F6566}" srcOrd="5" destOrd="0" parTransId="{14FDEFBD-1D0D-48B8-9EBA-FC285C40A8C4}" sibTransId="{A847FFA9-6A45-4586-BA92-22743DD53DBD}"/>
    <dgm:cxn modelId="{BE4C2FEC-C95C-4812-B3D5-B46D72DD1DF6}" srcId="{B33E32CC-F057-4CD0-B3BA-84E8C79A8C00}" destId="{15952A2A-B2E2-4806-BA2D-8A14B3DF9930}" srcOrd="4" destOrd="0" parTransId="{89CB481E-2D74-4B04-8AB1-6C24C47432D0}" sibTransId="{01C9FE2D-D5F1-4941-BC14-422163ECE353}"/>
    <dgm:cxn modelId="{1758E399-9A72-4B1E-A7F8-AF330811EF9A}" srcId="{B33E32CC-F057-4CD0-B3BA-84E8C79A8C00}" destId="{F0C81832-4F16-4498-A15F-ADAEADD4860C}" srcOrd="6" destOrd="0" parTransId="{C0CCFFA3-9766-4D9A-8712-637727A8590C}" sibTransId="{528EAE7A-E352-40D7-A77A-8A2FFC344A5F}"/>
    <dgm:cxn modelId="{70CE3C2A-BEE1-4092-87A1-E99B22B72525}" srcId="{B33E32CC-F057-4CD0-B3BA-84E8C79A8C00}" destId="{E7AEF35C-476D-4FC4-ABF0-87610079CC1B}" srcOrd="0" destOrd="0" parTransId="{0FB3A846-D643-4B79-B999-3509493634B8}" sibTransId="{8E352960-BCBA-4940-9B05-2CA88E375AC5}"/>
    <dgm:cxn modelId="{45FD4BCF-09A2-4A50-9221-FEF99A736C1A}" srcId="{B33E32CC-F057-4CD0-B3BA-84E8C79A8C00}" destId="{40BEE290-84DE-4BF6-868B-9A3F890AE3B3}" srcOrd="3" destOrd="0" parTransId="{A18E52CE-A218-4EED-9424-9C191C37BC40}" sibTransId="{9FDAC357-AC1F-49B9-AE31-6D02D50945AC}"/>
    <dgm:cxn modelId="{DE019537-16A6-46ED-BB1D-25ABB878E1B2}" srcId="{B33E32CC-F057-4CD0-B3BA-84E8C79A8C00}" destId="{FEAEF03C-1CAB-4978-8364-CF743BBDFDB6}" srcOrd="1" destOrd="0" parTransId="{8D1D681C-E34C-46E3-8A7C-CBBF4D87B6CE}" sibTransId="{3DD20FAD-0424-4956-82AD-FA6E924141B5}"/>
    <dgm:cxn modelId="{40953EEE-4EB4-41A8-A7A8-FCC7771C78FF}" srcId="{B33E32CC-F057-4CD0-B3BA-84E8C79A8C00}" destId="{764FAD8A-3A63-4223-99C7-69A9B179B9DB}" srcOrd="2" destOrd="0" parTransId="{BFFB20D3-916F-4DDD-9E8E-F847A83CB4CB}" sibTransId="{B4369D86-2F17-4607-8C04-8000791A15E0}"/>
    <dgm:cxn modelId="{368FDA02-9632-46B8-93F6-B8CE2CE27F1A}" type="presOf" srcId="{B33E32CC-F057-4CD0-B3BA-84E8C79A8C00}" destId="{2A089E3F-FECF-4DFD-98FA-10909DD4DFD2}" srcOrd="0" destOrd="0" presId="urn:microsoft.com/office/officeart/2005/8/layout/arrow3"/>
    <dgm:cxn modelId="{1CBEB57A-6E2C-4052-A19F-DA9F6781233A}" type="presParOf" srcId="{2A089E3F-FECF-4DFD-98FA-10909DD4DFD2}" destId="{61703D32-36C8-47BA-8692-FE2930CC9B30}" srcOrd="0" destOrd="0" presId="urn:microsoft.com/office/officeart/2005/8/layout/arrow3"/>
    <dgm:cxn modelId="{E1830054-1FE3-4206-B74D-E32D7E0449D2}" type="presParOf" srcId="{2A089E3F-FECF-4DFD-98FA-10909DD4DFD2}" destId="{9F03376D-A767-4E37-9F57-E87A1CFB9664}" srcOrd="1" destOrd="0" presId="urn:microsoft.com/office/officeart/2005/8/layout/arrow3"/>
    <dgm:cxn modelId="{7F837D90-EF41-4A7C-BFBB-00CAFC2B0A33}" type="presParOf" srcId="{2A089E3F-FECF-4DFD-98FA-10909DD4DFD2}" destId="{24A23357-FD2D-4BA8-BFCF-2A70C26AAF9A}" srcOrd="2" destOrd="0" presId="urn:microsoft.com/office/officeart/2005/8/layout/arrow3"/>
    <dgm:cxn modelId="{54DEC555-2F87-4663-ADD9-B8F98D4080D9}" type="presParOf" srcId="{2A089E3F-FECF-4DFD-98FA-10909DD4DFD2}" destId="{2AF7F31D-B323-40BA-8CDF-B1956CC9ABB0}" srcOrd="3" destOrd="0" presId="urn:microsoft.com/office/officeart/2005/8/layout/arrow3"/>
    <dgm:cxn modelId="{95CA5269-0192-49B1-8BA3-40DF6E9A86A3}" type="presParOf" srcId="{2A089E3F-FECF-4DFD-98FA-10909DD4DFD2}" destId="{CC5B310B-25FF-4ACA-A1A8-AB30C5087461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42D580-AD30-4243-90AB-D465047A4CB6}">
      <dsp:nvSpPr>
        <dsp:cNvPr id="0" name=""/>
        <dsp:cNvSpPr/>
      </dsp:nvSpPr>
      <dsp:spPr>
        <a:xfrm rot="16200000">
          <a:off x="2868" y="4"/>
          <a:ext cx="3067683" cy="3071824"/>
        </a:xfrm>
        <a:prstGeom prst="downArrow">
          <a:avLst>
            <a:gd name="adj1" fmla="val 50000"/>
            <a:gd name="adj2" fmla="val 35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легендарний</a:t>
          </a:r>
          <a:r>
            <a:rPr lang="uk-UA" sz="3600" kern="1200" dirty="0" smtClean="0"/>
            <a:t> </a:t>
          </a:r>
          <a:r>
            <a:rPr lang="uk-UA" sz="2800" kern="1200" dirty="0" smtClean="0"/>
            <a:t>розвідник</a:t>
          </a:r>
          <a:r>
            <a:rPr lang="uk-UA" sz="3600" kern="1200" dirty="0" smtClean="0"/>
            <a:t>  </a:t>
          </a:r>
          <a:endParaRPr lang="ru-RU" sz="3600" kern="1200" dirty="0"/>
        </a:p>
      </dsp:txBody>
      <dsp:txXfrm rot="16200000">
        <a:off x="2868" y="4"/>
        <a:ext cx="3067683" cy="3071824"/>
      </dsp:txXfrm>
    </dsp:sp>
    <dsp:sp modelId="{F4212BBA-832B-4454-BDB3-94303CE0F29F}">
      <dsp:nvSpPr>
        <dsp:cNvPr id="0" name=""/>
        <dsp:cNvSpPr/>
      </dsp:nvSpPr>
      <dsp:spPr>
        <a:xfrm rot="5400000">
          <a:off x="5716322" y="2075"/>
          <a:ext cx="3067683" cy="3067683"/>
        </a:xfrm>
        <a:prstGeom prst="downArrow">
          <a:avLst>
            <a:gd name="adj1" fmla="val 50000"/>
            <a:gd name="adj2" fmla="val 35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 </a:t>
          </a:r>
          <a:r>
            <a:rPr lang="uk-UA" sz="2800" kern="1200" dirty="0" smtClean="0"/>
            <a:t>рівненський терорист </a:t>
          </a:r>
          <a:endParaRPr lang="ru-RU" sz="2800" kern="1200" dirty="0"/>
        </a:p>
      </dsp:txBody>
      <dsp:txXfrm rot="5400000">
        <a:off x="5716322" y="2075"/>
        <a:ext cx="3067683" cy="306768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EB2859-DF66-4C13-967D-C29E2351B59C}">
      <dsp:nvSpPr>
        <dsp:cNvPr id="0" name=""/>
        <dsp:cNvSpPr/>
      </dsp:nvSpPr>
      <dsp:spPr>
        <a:xfrm>
          <a:off x="101139" y="0"/>
          <a:ext cx="8546185" cy="5341366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EB39D1CA-A2AA-4D7B-88C1-E56BAEF9304C}">
      <dsp:nvSpPr>
        <dsp:cNvPr id="0" name=""/>
        <dsp:cNvSpPr/>
      </dsp:nvSpPr>
      <dsp:spPr>
        <a:xfrm>
          <a:off x="1505991" y="3397149"/>
          <a:ext cx="222200" cy="22220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90B241-016B-492F-895D-3FB033677F72}">
      <dsp:nvSpPr>
        <dsp:cNvPr id="0" name=""/>
        <dsp:cNvSpPr/>
      </dsp:nvSpPr>
      <dsp:spPr>
        <a:xfrm>
          <a:off x="0" y="4108626"/>
          <a:ext cx="3554122" cy="110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740" tIns="0" rIns="0" bIns="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Дослідити діяльність Миколи Кузнєцова під час Другої Світової війни</a:t>
          </a:r>
          <a:endParaRPr lang="ru-RU" sz="23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0" y="4108626"/>
        <a:ext cx="3554122" cy="1105920"/>
      </dsp:txXfrm>
    </dsp:sp>
    <dsp:sp modelId="{79BE9E6A-1D3B-4F83-86E4-780C50D8211F}">
      <dsp:nvSpPr>
        <dsp:cNvPr id="0" name=""/>
        <dsp:cNvSpPr/>
      </dsp:nvSpPr>
      <dsp:spPr>
        <a:xfrm>
          <a:off x="4320479" y="1810129"/>
          <a:ext cx="401670" cy="401670"/>
        </a:xfrm>
        <a:prstGeom prst="ellipse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029BBF-8864-4AD0-8B2A-2B142F0729CF}">
      <dsp:nvSpPr>
        <dsp:cNvPr id="0" name=""/>
        <dsp:cNvSpPr/>
      </dsp:nvSpPr>
      <dsp:spPr>
        <a:xfrm>
          <a:off x="2736297" y="2386207"/>
          <a:ext cx="3183611" cy="2905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837" tIns="0" rIns="0" bIns="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Здійснити конструктивно-критичний аналіз розвідницької діяльності на території України, зокрема Рівненщини</a:t>
          </a:r>
          <a:endParaRPr lang="ru-RU" sz="22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2736297" y="2386207"/>
        <a:ext cx="3183611" cy="2905703"/>
      </dsp:txXfrm>
    </dsp:sp>
    <dsp:sp modelId="{85D1235E-D83D-4E0F-ADCB-791759196ECC}">
      <dsp:nvSpPr>
        <dsp:cNvPr id="0" name=""/>
        <dsp:cNvSpPr/>
      </dsp:nvSpPr>
      <dsp:spPr>
        <a:xfrm>
          <a:off x="7128795" y="1018042"/>
          <a:ext cx="555502" cy="555502"/>
        </a:xfrm>
        <a:prstGeom prst="ellips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FA7D08-10E0-4601-901C-A3B5ED5027FE}">
      <dsp:nvSpPr>
        <dsp:cNvPr id="0" name=""/>
        <dsp:cNvSpPr/>
      </dsp:nvSpPr>
      <dsp:spPr>
        <a:xfrm>
          <a:off x="5639422" y="1629116"/>
          <a:ext cx="3046270" cy="3712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4349" tIns="0" rIns="0" bIns="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Визначити можливості використання нагромадженого позитивного досвіду  в сучасних умовах </a:t>
          </a:r>
          <a:endParaRPr lang="ru-RU" sz="22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5639422" y="1629116"/>
        <a:ext cx="3046270" cy="371224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C8976D-897C-4D77-93BE-B646C0B25E8F}">
      <dsp:nvSpPr>
        <dsp:cNvPr id="0" name=""/>
        <dsp:cNvSpPr/>
      </dsp:nvSpPr>
      <dsp:spPr>
        <a:xfrm rot="5400000">
          <a:off x="-115641" y="152414"/>
          <a:ext cx="1016093" cy="711265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1</a:t>
          </a:r>
          <a:endParaRPr lang="ru-RU" sz="2000" kern="1200" dirty="0"/>
        </a:p>
      </dsp:txBody>
      <dsp:txXfrm rot="5400000">
        <a:off x="-115641" y="152414"/>
        <a:ext cx="1016093" cy="711265"/>
      </dsp:txXfrm>
    </dsp:sp>
    <dsp:sp modelId="{E681B927-27BF-4387-BD05-93CE3E4D5D2E}">
      <dsp:nvSpPr>
        <dsp:cNvPr id="0" name=""/>
        <dsp:cNvSpPr/>
      </dsp:nvSpPr>
      <dsp:spPr>
        <a:xfrm rot="5400000">
          <a:off x="4237870" y="-3524300"/>
          <a:ext cx="660460" cy="77136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kern="1200" dirty="0" smtClean="0"/>
            <a:t>З'ясувати роль і місце постаті Миколи Кузнєцова у вітчизняній історії. </a:t>
          </a:r>
          <a:endParaRPr lang="ru-RU" sz="1700" kern="1200" dirty="0"/>
        </a:p>
      </dsp:txBody>
      <dsp:txXfrm rot="5400000">
        <a:off x="4237870" y="-3524300"/>
        <a:ext cx="660460" cy="7713670"/>
      </dsp:txXfrm>
    </dsp:sp>
    <dsp:sp modelId="{F9C3857D-DAB4-4051-8932-D49F32D49832}">
      <dsp:nvSpPr>
        <dsp:cNvPr id="0" name=""/>
        <dsp:cNvSpPr/>
      </dsp:nvSpPr>
      <dsp:spPr>
        <a:xfrm rot="5400000">
          <a:off x="-152414" y="1073902"/>
          <a:ext cx="1016093" cy="711265"/>
        </a:xfrm>
        <a:prstGeom prst="chevron">
          <a:avLst/>
        </a:prstGeom>
        <a:gradFill rotWithShape="0">
          <a:gsLst>
            <a:gs pos="0">
              <a:schemeClr val="accent3">
                <a:hueOff val="2250053"/>
                <a:satOff val="-3376"/>
                <a:lumOff val="-549"/>
                <a:alphaOff val="0"/>
                <a:shade val="51000"/>
                <a:satMod val="130000"/>
              </a:schemeClr>
            </a:gs>
            <a:gs pos="80000">
              <a:schemeClr val="accent3">
                <a:hueOff val="2250053"/>
                <a:satOff val="-3376"/>
                <a:lumOff val="-549"/>
                <a:alphaOff val="0"/>
                <a:shade val="93000"/>
                <a:satMod val="130000"/>
              </a:schemeClr>
            </a:gs>
            <a:gs pos="100000">
              <a:schemeClr val="accent3">
                <a:hueOff val="2250053"/>
                <a:satOff val="-3376"/>
                <a:lumOff val="-54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2250053"/>
              <a:satOff val="-3376"/>
              <a:lumOff val="-5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2</a:t>
          </a:r>
          <a:endParaRPr lang="ru-RU" sz="2000" kern="1200" dirty="0"/>
        </a:p>
      </dsp:txBody>
      <dsp:txXfrm rot="5400000">
        <a:off x="-152414" y="1073902"/>
        <a:ext cx="1016093" cy="711265"/>
      </dsp:txXfrm>
    </dsp:sp>
    <dsp:sp modelId="{E298FA74-6671-4008-B632-61F6F0D33F19}">
      <dsp:nvSpPr>
        <dsp:cNvPr id="0" name=""/>
        <dsp:cNvSpPr/>
      </dsp:nvSpPr>
      <dsp:spPr>
        <a:xfrm rot="5400000">
          <a:off x="4237870" y="-2605116"/>
          <a:ext cx="660460" cy="77136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2250053"/>
              <a:satOff val="-3376"/>
              <a:lumOff val="-5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kern="1200" dirty="0" smtClean="0"/>
            <a:t>Охарактеризувати розвідувальну діяльність М.Кузнєцова часів Другої світової війни.</a:t>
          </a:r>
          <a:endParaRPr lang="ru-RU" sz="1700" kern="1200" dirty="0"/>
        </a:p>
      </dsp:txBody>
      <dsp:txXfrm rot="5400000">
        <a:off x="4237870" y="-2605116"/>
        <a:ext cx="660460" cy="7713670"/>
      </dsp:txXfrm>
    </dsp:sp>
    <dsp:sp modelId="{7EF36CE7-9F56-489B-82E6-BA09D82336E8}">
      <dsp:nvSpPr>
        <dsp:cNvPr id="0" name=""/>
        <dsp:cNvSpPr/>
      </dsp:nvSpPr>
      <dsp:spPr>
        <a:xfrm rot="5400000">
          <a:off x="-152414" y="1993087"/>
          <a:ext cx="1016093" cy="711265"/>
        </a:xfrm>
        <a:prstGeom prst="chevron">
          <a:avLst/>
        </a:prstGeom>
        <a:gradFill rotWithShape="0">
          <a:gsLst>
            <a:gs pos="0">
              <a:schemeClr val="accent3">
                <a:hueOff val="4500106"/>
                <a:satOff val="-6752"/>
                <a:lumOff val="-1098"/>
                <a:alphaOff val="0"/>
                <a:shade val="51000"/>
                <a:satMod val="130000"/>
              </a:schemeClr>
            </a:gs>
            <a:gs pos="80000">
              <a:schemeClr val="accent3">
                <a:hueOff val="4500106"/>
                <a:satOff val="-6752"/>
                <a:lumOff val="-1098"/>
                <a:alphaOff val="0"/>
                <a:shade val="93000"/>
                <a:satMod val="130000"/>
              </a:schemeClr>
            </a:gs>
            <a:gs pos="100000">
              <a:schemeClr val="accent3">
                <a:hueOff val="4500106"/>
                <a:satOff val="-6752"/>
                <a:lumOff val="-109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4500106"/>
              <a:satOff val="-6752"/>
              <a:lumOff val="-109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3</a:t>
          </a:r>
          <a:endParaRPr lang="ru-RU" sz="2000" kern="1200" dirty="0"/>
        </a:p>
      </dsp:txBody>
      <dsp:txXfrm rot="5400000">
        <a:off x="-152414" y="1993087"/>
        <a:ext cx="1016093" cy="711265"/>
      </dsp:txXfrm>
    </dsp:sp>
    <dsp:sp modelId="{8414E7D1-24A8-4C4A-BB5E-10E6B4191AAB}">
      <dsp:nvSpPr>
        <dsp:cNvPr id="0" name=""/>
        <dsp:cNvSpPr/>
      </dsp:nvSpPr>
      <dsp:spPr>
        <a:xfrm rot="5400000">
          <a:off x="4226839" y="-1616405"/>
          <a:ext cx="660460" cy="77136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4500106"/>
              <a:satOff val="-6752"/>
              <a:lumOff val="-109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kern="1200" dirty="0" smtClean="0"/>
            <a:t>Вказати на взаємозв'язок між терористичною діяльністю М. Кузнєцова та знищенням мирних жителів на території України.</a:t>
          </a:r>
          <a:endParaRPr lang="ru-RU" sz="1700" kern="1200" dirty="0"/>
        </a:p>
      </dsp:txBody>
      <dsp:txXfrm rot="5400000">
        <a:off x="4226839" y="-1616405"/>
        <a:ext cx="660460" cy="7713670"/>
      </dsp:txXfrm>
    </dsp:sp>
    <dsp:sp modelId="{51D8D938-F2CF-4022-9556-E64E2C38BC2D}">
      <dsp:nvSpPr>
        <dsp:cNvPr id="0" name=""/>
        <dsp:cNvSpPr/>
      </dsp:nvSpPr>
      <dsp:spPr>
        <a:xfrm rot="5400000">
          <a:off x="-152414" y="2912271"/>
          <a:ext cx="1016093" cy="711265"/>
        </a:xfrm>
        <a:prstGeom prst="chevron">
          <a:avLst/>
        </a:prstGeom>
        <a:gradFill rotWithShape="0">
          <a:gsLst>
            <a:gs pos="0">
              <a:schemeClr val="accent3">
                <a:hueOff val="6750158"/>
                <a:satOff val="-10128"/>
                <a:lumOff val="-1647"/>
                <a:alphaOff val="0"/>
                <a:shade val="51000"/>
                <a:satMod val="130000"/>
              </a:schemeClr>
            </a:gs>
            <a:gs pos="80000">
              <a:schemeClr val="accent3">
                <a:hueOff val="6750158"/>
                <a:satOff val="-10128"/>
                <a:lumOff val="-1647"/>
                <a:alphaOff val="0"/>
                <a:shade val="93000"/>
                <a:satMod val="130000"/>
              </a:schemeClr>
            </a:gs>
            <a:gs pos="100000">
              <a:schemeClr val="accent3">
                <a:hueOff val="6750158"/>
                <a:satOff val="-10128"/>
                <a:lumOff val="-164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6750158"/>
              <a:satOff val="-10128"/>
              <a:lumOff val="-164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4</a:t>
          </a:r>
          <a:endParaRPr lang="ru-RU" sz="2000" kern="1200" dirty="0"/>
        </a:p>
      </dsp:txBody>
      <dsp:txXfrm rot="5400000">
        <a:off x="-152414" y="2912271"/>
        <a:ext cx="1016093" cy="711265"/>
      </dsp:txXfrm>
    </dsp:sp>
    <dsp:sp modelId="{8C8F4E66-3788-4EAD-8C7D-B07E3F53A7E0}">
      <dsp:nvSpPr>
        <dsp:cNvPr id="0" name=""/>
        <dsp:cNvSpPr/>
      </dsp:nvSpPr>
      <dsp:spPr>
        <a:xfrm rot="5400000">
          <a:off x="4237870" y="-766747"/>
          <a:ext cx="660460" cy="77136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6750158"/>
              <a:satOff val="-10128"/>
              <a:lumOff val="-164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kern="1200" dirty="0" smtClean="0"/>
            <a:t>Показати, яке місце в історичному минулому Рівненщини займає діяльність легендарного розвідника і який його внесок в історію нашого краю.</a:t>
          </a:r>
          <a:endParaRPr lang="ru-RU" sz="1700" kern="1200" dirty="0"/>
        </a:p>
      </dsp:txBody>
      <dsp:txXfrm rot="5400000">
        <a:off x="4237870" y="-766747"/>
        <a:ext cx="660460" cy="7713670"/>
      </dsp:txXfrm>
    </dsp:sp>
    <dsp:sp modelId="{04033BE3-019D-4971-A150-0C0E674F6EF0}">
      <dsp:nvSpPr>
        <dsp:cNvPr id="0" name=""/>
        <dsp:cNvSpPr/>
      </dsp:nvSpPr>
      <dsp:spPr>
        <a:xfrm rot="5400000">
          <a:off x="-152414" y="3831455"/>
          <a:ext cx="1016093" cy="711265"/>
        </a:xfrm>
        <a:prstGeom prst="chevron">
          <a:avLst/>
        </a:prstGeom>
        <a:gradFill rotWithShape="0">
          <a:gsLst>
            <a:gs pos="0">
              <a:schemeClr val="accent3">
                <a:hueOff val="9000211"/>
                <a:satOff val="-13504"/>
                <a:lumOff val="-2196"/>
                <a:alphaOff val="0"/>
                <a:shade val="51000"/>
                <a:satMod val="130000"/>
              </a:schemeClr>
            </a:gs>
            <a:gs pos="80000">
              <a:schemeClr val="accent3">
                <a:hueOff val="9000211"/>
                <a:satOff val="-13504"/>
                <a:lumOff val="-2196"/>
                <a:alphaOff val="0"/>
                <a:shade val="93000"/>
                <a:satMod val="130000"/>
              </a:schemeClr>
            </a:gs>
            <a:gs pos="100000">
              <a:schemeClr val="accent3">
                <a:hueOff val="9000211"/>
                <a:satOff val="-13504"/>
                <a:lumOff val="-219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9000211"/>
              <a:satOff val="-13504"/>
              <a:lumOff val="-219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5</a:t>
          </a:r>
          <a:endParaRPr lang="ru-RU" sz="2000" kern="1200" dirty="0"/>
        </a:p>
      </dsp:txBody>
      <dsp:txXfrm rot="5400000">
        <a:off x="-152414" y="3831455"/>
        <a:ext cx="1016093" cy="711265"/>
      </dsp:txXfrm>
    </dsp:sp>
    <dsp:sp modelId="{EEBE9208-109A-420D-8745-9CA6F2778D6B}">
      <dsp:nvSpPr>
        <dsp:cNvPr id="0" name=""/>
        <dsp:cNvSpPr/>
      </dsp:nvSpPr>
      <dsp:spPr>
        <a:xfrm rot="5400000">
          <a:off x="4237870" y="152437"/>
          <a:ext cx="660460" cy="77136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9000211"/>
              <a:satOff val="-13504"/>
              <a:lumOff val="-219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kern="1200" dirty="0" smtClean="0"/>
            <a:t>Розкрити особливість та унікальних історичних та фольклорних джерел, що були опрацьовані в результаті дослідження.</a:t>
          </a:r>
          <a:endParaRPr lang="ru-RU" sz="1700" kern="1200" dirty="0"/>
        </a:p>
      </dsp:txBody>
      <dsp:txXfrm rot="5400000">
        <a:off x="4237870" y="152437"/>
        <a:ext cx="660460" cy="7713670"/>
      </dsp:txXfrm>
    </dsp:sp>
    <dsp:sp modelId="{87669C36-EA65-43AD-8972-20CA6C43AB88}">
      <dsp:nvSpPr>
        <dsp:cNvPr id="0" name=""/>
        <dsp:cNvSpPr/>
      </dsp:nvSpPr>
      <dsp:spPr>
        <a:xfrm rot="5400000">
          <a:off x="-152414" y="4750640"/>
          <a:ext cx="1016093" cy="711265"/>
        </a:xfrm>
        <a:prstGeom prst="chevron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6</a:t>
          </a:r>
          <a:endParaRPr lang="ru-RU" sz="2000" kern="1200" dirty="0"/>
        </a:p>
      </dsp:txBody>
      <dsp:txXfrm rot="5400000">
        <a:off x="-152414" y="4750640"/>
        <a:ext cx="1016093" cy="711265"/>
      </dsp:txXfrm>
    </dsp:sp>
    <dsp:sp modelId="{3F5F316A-C418-4AE9-BA25-381CFB504B4A}">
      <dsp:nvSpPr>
        <dsp:cNvPr id="0" name=""/>
        <dsp:cNvSpPr/>
      </dsp:nvSpPr>
      <dsp:spPr>
        <a:xfrm rot="5400000">
          <a:off x="4237870" y="1071621"/>
          <a:ext cx="660460" cy="77136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kern="1200" dirty="0" smtClean="0"/>
            <a:t>Довести, що дане дослідження має великі можливості для підвищення інтересу до вивчення історичних подій та історичних постатей часів Другої світової війни.</a:t>
          </a:r>
          <a:endParaRPr lang="ru-RU" sz="1700" kern="1200" dirty="0"/>
        </a:p>
      </dsp:txBody>
      <dsp:txXfrm rot="5400000">
        <a:off x="4237870" y="1071621"/>
        <a:ext cx="660460" cy="771367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78D002-FA42-4591-90CE-A97D9CABC852}">
      <dsp:nvSpPr>
        <dsp:cNvPr id="0" name=""/>
        <dsp:cNvSpPr/>
      </dsp:nvSpPr>
      <dsp:spPr>
        <a:xfrm>
          <a:off x="2771803" y="3558892"/>
          <a:ext cx="3276865" cy="224542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ЗМІСТ ДОСЛІДЖЕННЯ</a:t>
          </a:r>
          <a:endParaRPr lang="ru-RU" sz="24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2771803" y="3558892"/>
        <a:ext cx="3276865" cy="2245425"/>
      </dsp:txXfrm>
    </dsp:sp>
    <dsp:sp modelId="{A2C76E4D-A10D-448C-B33B-505E84B698A3}">
      <dsp:nvSpPr>
        <dsp:cNvPr id="0" name=""/>
        <dsp:cNvSpPr/>
      </dsp:nvSpPr>
      <dsp:spPr>
        <a:xfrm rot="10800000">
          <a:off x="687298" y="4403217"/>
          <a:ext cx="1969856" cy="55677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58AF732-C983-435F-B6BE-42682254783E}">
      <dsp:nvSpPr>
        <dsp:cNvPr id="0" name=""/>
        <dsp:cNvSpPr/>
      </dsp:nvSpPr>
      <dsp:spPr>
        <a:xfrm>
          <a:off x="3539" y="4134598"/>
          <a:ext cx="1367517" cy="10940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/>
            <a:t>Вступ</a:t>
          </a:r>
          <a:endParaRPr lang="ru-RU" sz="1100" b="1" kern="1200" dirty="0"/>
        </a:p>
      </dsp:txBody>
      <dsp:txXfrm>
        <a:off x="3539" y="4134598"/>
        <a:ext cx="1367517" cy="1094014"/>
      </dsp:txXfrm>
    </dsp:sp>
    <dsp:sp modelId="{E08115B7-CF42-4559-B2A2-53DDC1FF2AB7}">
      <dsp:nvSpPr>
        <dsp:cNvPr id="0" name=""/>
        <dsp:cNvSpPr/>
      </dsp:nvSpPr>
      <dsp:spPr>
        <a:xfrm rot="12342857">
          <a:off x="951400" y="3246112"/>
          <a:ext cx="2112165" cy="55677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558FA0D-183A-4DB7-BC8F-87D660B4A0EE}">
      <dsp:nvSpPr>
        <dsp:cNvPr id="0" name=""/>
        <dsp:cNvSpPr/>
      </dsp:nvSpPr>
      <dsp:spPr>
        <a:xfrm>
          <a:off x="361457" y="2397364"/>
          <a:ext cx="1389056" cy="13378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/>
            <a:t>Розділ 1. </a:t>
          </a:r>
          <a:r>
            <a:rPr lang="en-US" sz="1100" b="1" kern="1200" dirty="0" smtClean="0"/>
            <a:t>C</a:t>
          </a:r>
          <a:r>
            <a:rPr lang="uk-UA" sz="1100" b="1" kern="1200" dirty="0" err="1" smtClean="0"/>
            <a:t>тановлення</a:t>
          </a:r>
          <a:r>
            <a:rPr lang="uk-UA" sz="1100" b="1" kern="1200" dirty="0" smtClean="0"/>
            <a:t> як особистості: від Никанора до Миколи Кузнєцова</a:t>
          </a:r>
          <a:endParaRPr lang="ru-RU" sz="1100" b="1" kern="1200" dirty="0"/>
        </a:p>
      </dsp:txBody>
      <dsp:txXfrm>
        <a:off x="361457" y="2397364"/>
        <a:ext cx="1389056" cy="1337837"/>
      </dsp:txXfrm>
    </dsp:sp>
    <dsp:sp modelId="{CDF14A10-6FAE-499E-9CC9-F04853C72D4B}">
      <dsp:nvSpPr>
        <dsp:cNvPr id="0" name=""/>
        <dsp:cNvSpPr/>
      </dsp:nvSpPr>
      <dsp:spPr>
        <a:xfrm rot="13885714">
          <a:off x="1650886" y="2402307"/>
          <a:ext cx="2327353" cy="55677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A4C4CAD-9542-4650-A01F-AD44DB460F8F}">
      <dsp:nvSpPr>
        <dsp:cNvPr id="0" name=""/>
        <dsp:cNvSpPr/>
      </dsp:nvSpPr>
      <dsp:spPr>
        <a:xfrm>
          <a:off x="1224135" y="1193857"/>
          <a:ext cx="1729773" cy="11540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/>
            <a:t>Розділ 2.  Диверсійна діяльність розвідника Миколи Кузнєцова часів Другої світової війни                         2.1Пауль </a:t>
          </a:r>
          <a:r>
            <a:rPr lang="uk-UA" sz="1100" b="1" kern="1200" dirty="0" err="1" smtClean="0"/>
            <a:t>Зіберт</a:t>
          </a:r>
          <a:endParaRPr lang="ru-RU" sz="1100" b="1" kern="1200" dirty="0"/>
        </a:p>
      </dsp:txBody>
      <dsp:txXfrm>
        <a:off x="1224135" y="1193857"/>
        <a:ext cx="1729773" cy="1154075"/>
      </dsp:txXfrm>
    </dsp:sp>
    <dsp:sp modelId="{550C5789-1EA2-4AF3-BC86-B98A3DDEBE2C}">
      <dsp:nvSpPr>
        <dsp:cNvPr id="0" name=""/>
        <dsp:cNvSpPr/>
      </dsp:nvSpPr>
      <dsp:spPr>
        <a:xfrm rot="15535451">
          <a:off x="2745716" y="1985366"/>
          <a:ext cx="2382430" cy="55677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62BD80C-92BD-4E4D-96B9-45E26A6A5F83}">
      <dsp:nvSpPr>
        <dsp:cNvPr id="0" name=""/>
        <dsp:cNvSpPr/>
      </dsp:nvSpPr>
      <dsp:spPr>
        <a:xfrm>
          <a:off x="3024331" y="547719"/>
          <a:ext cx="1367517" cy="10940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100" b="1" kern="1200" dirty="0" smtClean="0"/>
            <a:t>Розділ 3. Слідами Миколи </a:t>
          </a:r>
          <a:r>
            <a:rPr lang="uk-UA" sz="1100" b="1" kern="1200" dirty="0" err="1" smtClean="0"/>
            <a:t>Кузнецова</a:t>
          </a:r>
          <a:r>
            <a:rPr lang="uk-UA" sz="1100" b="1" kern="1200" dirty="0" smtClean="0"/>
            <a:t> на </a:t>
          </a:r>
          <a:r>
            <a:rPr lang="uk-UA" sz="1100" b="1" kern="1200" dirty="0" err="1" smtClean="0"/>
            <a:t>Костопільщині</a:t>
          </a:r>
          <a:r>
            <a:rPr lang="uk-UA" sz="1100" b="1" kern="1200" dirty="0" smtClean="0"/>
            <a:t> </a:t>
          </a:r>
          <a:endParaRPr lang="ru-RU" sz="1100" b="1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 dirty="0"/>
        </a:p>
      </dsp:txBody>
      <dsp:txXfrm>
        <a:off x="3024331" y="547719"/>
        <a:ext cx="1367517" cy="1094014"/>
      </dsp:txXfrm>
    </dsp:sp>
    <dsp:sp modelId="{50110839-049E-4802-8024-F9F5206EC0CC}">
      <dsp:nvSpPr>
        <dsp:cNvPr id="0" name=""/>
        <dsp:cNvSpPr/>
      </dsp:nvSpPr>
      <dsp:spPr>
        <a:xfrm rot="16971429">
          <a:off x="3745359" y="1964495"/>
          <a:ext cx="2442998" cy="55677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0F7ABFA-EADA-4DDA-AD1E-CD01F378C012}">
      <dsp:nvSpPr>
        <dsp:cNvPr id="0" name=""/>
        <dsp:cNvSpPr/>
      </dsp:nvSpPr>
      <dsp:spPr>
        <a:xfrm>
          <a:off x="4554908" y="505002"/>
          <a:ext cx="1367517" cy="10940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100" b="1" kern="1200" dirty="0" smtClean="0"/>
            <a:t>Розділ 4. Обставини загибелі легендарного розвідника</a:t>
          </a:r>
          <a:endParaRPr lang="ru-RU" sz="1100" b="1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 dirty="0"/>
        </a:p>
      </dsp:txBody>
      <dsp:txXfrm>
        <a:off x="4554908" y="505002"/>
        <a:ext cx="1367517" cy="1094014"/>
      </dsp:txXfrm>
    </dsp:sp>
    <dsp:sp modelId="{ABEF5477-C219-4BFA-95AB-EE582BF828F3}">
      <dsp:nvSpPr>
        <dsp:cNvPr id="0" name=""/>
        <dsp:cNvSpPr/>
      </dsp:nvSpPr>
      <dsp:spPr>
        <a:xfrm rot="18514286">
          <a:off x="4842232" y="2402307"/>
          <a:ext cx="2327353" cy="55677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A0200AA-1F94-4416-8F5F-7C53F414C33C}">
      <dsp:nvSpPr>
        <dsp:cNvPr id="0" name=""/>
        <dsp:cNvSpPr/>
      </dsp:nvSpPr>
      <dsp:spPr>
        <a:xfrm>
          <a:off x="6047690" y="1223888"/>
          <a:ext cx="1367517" cy="10940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err="1" smtClean="0"/>
            <a:t>Висновки</a:t>
          </a:r>
          <a:endParaRPr lang="ru-RU" sz="1100" b="1" kern="1200" dirty="0"/>
        </a:p>
      </dsp:txBody>
      <dsp:txXfrm>
        <a:off x="6047690" y="1223888"/>
        <a:ext cx="1367517" cy="1094014"/>
      </dsp:txXfrm>
    </dsp:sp>
    <dsp:sp modelId="{116DD980-1A8E-4581-B10A-CEAEC46B6DFF}">
      <dsp:nvSpPr>
        <dsp:cNvPr id="0" name=""/>
        <dsp:cNvSpPr/>
      </dsp:nvSpPr>
      <dsp:spPr>
        <a:xfrm rot="20057143">
          <a:off x="5756906" y="3246112"/>
          <a:ext cx="2112165" cy="55677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D76C201-1FA6-42FF-8FCC-1AC00BF75DFB}">
      <dsp:nvSpPr>
        <dsp:cNvPr id="0" name=""/>
        <dsp:cNvSpPr/>
      </dsp:nvSpPr>
      <dsp:spPr>
        <a:xfrm>
          <a:off x="7080727" y="2519276"/>
          <a:ext cx="1367517" cy="10940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/>
            <a:t>Список використаної</a:t>
          </a:r>
          <a:r>
            <a:rPr lang="uk-UA" sz="1100" b="1" kern="1200" baseline="0" dirty="0" smtClean="0"/>
            <a:t> література</a:t>
          </a:r>
          <a:endParaRPr lang="ru-RU" sz="1100" b="1" kern="1200" dirty="0"/>
        </a:p>
      </dsp:txBody>
      <dsp:txXfrm>
        <a:off x="7080727" y="2519276"/>
        <a:ext cx="1367517" cy="1094014"/>
      </dsp:txXfrm>
    </dsp:sp>
    <dsp:sp modelId="{17F5D9C7-12E0-4665-B92B-DC1871D44D01}">
      <dsp:nvSpPr>
        <dsp:cNvPr id="0" name=""/>
        <dsp:cNvSpPr/>
      </dsp:nvSpPr>
      <dsp:spPr>
        <a:xfrm>
          <a:off x="6163316" y="4403217"/>
          <a:ext cx="1969856" cy="55677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D9842EE-C8DE-4981-8FF3-0186FCE8335D}">
      <dsp:nvSpPr>
        <dsp:cNvPr id="0" name=""/>
        <dsp:cNvSpPr/>
      </dsp:nvSpPr>
      <dsp:spPr>
        <a:xfrm>
          <a:off x="7449414" y="4134598"/>
          <a:ext cx="1367517" cy="10940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/>
            <a:t>Додатки</a:t>
          </a:r>
          <a:endParaRPr lang="ru-RU" sz="1100" b="1" kern="1200" dirty="0"/>
        </a:p>
      </dsp:txBody>
      <dsp:txXfrm>
        <a:off x="7449414" y="4134598"/>
        <a:ext cx="1367517" cy="109401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72D74F-84DF-49AB-8F74-F974C3FFB919}">
      <dsp:nvSpPr>
        <dsp:cNvPr id="0" name=""/>
        <dsp:cNvSpPr/>
      </dsp:nvSpPr>
      <dsp:spPr>
        <a:xfrm>
          <a:off x="-69997" y="0"/>
          <a:ext cx="8229600" cy="2467417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90269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Кузнєцов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Микола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Іванович</a:t>
          </a:r>
          <a:r>
            <a:rPr lang="ru-RU" sz="2000" kern="1200" dirty="0" smtClean="0"/>
            <a:t>... </a:t>
          </a:r>
          <a:r>
            <a:rPr lang="ru-RU" sz="2000" kern="1200" dirty="0" err="1" smtClean="0"/>
            <a:t>загинув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від</a:t>
          </a:r>
          <a:r>
            <a:rPr lang="ru-RU" sz="2000" kern="1200" dirty="0" smtClean="0"/>
            <a:t> рук </a:t>
          </a:r>
          <a:r>
            <a:rPr lang="ru-RU" sz="2000" kern="1200" dirty="0" err="1" smtClean="0"/>
            <a:t>українських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буржуазних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націоналістів</a:t>
          </a:r>
          <a:r>
            <a:rPr lang="ru-RU" sz="2000" kern="1200" dirty="0" smtClean="0"/>
            <a:t> в с. </a:t>
          </a:r>
          <a:r>
            <a:rPr lang="ru-RU" sz="2000" kern="1200" dirty="0" err="1" smtClean="0"/>
            <a:t>Боратині</a:t>
          </a:r>
          <a:r>
            <a:rPr lang="ru-RU" sz="2000" kern="1200" dirty="0" smtClean="0"/>
            <a:t> (</a:t>
          </a:r>
          <a:r>
            <a:rPr lang="ru-RU" sz="2000" kern="1200" dirty="0" err="1" smtClean="0"/>
            <a:t>тепер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Бродівського</a:t>
          </a:r>
          <a:r>
            <a:rPr lang="ru-RU" sz="2000" kern="1200" dirty="0" smtClean="0"/>
            <a:t> району </a:t>
          </a:r>
          <a:r>
            <a:rPr lang="ru-RU" sz="2000" kern="1200" dirty="0" err="1" smtClean="0"/>
            <a:t>Львів</a:t>
          </a:r>
          <a:r>
            <a:rPr lang="ru-RU" sz="2000" kern="1200" dirty="0" smtClean="0"/>
            <a:t>. обл.). </a:t>
          </a:r>
          <a:r>
            <a:rPr lang="ru-RU" sz="2000" kern="1200" dirty="0" err="1" smtClean="0"/>
            <a:t>Похований</a:t>
          </a:r>
          <a:r>
            <a:rPr lang="ru-RU" sz="2000" kern="1200" dirty="0" smtClean="0"/>
            <a:t> у </a:t>
          </a:r>
          <a:r>
            <a:rPr lang="ru-RU" sz="2000" kern="1200" dirty="0" err="1" smtClean="0"/>
            <a:t>Львові</a:t>
          </a:r>
          <a:endParaRPr lang="uk-UA" sz="2000" kern="1200" dirty="0"/>
        </a:p>
      </dsp:txBody>
      <dsp:txXfrm>
        <a:off x="-69997" y="0"/>
        <a:ext cx="8229600" cy="2467417"/>
      </dsp:txXfrm>
    </dsp:sp>
    <dsp:sp modelId="{C1086929-65C4-440A-9B9C-900605D36961}">
      <dsp:nvSpPr>
        <dsp:cNvPr id="0" name=""/>
        <dsp:cNvSpPr/>
      </dsp:nvSpPr>
      <dsp:spPr>
        <a:xfrm>
          <a:off x="2016243" y="1224134"/>
          <a:ext cx="6135097" cy="2069009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90269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Затриманий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підрозділом</a:t>
          </a:r>
          <a:r>
            <a:rPr lang="ru-RU" sz="1800" kern="1200" dirty="0" smtClean="0"/>
            <a:t> УПА </a:t>
          </a:r>
          <a:r>
            <a:rPr lang="ru-RU" sz="1800" kern="1200" dirty="0" err="1" smtClean="0"/>
            <a:t>біля</a:t>
          </a:r>
          <a:r>
            <a:rPr lang="ru-RU" sz="1800" kern="1200" dirty="0" smtClean="0"/>
            <a:t> села Верба </a:t>
          </a:r>
          <a:r>
            <a:rPr lang="ru-RU" sz="1800" kern="1200" dirty="0" err="1" smtClean="0"/>
            <a:t>Дубнівського</a:t>
          </a:r>
          <a:r>
            <a:rPr lang="ru-RU" sz="1800" kern="1200" dirty="0" smtClean="0"/>
            <a:t> району та </a:t>
          </a:r>
          <a:r>
            <a:rPr lang="ru-RU" sz="1800" kern="1200" dirty="0" err="1" smtClean="0"/>
            <a:t>під</a:t>
          </a:r>
          <a:r>
            <a:rPr lang="ru-RU" sz="1800" kern="1200" dirty="0" smtClean="0"/>
            <a:t> час </a:t>
          </a:r>
          <a:r>
            <a:rPr lang="ru-RU" sz="1800" kern="1200" dirty="0" err="1" smtClean="0"/>
            <a:t>допиту</a:t>
          </a:r>
          <a:r>
            <a:rPr lang="ru-RU" sz="1800" kern="1200" dirty="0" smtClean="0"/>
            <a:t> дав </a:t>
          </a:r>
          <a:r>
            <a:rPr lang="ru-RU" sz="1800" kern="1200" dirty="0" err="1" smtClean="0"/>
            <a:t>цінну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інформацію</a:t>
          </a:r>
          <a:endParaRPr lang="uk-UA" sz="1800" kern="1200" dirty="0"/>
        </a:p>
      </dsp:txBody>
      <dsp:txXfrm>
        <a:off x="2016243" y="1224134"/>
        <a:ext cx="6135097" cy="2069009"/>
      </dsp:txXfrm>
    </dsp:sp>
    <dsp:sp modelId="{4D33FC06-1485-4F01-81F9-EF8BDBEFFC5A}">
      <dsp:nvSpPr>
        <dsp:cNvPr id="0" name=""/>
        <dsp:cNvSpPr/>
      </dsp:nvSpPr>
      <dsp:spPr>
        <a:xfrm>
          <a:off x="4248477" y="2304260"/>
          <a:ext cx="3880273" cy="2062645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90269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Кузнєцова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затримали</a:t>
          </a:r>
          <a:r>
            <a:rPr lang="ru-RU" sz="1800" kern="1200" dirty="0" smtClean="0"/>
            <a:t> на </a:t>
          </a:r>
          <a:r>
            <a:rPr lang="ru-RU" sz="1800" kern="1200" dirty="0" err="1" smtClean="0"/>
            <a:t>Костопільщині</a:t>
          </a:r>
          <a:r>
            <a:rPr lang="ru-RU" sz="1800" kern="1200" dirty="0" smtClean="0"/>
            <a:t> і </a:t>
          </a:r>
          <a:r>
            <a:rPr lang="ru-RU" sz="1800" kern="1200" dirty="0" err="1" smtClean="0"/>
            <a:t>лише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згодом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доправили</a:t>
          </a:r>
          <a:r>
            <a:rPr lang="ru-RU" sz="1800" kern="1200" dirty="0" smtClean="0"/>
            <a:t> до </a:t>
          </a:r>
          <a:r>
            <a:rPr lang="ru-RU" sz="1800" kern="1200" dirty="0" err="1" smtClean="0"/>
            <a:t>с.Верба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Дубнівського</a:t>
          </a:r>
          <a:r>
            <a:rPr lang="ru-RU" sz="1800" kern="1200" dirty="0" smtClean="0"/>
            <a:t> району</a:t>
          </a:r>
          <a:endParaRPr lang="uk-UA" sz="1800" kern="1200" dirty="0"/>
        </a:p>
      </dsp:txBody>
      <dsp:txXfrm>
        <a:off x="4248477" y="2304260"/>
        <a:ext cx="3880273" cy="206264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703D32-36C8-47BA-8692-FE2930CC9B30}">
      <dsp:nvSpPr>
        <dsp:cNvPr id="0" name=""/>
        <dsp:cNvSpPr/>
      </dsp:nvSpPr>
      <dsp:spPr>
        <a:xfrm rot="21300000">
          <a:off x="25692" y="2861135"/>
          <a:ext cx="8321090" cy="952890"/>
        </a:xfrm>
        <a:prstGeom prst="mathMinus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03376D-A767-4E37-9F57-E87A1CFB9664}">
      <dsp:nvSpPr>
        <dsp:cNvPr id="0" name=""/>
        <dsp:cNvSpPr/>
      </dsp:nvSpPr>
      <dsp:spPr>
        <a:xfrm>
          <a:off x="214327" y="428616"/>
          <a:ext cx="2511742" cy="2514617"/>
        </a:xfrm>
        <a:prstGeom prst="downArrow">
          <a:avLst/>
        </a:prstGeom>
        <a:solidFill>
          <a:srgbClr val="99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A23357-FD2D-4BA8-BFCF-2A70C26AAF9A}">
      <dsp:nvSpPr>
        <dsp:cNvPr id="0" name=""/>
        <dsp:cNvSpPr/>
      </dsp:nvSpPr>
      <dsp:spPr>
        <a:xfrm>
          <a:off x="2448272" y="576071"/>
          <a:ext cx="5943091" cy="2059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rgbClr val="C00000"/>
              </a:solidFill>
            </a:rPr>
            <a:t>«Якби мене запитали, кого я вважаю найбільш мужнім і привабливим серед плеяди борців з фашизмом, я без жодних сумнівів назвав би Миколу Кузнецова — великого гуманіста, який знищував тих, хто прагнув знищити людство»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rgbClr val="C00000"/>
              </a:solidFill>
            </a:rPr>
            <a:t>                                  </a:t>
          </a:r>
          <a:r>
            <a:rPr lang="uk-UA" sz="2000" kern="1200" dirty="0" smtClean="0">
              <a:solidFill>
                <a:srgbClr val="C00000"/>
              </a:solidFill>
            </a:rPr>
            <a:t>Жоліо Кюрі, видатний фізик,     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rgbClr val="C00000"/>
              </a:solidFill>
            </a:rPr>
            <a:t>                                        лауреат Нобелівської премії</a:t>
          </a:r>
          <a:endParaRPr lang="ru-RU" sz="2400" kern="1200" dirty="0">
            <a:solidFill>
              <a:srgbClr val="C00000"/>
            </a:solidFill>
          </a:endParaRPr>
        </a:p>
      </dsp:txBody>
      <dsp:txXfrm>
        <a:off x="2448272" y="576071"/>
        <a:ext cx="5943091" cy="2059683"/>
      </dsp:txXfrm>
    </dsp:sp>
    <dsp:sp modelId="{2AF7F31D-B323-40BA-8CDF-B1956CC9ABB0}">
      <dsp:nvSpPr>
        <dsp:cNvPr id="0" name=""/>
        <dsp:cNvSpPr/>
      </dsp:nvSpPr>
      <dsp:spPr>
        <a:xfrm>
          <a:off x="5072096" y="3429033"/>
          <a:ext cx="2511742" cy="2514617"/>
        </a:xfrm>
        <a:prstGeom prst="upArrow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5B310B-25FF-4ACA-A1A8-AB30C5087461}">
      <dsp:nvSpPr>
        <dsp:cNvPr id="0" name=""/>
        <dsp:cNvSpPr/>
      </dsp:nvSpPr>
      <dsp:spPr>
        <a:xfrm>
          <a:off x="214308" y="3477094"/>
          <a:ext cx="4762317" cy="2978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«Коли ви будете проходити біля пам’ятника Кузнецову,  пам’ятайте, що його поставлено провокатору за знищення дуже вартісних ваших братів і сестер»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                                     </a:t>
          </a:r>
          <a:r>
            <a:rPr lang="uk-UA" sz="2000" kern="1200" dirty="0" smtClean="0"/>
            <a:t>Улас </a:t>
          </a:r>
          <a:r>
            <a:rPr lang="uk-UA" sz="2000" kern="1200" dirty="0" err="1" smtClean="0"/>
            <a:t>Самчук</a:t>
          </a:r>
          <a:r>
            <a:rPr lang="uk-UA" sz="2000" kern="1200" dirty="0" smtClean="0"/>
            <a:t>,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smtClean="0"/>
            <a:t>                       український </a:t>
          </a:r>
          <a:r>
            <a:rPr lang="uk-UA" sz="2000" kern="1200" dirty="0" smtClean="0"/>
            <a:t>письменник</a:t>
          </a:r>
          <a:endParaRPr lang="ru-RU" sz="2000" kern="1200" dirty="0"/>
        </a:p>
      </dsp:txBody>
      <dsp:txXfrm>
        <a:off x="214308" y="3477094"/>
        <a:ext cx="4762317" cy="2978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A840959-67BC-4B9F-8CEE-2DA072DC3762}" type="datetimeFigureOut">
              <a:rPr lang="ru-RU"/>
              <a:pPr>
                <a:defRPr/>
              </a:pPr>
              <a:t>13.01.2014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EB6EB56-0D9F-4D3A-BFE9-5FF8E6AF14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24987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B6EB56-0D9F-4D3A-BFE9-5FF8E6AF147B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8160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B6EB56-0D9F-4D3A-BFE9-5FF8E6AF147B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5764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2D470-288A-4722-A5CB-461E9A7A4E69}" type="datetimeFigureOut">
              <a:rPr lang="ru-RU"/>
              <a:pPr>
                <a:defRPr/>
              </a:pPr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5EAB2-C673-4E39-8355-E6AFDF66D8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114A8-B365-4EEE-A4EB-8CC127403E75}" type="datetimeFigureOut">
              <a:rPr lang="ru-RU"/>
              <a:pPr>
                <a:defRPr/>
              </a:pPr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8264A-4580-4E50-9932-0D9161420C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0DB10-97BD-4D75-BBBC-3EA26403B7F8}" type="datetimeFigureOut">
              <a:rPr lang="ru-RU"/>
              <a:pPr>
                <a:defRPr/>
              </a:pPr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26C10-8E10-4497-BF59-8A4C18CEEA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192E0-F1E9-4CAF-A71B-0A2AF8A224B9}" type="datetimeFigureOut">
              <a:rPr lang="ru-RU"/>
              <a:pPr>
                <a:defRPr/>
              </a:pPr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740AF-0C6D-4642-92C2-EAFDB15CAE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0297D-90AD-420D-A0CD-5872AF8A1EAC}" type="datetimeFigureOut">
              <a:rPr lang="ru-RU"/>
              <a:pPr>
                <a:defRPr/>
              </a:pPr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7B6AD-AD86-4B15-89DC-DE7596FCC1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CDFD2-69CB-4E7B-94D6-7FD36F42247F}" type="datetimeFigureOut">
              <a:rPr lang="ru-RU"/>
              <a:pPr>
                <a:defRPr/>
              </a:pPr>
              <a:t>13.01.2014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6B98D-B1C3-4AFD-9D17-2C402D9C07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09FCE-8EBB-4740-A879-A0469F855673}" type="datetimeFigureOut">
              <a:rPr lang="ru-RU"/>
              <a:pPr>
                <a:defRPr/>
              </a:pPr>
              <a:t>13.01.2014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8B151-9376-4DFC-B184-E7D0BFDBA0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2FEBE-9C65-427F-9B39-4B26AA63F299}" type="datetimeFigureOut">
              <a:rPr lang="ru-RU"/>
              <a:pPr>
                <a:defRPr/>
              </a:pPr>
              <a:t>13.01.2014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B37F0-AC24-40F7-8456-ECEC791DED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85CA4-2D8E-4D33-8D83-BC211764C7DE}" type="datetimeFigureOut">
              <a:rPr lang="ru-RU"/>
              <a:pPr>
                <a:defRPr/>
              </a:pPr>
              <a:t>13.01.2014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E59E2-7359-4EB6-99D5-01503E176B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38D9C-B791-455F-B766-63C3C63DBE58}" type="datetimeFigureOut">
              <a:rPr lang="ru-RU"/>
              <a:pPr>
                <a:defRPr/>
              </a:pPr>
              <a:t>13.01.2014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EFE1B-34F5-4343-866A-BE2CDE8123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8D997-7B0C-45F0-8641-0ADFF695D75A}" type="datetimeFigureOut">
              <a:rPr lang="ru-RU"/>
              <a:pPr>
                <a:defRPr/>
              </a:pPr>
              <a:t>13.01.2014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4EBB0-DF80-4B48-8E84-1C342223DF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20B6BF-02F3-43C1-89D8-84A4544353AB}" type="datetimeFigureOut">
              <a:rPr lang="ru-RU"/>
              <a:pPr>
                <a:defRPr/>
              </a:pPr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3943E1-1127-4118-A92D-6AE8675C8E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://img.istpravda.com.ua/images/doc/2/9/298e4b7-1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://img.istpravda.com.ua/images/doc/0/8/0872384-0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kostopilpost.com/old/images/stories/news/2009/m-kota.jp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48910" y="260648"/>
            <a:ext cx="7192354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Міністерство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 </a:t>
            </a:r>
            <a:r>
              <a:rPr lang="ru-RU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освіти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 </a:t>
            </a:r>
            <a:r>
              <a:rPr lang="ru-RU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і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 науки </a:t>
            </a:r>
            <a:r>
              <a:rPr lang="ru-RU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України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Рівненська Мала академія наук учнівської молоді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Відділення </a:t>
            </a:r>
            <a:r>
              <a:rPr lang="uk-UA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історико-географічне</a:t>
            </a:r>
            <a:endParaRPr lang="uk-UA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Секція історичне краєзнавство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348880"/>
            <a:ext cx="5436096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Микола</a:t>
            </a:r>
            <a:r>
              <a:rPr lang="ru-RU" sz="36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36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Кузнєцов</a:t>
            </a:r>
            <a:r>
              <a:rPr lang="ru-RU" sz="36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: </a:t>
            </a:r>
            <a:r>
              <a:rPr lang="ru-RU" sz="36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легендарний</a:t>
            </a:r>
            <a:r>
              <a:rPr lang="ru-RU" sz="36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36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розвідник</a:t>
            </a:r>
            <a:r>
              <a:rPr lang="ru-RU" sz="36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36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чи</a:t>
            </a:r>
            <a:r>
              <a:rPr lang="ru-RU" sz="36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36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рівненський</a:t>
            </a:r>
            <a:r>
              <a:rPr lang="ru-RU" sz="36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36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терорист</a:t>
            </a:r>
            <a:r>
              <a:rPr lang="ru-RU" sz="36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36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часів</a:t>
            </a:r>
            <a:r>
              <a:rPr lang="ru-RU" sz="36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36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Другої</a:t>
            </a:r>
            <a:r>
              <a:rPr lang="ru-RU" sz="36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36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світової</a:t>
            </a:r>
            <a:r>
              <a:rPr lang="ru-RU" sz="36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36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війни</a:t>
            </a:r>
            <a:endParaRPr lang="ru-RU" sz="3600" b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80112" y="3356992"/>
            <a:ext cx="3350404" cy="147732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Науково-дослідницька робота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учениці 11 класу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Мирненської</a:t>
            </a:r>
            <a: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загальноосвітньої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школи 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I-III </a:t>
            </a:r>
            <a: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ступенів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Драганчук</a:t>
            </a:r>
            <a: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Ольги Миколаївни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93596" y="5103674"/>
            <a:ext cx="3350404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Науковий керівник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вчитель історії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Мирненської</a:t>
            </a:r>
            <a: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загальноосвітньої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школи 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I-III </a:t>
            </a:r>
            <a:r>
              <a:rPr lang="uk-UA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супенів</a:t>
            </a:r>
            <a:endParaRPr lang="uk-U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Глудик</a:t>
            </a:r>
            <a: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Л. І.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g.istpravda.com.ua/images/doc/2/9/298e4b7-1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14282" y="285728"/>
            <a:ext cx="4786346" cy="34364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214282" y="4500570"/>
            <a:ext cx="52149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/>
              <a:t>Конспіративна</a:t>
            </a:r>
            <a:r>
              <a:rPr lang="ru-RU" b="1" dirty="0"/>
              <a:t> </a:t>
            </a:r>
            <a:r>
              <a:rPr lang="ru-RU" b="1" dirty="0" err="1"/>
              <a:t>зустріч</a:t>
            </a:r>
            <a:r>
              <a:rPr lang="ru-RU" b="1" dirty="0"/>
              <a:t> </a:t>
            </a:r>
            <a:r>
              <a:rPr lang="ru-RU" b="1" dirty="0" err="1"/>
              <a:t>Кузнєцова</a:t>
            </a:r>
            <a:r>
              <a:rPr lang="ru-RU" b="1" dirty="0"/>
              <a:t> (</a:t>
            </a:r>
            <a:r>
              <a:rPr lang="ru-RU" b="1" dirty="0" err="1"/>
              <a:t>ліворуч</a:t>
            </a:r>
            <a:r>
              <a:rPr lang="ru-RU" b="1" dirty="0"/>
              <a:t>) </a:t>
            </a:r>
            <a:r>
              <a:rPr lang="ru-RU" b="1" dirty="0" smtClean="0"/>
              <a:t>  </a:t>
            </a:r>
            <a:r>
              <a:rPr lang="ru-RU" b="1" dirty="0" err="1" smtClean="0"/>
              <a:t>із</a:t>
            </a:r>
            <a:r>
              <a:rPr lang="ru-RU" b="1" dirty="0" smtClean="0"/>
              <a:t>                                      </a:t>
            </a:r>
            <a:r>
              <a:rPr lang="ru-RU" b="1" dirty="0"/>
              <a:t>секретарем посольства </a:t>
            </a:r>
            <a:r>
              <a:rPr lang="ru-RU" b="1" dirty="0" err="1"/>
              <a:t>Словаччини</a:t>
            </a:r>
            <a:r>
              <a:rPr lang="ru-RU" b="1" dirty="0"/>
              <a:t> </a:t>
            </a:r>
            <a:r>
              <a:rPr lang="ru-RU" b="1" dirty="0" err="1"/>
              <a:t>Крно</a:t>
            </a:r>
            <a:r>
              <a:rPr lang="ru-RU" b="1" dirty="0"/>
              <a:t>, агентом </a:t>
            </a:r>
            <a:r>
              <a:rPr lang="ru-RU" b="1" dirty="0" err="1"/>
              <a:t>німецької</a:t>
            </a:r>
            <a:r>
              <a:rPr lang="ru-RU" b="1" dirty="0"/>
              <a:t> </a:t>
            </a:r>
            <a:r>
              <a:rPr lang="ru-RU" b="1" dirty="0" err="1" smtClean="0"/>
              <a:t>розвідки</a:t>
            </a:r>
            <a:r>
              <a:rPr lang="ru-RU" b="1" dirty="0"/>
              <a:t>,</a:t>
            </a:r>
            <a:r>
              <a:rPr lang="ru-RU" b="1" dirty="0" smtClean="0"/>
              <a:t> </a:t>
            </a:r>
            <a:r>
              <a:rPr lang="ru-RU" b="1" dirty="0"/>
              <a:t>1940 </a:t>
            </a:r>
            <a:r>
              <a:rPr lang="ru-RU" b="1" dirty="0" err="1"/>
              <a:t>рік</a:t>
            </a:r>
            <a:r>
              <a:rPr lang="ru-RU" b="1" dirty="0"/>
              <a:t>, </a:t>
            </a:r>
            <a:r>
              <a:rPr lang="ru-RU" b="1" dirty="0" err="1" smtClean="0"/>
              <a:t>м.Ленінград</a:t>
            </a:r>
            <a:r>
              <a:rPr lang="ru-RU" b="1" dirty="0"/>
              <a:t>.</a:t>
            </a:r>
            <a:r>
              <a:rPr lang="ru-RU" b="1" dirty="0" smtClean="0"/>
              <a:t> (</a:t>
            </a:r>
            <a:r>
              <a:rPr lang="ru-RU" b="1" dirty="0" err="1" smtClean="0"/>
              <a:t>Оперативана</a:t>
            </a:r>
            <a:r>
              <a:rPr lang="ru-RU" b="1" dirty="0" smtClean="0"/>
              <a:t> </a:t>
            </a:r>
            <a:r>
              <a:rPr lang="ru-RU" b="1" dirty="0" err="1"/>
              <a:t>зйомка</a:t>
            </a:r>
            <a:r>
              <a:rPr lang="ru-RU" b="1" dirty="0"/>
              <a:t> </a:t>
            </a:r>
            <a:r>
              <a:rPr lang="ru-RU" b="1" dirty="0" err="1"/>
              <a:t>прихованою</a:t>
            </a:r>
            <a:r>
              <a:rPr lang="ru-RU" b="1" dirty="0"/>
              <a:t> </a:t>
            </a:r>
            <a:r>
              <a:rPr lang="ru-RU" b="1" dirty="0" smtClean="0"/>
              <a:t>камерою) 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43504" y="1357298"/>
            <a:ext cx="378618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Навесні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1938 року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Микола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Кузнєцов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переїхав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до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Москви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виконував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завдання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органів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державної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безпеки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якості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спецагента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14290"/>
            <a:ext cx="8604448" cy="175432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 err="1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Диверсійна</a:t>
            </a:r>
            <a:r>
              <a:rPr lang="ru-RU" sz="3600" b="1" spc="50" dirty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3600" b="1" spc="50" dirty="0" err="1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діяльність</a:t>
            </a:r>
            <a:r>
              <a:rPr lang="ru-RU" sz="3600" b="1" spc="50" dirty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 </a:t>
            </a:r>
            <a:r>
              <a:rPr lang="ru-RU" sz="3600" b="1" spc="50" dirty="0" err="1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розвідника</a:t>
            </a:r>
            <a:r>
              <a:rPr lang="ru-RU" sz="3600" b="1" spc="50" dirty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3600" b="1" spc="50" dirty="0" err="1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Миколи</a:t>
            </a:r>
            <a:r>
              <a:rPr lang="ru-RU" sz="3600" b="1" spc="50" dirty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3600" b="1" spc="50" dirty="0" err="1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Кузнєцова</a:t>
            </a:r>
            <a:r>
              <a:rPr lang="ru-RU" sz="3600" b="1" spc="50" dirty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3600" b="1" spc="50" dirty="0" err="1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часів</a:t>
            </a:r>
            <a:r>
              <a:rPr lang="ru-RU" sz="3600" b="1" spc="50" dirty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3600" b="1" spc="50" dirty="0" err="1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Другої</a:t>
            </a:r>
            <a:r>
              <a:rPr lang="ru-RU" sz="3600" b="1" spc="50" dirty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3600" b="1" spc="50" dirty="0" err="1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світової</a:t>
            </a:r>
            <a:r>
              <a:rPr lang="ru-RU" sz="3600" b="1" spc="50" dirty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3600" b="1" spc="50" dirty="0" err="1" smtClean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війни</a:t>
            </a:r>
            <a:endParaRPr lang="ru-RU" sz="3600" b="1" spc="50" dirty="0">
              <a:ln w="11430"/>
              <a:solidFill>
                <a:srgbClr val="99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1785926"/>
            <a:ext cx="46434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  початком Великої Вітчизняної війни Миколу Кузнєцова під псевдонімом «Пух» призначили до складу  Особливої групи при НКВС, де він проходить підготовку для проникнення у лави ворога, зокрема в таборі німецьких військовополонених, вивчає особливості статутних правил, традиції та побут вермахту, удосконалює німецьку мову 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2" descr="загруженное (3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428736"/>
            <a:ext cx="2857520" cy="4087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4572000" y="564357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Микола</a:t>
            </a:r>
            <a:r>
              <a:rPr lang="ru-RU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Кузнецов, 1940 </a:t>
            </a:r>
            <a:r>
              <a:rPr lang="ru-RU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рік</a:t>
            </a:r>
            <a:r>
              <a:rPr lang="ru-RU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(оперативна </a:t>
            </a:r>
            <a:r>
              <a:rPr lang="ru-RU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зйомка</a:t>
            </a:r>
            <a:r>
              <a:rPr lang="ru-RU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прихованою</a:t>
            </a:r>
            <a:r>
              <a:rPr lang="ru-RU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фотокамерою)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23928" y="404664"/>
            <a:ext cx="5220072" cy="61247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26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серпня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1942 року в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складі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групи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розвідників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Миколу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Івановича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скинули з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парашутом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поблизу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Рівного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–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тодішньої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столиці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«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Рейхскомісаріату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Україна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»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під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псевдонімом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«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Микола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Грачов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»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та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направлено     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в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загін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спеціального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призначення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«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Переможці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»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під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командуванням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полковника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Дмитра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Медведєва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, де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він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проявив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надзвичайну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відвагу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та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винахідливість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 </a:t>
            </a:r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 cstate="print"/>
          <a:srcRect l="52013" t="3450" r="8118" b="24107"/>
          <a:stretch>
            <a:fillRect/>
          </a:stretch>
        </p:blipFill>
        <p:spPr bwMode="auto">
          <a:xfrm>
            <a:off x="857224" y="512826"/>
            <a:ext cx="2643206" cy="39115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785786" y="4924821"/>
            <a:ext cx="33575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Таким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Микола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Кузнєцов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з'явився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загоні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Д.Медведєва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tumentoday.ru/wp-content/uploads/2011/04/72-03-3.jpg"/>
          <p:cNvPicPr>
            <a:picLocks noChangeAspect="1" noChangeArrowheads="1"/>
          </p:cNvPicPr>
          <p:nvPr/>
        </p:nvPicPr>
        <p:blipFill>
          <a:blip r:embed="rId2" cstate="print"/>
          <a:srcRect l="7145" t="2835" r="4251" b="9281"/>
          <a:stretch>
            <a:fillRect/>
          </a:stretch>
        </p:blipFill>
        <p:spPr bwMode="auto">
          <a:xfrm>
            <a:off x="5643570" y="285728"/>
            <a:ext cx="3312368" cy="49685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285728"/>
            <a:ext cx="5551713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normalizeH="0" baseline="0" dirty="0" smtClean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Рівному з'явився Микола Кузнєцов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normalizeH="0" baseline="0" dirty="0" smtClean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перевтілившись у кавалера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normalizeH="0" baseline="0" dirty="0" smtClean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двох </a:t>
            </a:r>
            <a:r>
              <a:rPr kumimoji="0" lang="uk-UA" sz="2800" b="1" i="0" u="none" strike="noStrike" normalizeH="0" baseline="0" dirty="0" smtClean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uk-UA" sz="2800" b="1" i="0" u="none" strike="noStrike" normalizeH="0" baseline="0" dirty="0" smtClean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Залізних хрестів</a:t>
            </a:r>
            <a:r>
              <a:rPr kumimoji="0" lang="uk-UA" sz="2800" b="1" i="0" u="none" strike="noStrike" normalizeH="0" baseline="0" dirty="0" smtClean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uk-UA" sz="2800" b="1" i="0" u="none" strike="noStrike" normalizeH="0" baseline="0" dirty="0" smtClean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normalizeH="0" baseline="0" dirty="0" smtClean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обер-лейтенант Пауля Зіберта,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normalizeH="0" baseline="0" dirty="0" smtClean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який після поранення тимчасово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normalizeH="0" baseline="0" dirty="0" smtClean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обіймав посаду уповноваженого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normalizeH="0" baseline="0" dirty="0" smtClean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uk-UA" sz="2800" b="1" i="0" u="none" strike="noStrike" normalizeH="0" baseline="0" dirty="0" smtClean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Виршафтскоммандо</a:t>
            </a:r>
            <a:r>
              <a:rPr kumimoji="0" lang="uk-UA" sz="2800" b="1" i="0" u="none" strike="noStrike" normalizeH="0" baseline="0" dirty="0" smtClean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uk-UA" sz="2800" b="1" i="0" u="none" strike="noStrike" normalizeH="0" baseline="0" dirty="0" smtClean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1" i="0" u="none" strike="noStrike" normalizeH="0" baseline="0" dirty="0" smtClean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uk-UA" sz="2800" b="1" i="0" u="none" strike="noStrike" normalizeH="0" baseline="0" dirty="0" smtClean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господарчого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normalizeH="0" baseline="0" dirty="0" smtClean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командування з використання матеріальних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normalizeH="0" baseline="0" dirty="0" smtClean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ресурсів окупованих районів в інтересах вермахту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214950"/>
            <a:ext cx="3357586" cy="571504"/>
          </a:xfrm>
        </p:spPr>
        <p:txBody>
          <a:bodyPr/>
          <a:lstStyle/>
          <a:p>
            <a:pPr algn="ctr">
              <a:buNone/>
            </a:pPr>
            <a:r>
              <a:rPr lang="ru-RU" sz="1800" dirty="0" smtClean="0"/>
              <a:t>       Лейтенант </a:t>
            </a:r>
            <a:r>
              <a:rPr lang="ru-RU" sz="1800" dirty="0" err="1" smtClean="0"/>
              <a:t>Пауль</a:t>
            </a:r>
            <a:r>
              <a:rPr lang="ru-RU" sz="1800" dirty="0" smtClean="0"/>
              <a:t> </a:t>
            </a:r>
            <a:r>
              <a:rPr lang="ru-RU" sz="1800" dirty="0" err="1" smtClean="0"/>
              <a:t>Зіберт</a:t>
            </a:r>
            <a:r>
              <a:rPr lang="ru-RU" sz="1800" dirty="0" smtClean="0"/>
              <a:t>, Рівне,1943р.</a:t>
            </a:r>
            <a:endParaRPr lang="ru-RU" sz="1800" dirty="0"/>
          </a:p>
        </p:txBody>
      </p:sp>
      <p:pic>
        <p:nvPicPr>
          <p:cNvPr id="32770" name="Picture 2" descr="http://img.istpravda.com.ua/images/doc/0/8/0872384-0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28596" y="928670"/>
            <a:ext cx="2786082" cy="4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357554" y="1000108"/>
            <a:ext cx="550072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 весни 1943 року Кузнєцов починає підготовку операцій зі знищення нацистських керівників.</a:t>
            </a:r>
          </a:p>
          <a:p>
            <a:pPr algn="ctr"/>
            <a:endParaRPr lang="uk-UA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9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Так від його руки загинули міністерський радник доктор Ганс Гель та старший інспектор Рівненського гебітскомісаріату Адольф Вінтер,Лемберг,віце-губернатор Бауер і доктор Шнайдер, генерал  Ільген, безрукий суддя Функе, поранено  генерала Даргеля. 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9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71736" y="2214554"/>
            <a:ext cx="378621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342900" algn="ctr">
              <a:defRPr/>
            </a:pPr>
            <a:r>
              <a:rPr lang="uk-U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 останній період життя </a:t>
            </a: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Миколи Кузнецова </a:t>
            </a:r>
            <a:r>
              <a:rPr lang="uk-U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 ним співпрацювали костопільчанки Лідія Лісовська та її двоюрідна сестра Марія (Майя) </a:t>
            </a: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Мікота</a:t>
            </a:r>
            <a:endParaRPr lang="uk-UA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+mn-cs"/>
            </a:endParaRPr>
          </a:p>
        </p:txBody>
      </p:sp>
      <p:pic>
        <p:nvPicPr>
          <p:cNvPr id="15363" name="Picture 3" descr="Лідія Лісовсь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8868"/>
            <a:ext cx="2530465" cy="36833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14282" y="6072206"/>
            <a:ext cx="2447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Лідія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Лісовська</a:t>
            </a:r>
            <a:endParaRPr lang="ru-RU" sz="32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365" name="Прямоугольник 7"/>
          <p:cNvSpPr>
            <a:spLocks noChangeArrowheads="1"/>
          </p:cNvSpPr>
          <p:nvPr/>
        </p:nvSpPr>
        <p:spPr bwMode="auto">
          <a:xfrm>
            <a:off x="5572132" y="5857892"/>
            <a:ext cx="33557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latin typeface="Arial" charset="0"/>
              </a:rPr>
              <a:t> 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Майя </a:t>
            </a:r>
            <a:r>
              <a:rPr lang="ru-RU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Мікота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Фото 30х </a:t>
            </a:r>
            <a:r>
              <a:rPr lang="ru-RU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років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6" name="Picture 5" descr="Фото 30х років. "/>
          <p:cNvPicPr>
            <a:picLocks noChangeAspect="1" noChangeArrowheads="1"/>
          </p:cNvPicPr>
          <p:nvPr/>
        </p:nvPicPr>
        <p:blipFill>
          <a:blip r:embed="rId3" r:link="rId4" cstate="print"/>
          <a:srcRect b="5733"/>
          <a:stretch>
            <a:fillRect/>
          </a:stretch>
        </p:blipFill>
        <p:spPr bwMode="auto">
          <a:xfrm>
            <a:off x="6357950" y="2428868"/>
            <a:ext cx="2351109" cy="35328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Слідами Миколи Кузнєцова на Костопільщині </a:t>
            </a:r>
            <a:endParaRPr lang="ru-RU" b="1" dirty="0">
              <a:ln w="11430"/>
              <a:solidFill>
                <a:srgbClr val="99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2204864"/>
            <a:ext cx="2816473" cy="2816473"/>
          </a:xfrm>
        </p:spPr>
      </p:pic>
      <p:sp>
        <p:nvSpPr>
          <p:cNvPr id="5" name="Прямоугольник 4"/>
          <p:cNvSpPr/>
          <p:nvPr/>
        </p:nvSpPr>
        <p:spPr>
          <a:xfrm>
            <a:off x="467544" y="1052736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Заступник начальника відділу контррозвідки ОУН ВО «Заграва» Артем </a:t>
            </a:r>
            <a:r>
              <a:rPr lang="uk-UA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Петренчук</a:t>
            </a: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uk-U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згадує, що  </a:t>
            </a: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Кузнєцов </a:t>
            </a:r>
            <a:r>
              <a:rPr lang="uk-U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сам з'явився  біля села  </a:t>
            </a:r>
            <a:r>
              <a:rPr lang="uk-UA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Переминка</a:t>
            </a:r>
            <a:r>
              <a:rPr lang="uk-U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неподалік </a:t>
            </a:r>
            <a:r>
              <a:rPr lang="uk-U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від райцентру </a:t>
            </a:r>
            <a:r>
              <a:rPr lang="uk-UA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Костопіль</a:t>
            </a:r>
            <a:r>
              <a:rPr lang="uk-U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Рівненської області і вже звідти його </a:t>
            </a:r>
            <a:r>
              <a:rPr lang="uk-UA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упівці</a:t>
            </a:r>
            <a:r>
              <a:rPr lang="uk-U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переправили в селище Верба, Рівненської </a:t>
            </a: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області </a:t>
            </a:r>
            <a:endParaRPr lang="uk-UA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9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947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164" y="2492896"/>
            <a:ext cx="3397732" cy="2545020"/>
          </a:xfrm>
        </p:spPr>
      </p:pic>
      <p:sp>
        <p:nvSpPr>
          <p:cNvPr id="6" name="Прямоугольник 5"/>
          <p:cNvSpPr/>
          <p:nvPr/>
        </p:nvSpPr>
        <p:spPr>
          <a:xfrm>
            <a:off x="3635896" y="1844824"/>
            <a:ext cx="53998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– </a:t>
            </a:r>
            <a:r>
              <a:rPr lang="uk-U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Вона прожила коротке, але яскраве життя, – розповідає Олександр </a:t>
            </a:r>
            <a:r>
              <a:rPr lang="uk-UA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Намозов</a:t>
            </a:r>
            <a:r>
              <a:rPr lang="uk-U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– Уродженка невеликого провінційного </a:t>
            </a:r>
            <a:r>
              <a:rPr lang="uk-UA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Костополя</a:t>
            </a: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uk-U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увійшла в історію протистояння розвідок кількох країн  в роки Другої світової війни. Українська дівчина, ризикуючи своїм життям, зуміла попередити замах на лідерів трьох великих держав: Сталіна, Рузвельта та Черчилля, врятувати від шибениці велику кількість жителів </a:t>
            </a: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Волині </a:t>
            </a:r>
            <a:endParaRPr lang="uk-UA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404664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Під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псевдонімом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Маленька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Майя в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період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Другої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світової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війни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діяла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на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теренах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Рівненщини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знаменита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розвідниця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костопільчанка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Марія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Мікота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9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07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Глудик Л.І\фото грудень\103CANON\IMG_498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84" t="7376" r="3172" b="11131"/>
          <a:stretch/>
        </p:blipFill>
        <p:spPr bwMode="auto">
          <a:xfrm rot="16200000">
            <a:off x="5049179" y="1943710"/>
            <a:ext cx="4283604" cy="293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Глудик Л.І\фото грудень\103CANON\IMG_498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67" t="15204" r="4607" b="14946"/>
          <a:stretch/>
        </p:blipFill>
        <p:spPr bwMode="auto">
          <a:xfrm>
            <a:off x="467544" y="1700808"/>
            <a:ext cx="5008613" cy="290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4869160"/>
            <a:ext cx="3239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Казино в </a:t>
            </a:r>
            <a:r>
              <a:rPr lang="uk-UA" dirty="0" err="1" smtClean="0"/>
              <a:t>м.Рівне</a:t>
            </a:r>
            <a:r>
              <a:rPr lang="uk-UA" dirty="0" smtClean="0"/>
              <a:t>, в якому працювала М.</a:t>
            </a:r>
            <a:r>
              <a:rPr lang="uk-UA" dirty="0" err="1" smtClean="0"/>
              <a:t>Мікота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6084168" y="594928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Родина </a:t>
            </a:r>
            <a:r>
              <a:rPr lang="uk-UA" dirty="0"/>
              <a:t>М</a:t>
            </a:r>
            <a:r>
              <a:rPr lang="uk-UA" dirty="0" smtClean="0"/>
              <a:t>акара </a:t>
            </a:r>
            <a:r>
              <a:rPr lang="uk-UA" dirty="0" err="1" smtClean="0"/>
              <a:t>Мікоти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9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Обставини загибелі легендарного розвідника  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99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1571612"/>
            <a:ext cx="5072098" cy="3400436"/>
          </a:xfrm>
        </p:spPr>
        <p:txBody>
          <a:bodyPr/>
          <a:lstStyle/>
          <a:p>
            <a:pPr algn="ctr">
              <a:buNone/>
            </a:pPr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2400" dirty="0" smtClean="0"/>
              <a:t>«Кузнєцов Микола Іванович... загинув від рук українських буржуазних націоналістів в             с. Боратині (тепер Бродівського району Львівівської  області).                        Похований у Львові»</a:t>
            </a:r>
          </a:p>
          <a:p>
            <a:pPr algn="ctr">
              <a:buNone/>
            </a:pPr>
            <a:r>
              <a:rPr lang="uk-UA" sz="1800" dirty="0" smtClean="0"/>
              <a:t>                           Українська радянська    </a:t>
            </a:r>
          </a:p>
          <a:p>
            <a:pPr algn="ctr">
              <a:buNone/>
            </a:pPr>
            <a:r>
              <a:rPr lang="uk-UA" sz="1800"/>
              <a:t> </a:t>
            </a:r>
            <a:r>
              <a:rPr lang="uk-UA" sz="1800" smtClean="0"/>
              <a:t>                енциклопедія</a:t>
            </a:r>
            <a:endParaRPr lang="uk-UA" sz="1800" dirty="0" smtClean="0"/>
          </a:p>
          <a:p>
            <a:pPr algn="ctr">
              <a:buNone/>
            </a:pP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1" descr="images (3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3071810"/>
            <a:ext cx="4596415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786314" y="6143644"/>
            <a:ext cx="4012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Похорони Кузнецова в Львові.1960р.</a:t>
            </a:r>
            <a:endParaRPr lang="ru-RU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ХТО ВІН?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9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Picture 4" descr="http://t1.gstatic.com/images?q=tbn:ANd9GcRj8TQizraA57GhG47iB3OEgIj0Udg-wyfyJDRt50b8VfYxFKv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159" r="26755" b="1723"/>
          <a:stretch>
            <a:fillRect/>
          </a:stretch>
        </p:blipFill>
        <p:spPr bwMode="auto">
          <a:xfrm>
            <a:off x="3714744" y="1428736"/>
            <a:ext cx="1864631" cy="234317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aphicFrame>
        <p:nvGraphicFramePr>
          <p:cNvPr id="6" name="Схема 5"/>
          <p:cNvGraphicFramePr/>
          <p:nvPr/>
        </p:nvGraphicFramePr>
        <p:xfrm>
          <a:off x="214282" y="928670"/>
          <a:ext cx="8786874" cy="3071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4000504"/>
            <a:ext cx="47149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- повідомив про створення   </a:t>
            </a:r>
          </a:p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ворогом балістичних ракет ФАУ;</a:t>
            </a:r>
          </a:p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</a:t>
            </a:r>
          </a:p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- встановив точне місце розташування  </a:t>
            </a:r>
          </a:p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польової ставки Гітлера під Вінницею;</a:t>
            </a:r>
          </a:p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- доповів про підготовку замаху на </a:t>
            </a:r>
          </a:p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«Велику трійку» у Тегерані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4572000" y="4000504"/>
            <a:ext cx="4786345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all" normalizeH="0" baseline="0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Calibri" pitchFamily="34" charset="0"/>
                <a:cs typeface="Times New Roman" pitchFamily="18" charset="0"/>
              </a:rPr>
              <a:t> - викрав  командувача                           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b="1" i="0" u="none" strike="noStrike" cap="all" normalizeH="0" baseline="0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Calibri" pitchFamily="34" charset="0"/>
                <a:cs typeface="Times New Roman" pitchFamily="18" charset="0"/>
              </a:rPr>
              <a:t>особливими військами на Україні 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b="1" i="0" u="none" strike="noStrike" cap="all" normalizeH="0" baseline="0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Calibri" pitchFamily="34" charset="0"/>
                <a:cs typeface="Times New Roman" pitchFamily="18" charset="0"/>
              </a:rPr>
              <a:t>генерала фон Ільгена; 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b="1" i="0" u="none" strike="noStrike" cap="all" normalizeH="0" baseline="0" dirty="0" smtClean="0">
              <a:ln w="90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all" normalizeH="0" baseline="0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Calibri" pitchFamily="34" charset="0"/>
                <a:cs typeface="Times New Roman" pitchFamily="18" charset="0"/>
              </a:rPr>
              <a:t> - розстріляв ката Галичини віце-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b="1" i="0" u="none" strike="noStrike" cap="all" normalizeH="0" baseline="0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Calibri" pitchFamily="34" charset="0"/>
                <a:cs typeface="Times New Roman" pitchFamily="18" charset="0"/>
              </a:rPr>
              <a:t>губернатора Бауера, генералів Геля,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b="1" i="0" u="none" strike="noStrike" cap="all" normalizeH="0" baseline="0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Calibri" pitchFamily="34" charset="0"/>
                <a:cs typeface="Times New Roman" pitchFamily="18" charset="0"/>
              </a:rPr>
              <a:t>Функе,  за що оскаженілі гітлерівці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all" normalizeH="0" baseline="0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Calibri" pitchFamily="34" charset="0"/>
                <a:cs typeface="Times New Roman" pitchFamily="18" charset="0"/>
              </a:rPr>
              <a:t>мстилися  і вбивали  мирних осіб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all" normalizeH="0" baseline="0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Calibri" pitchFamily="34" charset="0"/>
                <a:cs typeface="Times New Roman" pitchFamily="18" charset="0"/>
              </a:rPr>
              <a:t>на території Рівненщини</a:t>
            </a:r>
            <a:endParaRPr kumimoji="0" lang="uk-UA" sz="1800" b="1" i="0" u="none" strike="noStrike" cap="all" normalizeH="0" baseline="0" dirty="0" smtClean="0">
              <a:ln w="90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Версії загибелі Миколи Кузнєцова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23852425"/>
              </p:ext>
            </p:extLst>
          </p:nvPr>
        </p:nvGraphicFramePr>
        <p:xfrm>
          <a:off x="539552" y="1268760"/>
          <a:ext cx="822960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73132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056"/>
          <a:stretch/>
        </p:blipFill>
        <p:spPr bwMode="auto">
          <a:xfrm>
            <a:off x="1979712" y="188640"/>
            <a:ext cx="4940148" cy="369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4005064"/>
            <a:ext cx="83884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Цікавим</a:t>
            </a:r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фактом є те, </a:t>
            </a:r>
            <a:r>
              <a:rPr lang="ru-RU" sz="2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що</a:t>
            </a:r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5 листопада 1944 року </a:t>
            </a:r>
            <a:r>
              <a:rPr lang="ru-RU" sz="2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Миколі</a:t>
            </a:r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Кузнєцову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присвоїли</a:t>
            </a:r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звання</a:t>
            </a:r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Героя </a:t>
            </a:r>
            <a:r>
              <a:rPr lang="ru-RU" sz="2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Радянського</a:t>
            </a:r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Союзу. В </a:t>
            </a:r>
            <a:r>
              <a:rPr lang="ru-RU" sz="2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указі</a:t>
            </a:r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не </a:t>
            </a:r>
            <a:r>
              <a:rPr lang="ru-RU" sz="2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було</a:t>
            </a:r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слова </a:t>
            </a:r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«посмертно»... </a:t>
            </a:r>
            <a:endParaRPr lang="uk-UA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9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64951560"/>
              </p:ext>
            </p:extLst>
          </p:nvPr>
        </p:nvGraphicFramePr>
        <p:xfrm>
          <a:off x="395536" y="188640"/>
          <a:ext cx="8372476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Об’єкт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дослідження</a:t>
            </a:r>
            <a:r>
              <a:rPr lang="ru-RU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– </a:t>
            </a:r>
            <a:r>
              <a:rPr lang="ru-RU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життя</a:t>
            </a:r>
            <a:r>
              <a:rPr lang="ru-RU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та </a:t>
            </a:r>
            <a:r>
              <a:rPr lang="ru-RU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діяльність</a:t>
            </a:r>
            <a:r>
              <a:rPr lang="ru-RU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Миколи</a:t>
            </a:r>
            <a:r>
              <a:rPr lang="ru-RU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Кузнєцова</a:t>
            </a:r>
            <a:endParaRPr lang="uk-UA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85272" y="4043184"/>
            <a:ext cx="8229600" cy="2016224"/>
          </a:xfrm>
          <a:prstGeom prst="rect">
            <a:avLst/>
          </a:prstGeom>
        </p:spPr>
        <p:txBody>
          <a:bodyPr anchor="ctr">
            <a:normAutofit fontScale="60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6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Предмет </a:t>
            </a:r>
            <a:r>
              <a:rPr lang="ru-RU" sz="61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дослідження</a:t>
            </a:r>
            <a:r>
              <a:rPr lang="ru-RU" sz="6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 </a:t>
            </a:r>
            <a:r>
              <a:rPr lang="ru-RU" sz="61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Микола</a:t>
            </a:r>
            <a:r>
              <a:rPr lang="ru-RU" sz="6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61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Кузнєцов</a:t>
            </a:r>
            <a:r>
              <a:rPr lang="ru-RU" sz="6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ru-RU" sz="61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легендарний</a:t>
            </a:r>
            <a:r>
              <a:rPr lang="ru-RU" sz="6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61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розвідник</a:t>
            </a:r>
            <a:r>
              <a:rPr lang="ru-RU" sz="6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61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</a:t>
            </a:r>
            <a:r>
              <a:rPr lang="ru-RU" sz="6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61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рівненський</a:t>
            </a:r>
            <a:r>
              <a:rPr lang="ru-RU" sz="6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61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терорист</a:t>
            </a:r>
            <a:r>
              <a:rPr lang="ru-RU" sz="6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ru-RU" sz="61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часів</a:t>
            </a:r>
            <a:r>
              <a:rPr lang="ru-RU" sz="6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61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Другої</a:t>
            </a:r>
            <a:r>
              <a:rPr lang="ru-RU" sz="6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61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світової</a:t>
            </a:r>
            <a:r>
              <a:rPr lang="ru-RU" sz="6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61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війни</a:t>
            </a:r>
            <a:endParaRPr lang="uk-UA" sz="61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defRPr/>
            </a:pPr>
            <a:endParaRPr lang="uk-U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260648"/>
            <a:ext cx="4757717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Мета </a:t>
            </a:r>
            <a:r>
              <a:rPr lang="uk-UA" sz="5400" b="1" cap="all" dirty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дослідження</a:t>
            </a:r>
            <a:endParaRPr lang="ru-RU" sz="5400" b="1" cap="all" dirty="0"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395536" y="1183978"/>
          <a:ext cx="8748464" cy="5341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95736" y="0"/>
            <a:ext cx="446968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 err="1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Завдання</a:t>
            </a:r>
            <a:endParaRPr lang="ru-RU" sz="5400" b="1" cap="all" dirty="0"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395536" y="836712"/>
          <a:ext cx="842493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323528" y="0"/>
          <a:ext cx="8820472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Становлення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як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особистості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від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Никанора до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Миколи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Кузнєцова</a:t>
            </a:r>
            <a:endParaRPr lang="uk-U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http://34400.net/_si/1/s432095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571612"/>
            <a:ext cx="4714908" cy="2814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5" name="Прямоугольник 4"/>
          <p:cNvSpPr>
            <a:spLocks noChangeArrowheads="1"/>
          </p:cNvSpPr>
          <p:nvPr/>
        </p:nvSpPr>
        <p:spPr bwMode="auto">
          <a:xfrm>
            <a:off x="2143108" y="4572008"/>
            <a:ext cx="485778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Будинок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в с.Зирянка Талицького р-ну Свердловської області, </a:t>
            </a:r>
          </a:p>
          <a:p>
            <a:pPr algn="ctr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де 27 липня 1911 року народився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Никанор (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Микола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Іванович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Кузн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цов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34400.net/_si/1/43217690.jpg"/>
          <p:cNvPicPr>
            <a:picLocks noChangeAspect="1" noChangeArrowheads="1"/>
          </p:cNvPicPr>
          <p:nvPr/>
        </p:nvPicPr>
        <p:blipFill>
          <a:blip r:embed="rId2" cstate="print"/>
          <a:srcRect r="2222" b="7318"/>
          <a:stretch>
            <a:fillRect/>
          </a:stretch>
        </p:blipFill>
        <p:spPr bwMode="auto">
          <a:xfrm>
            <a:off x="5072066" y="357166"/>
            <a:ext cx="3167063" cy="489743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197" name="Прямоугольник 7"/>
          <p:cNvSpPr>
            <a:spLocks noChangeArrowheads="1"/>
          </p:cNvSpPr>
          <p:nvPr/>
        </p:nvSpPr>
        <p:spPr bwMode="auto">
          <a:xfrm>
            <a:off x="4140200" y="5661025"/>
            <a:ext cx="457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Батьки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М.І.Кузн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цова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Іван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Павлович та Анна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Петрівна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сестри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Агаф'я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Лідія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196975"/>
            <a:ext cx="4349750" cy="353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472" y="3714752"/>
            <a:ext cx="4968552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1931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офіційно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змінив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ім'я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Никанор на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ім'я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Микола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1932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працював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відомому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заводі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«Уралмаш» і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навчався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заочно в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Уральському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індустріальному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інституті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500042"/>
            <a:ext cx="5544616" cy="2308324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Закінчив</a:t>
            </a:r>
            <a:r>
              <a:rPr lang="ru-RU" sz="2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Талицьку</a:t>
            </a:r>
            <a:r>
              <a:rPr lang="ru-RU" sz="2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семирічну</a:t>
            </a:r>
            <a:r>
              <a:rPr lang="ru-RU" sz="2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школу, один курс </a:t>
            </a:r>
            <a:r>
              <a:rPr lang="ru-RU" sz="2400" b="1" dirty="0" err="1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Тюменського</a:t>
            </a:r>
            <a:r>
              <a:rPr lang="ru-RU" sz="2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сільськогосподарського</a:t>
            </a:r>
            <a:r>
              <a:rPr lang="ru-RU" sz="2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технікуму</a:t>
            </a:r>
            <a:r>
              <a:rPr lang="ru-RU" sz="2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за </a:t>
            </a:r>
            <a:r>
              <a:rPr lang="ru-RU" sz="2400" b="1" dirty="0" err="1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спеціальністю</a:t>
            </a:r>
            <a:r>
              <a:rPr lang="ru-RU" sz="2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агроном. </a:t>
            </a:r>
            <a:r>
              <a:rPr lang="ru-RU" sz="2400" b="1" dirty="0" err="1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Працював</a:t>
            </a:r>
            <a:r>
              <a:rPr lang="ru-RU" sz="2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помічником</a:t>
            </a:r>
            <a:r>
              <a:rPr lang="ru-RU" sz="2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таксатора  </a:t>
            </a:r>
            <a:r>
              <a:rPr lang="ru-RU" sz="2400" b="1" dirty="0" err="1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лісопровадження</a:t>
            </a:r>
            <a:r>
              <a:rPr lang="ru-RU" sz="2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 err="1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м.Кудимкарі</a:t>
            </a:r>
            <a:r>
              <a:rPr lang="ru-RU" sz="2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0244" name="Picture 4" descr="http://t0.gstatic.com/images?q=tbn:ANd9GcQ8xbbOzXfWsN7EE62MZGAM8xbbNU738H_90koOP2-Pe_rTcvZ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071546"/>
            <a:ext cx="3059112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Прямоугольник 10"/>
          <p:cNvSpPr>
            <a:spLocks noChangeArrowheads="1"/>
          </p:cNvSpPr>
          <p:nvPr/>
        </p:nvSpPr>
        <p:spPr bwMode="auto">
          <a:xfrm>
            <a:off x="5429256" y="5715016"/>
            <a:ext cx="35064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Микола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Кузнецов 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Кудимкарі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1930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рік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3602</TotalTime>
  <Words>1097</Words>
  <Application>Microsoft Office PowerPoint</Application>
  <PresentationFormat>Экран (4:3)</PresentationFormat>
  <Paragraphs>123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ХТО ВІН?</vt:lpstr>
      <vt:lpstr>Об’єкт дослідження – життя та діяльність Миколи Кузнєцова</vt:lpstr>
      <vt:lpstr>Слайд 4</vt:lpstr>
      <vt:lpstr>Слайд 5</vt:lpstr>
      <vt:lpstr>Слайд 6</vt:lpstr>
      <vt:lpstr>Становлення як особистості: від Никанора до Миколи  Кузнєцова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Слідами Миколи Кузнєцова на Костопільщині </vt:lpstr>
      <vt:lpstr>Слайд 16</vt:lpstr>
      <vt:lpstr>Слайд 17</vt:lpstr>
      <vt:lpstr>Слайд 18</vt:lpstr>
      <vt:lpstr>Обставини загибелі легендарного розвідника  </vt:lpstr>
      <vt:lpstr>Версії загибелі Миколи Кузнєцова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</dc:creator>
  <cp:lastModifiedBy>Admin</cp:lastModifiedBy>
  <cp:revision>96</cp:revision>
  <dcterms:modified xsi:type="dcterms:W3CDTF">2014-01-13T13:00:19Z</dcterms:modified>
</cp:coreProperties>
</file>