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0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1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E17F9-7EE9-4486-9B4C-C42E9788967A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0B0E4E-5EA2-402D-A7D5-C6C0DC41524D}">
      <dgm:prSet custT="1"/>
      <dgm:spPr/>
      <dgm:t>
        <a:bodyPr/>
        <a:lstStyle/>
        <a:p>
          <a:pPr algn="l" rtl="0"/>
          <a:r>
            <a:rPr lang="ru-RU" sz="4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Парниковий</a:t>
          </a:r>
          <a:r>
            <a: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ефект</a:t>
          </a:r>
          <a:r>
            <a:rPr lang="ru-RU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</a:t>
          </a:r>
          <a:r>
            <a:rPr lang="ru-RU" sz="4400" dirty="0" smtClean="0">
              <a:solidFill>
                <a:schemeClr val="bg1"/>
              </a:solidFill>
              <a:effectLst/>
            </a:rPr>
            <a:t>- </a:t>
          </a:r>
          <a:r>
            <a:rPr lang="ru-RU" sz="4400" dirty="0" err="1" smtClean="0">
              <a:solidFill>
                <a:schemeClr val="bg1"/>
              </a:solidFill>
              <a:effectLst/>
            </a:rPr>
            <a:t>ефект</a:t>
          </a:r>
          <a:r>
            <a:rPr lang="ru-RU" sz="4400" dirty="0" smtClean="0">
              <a:solidFill>
                <a:schemeClr val="bg1"/>
              </a:solidFill>
              <a:effectLst/>
            </a:rPr>
            <a:t>, </a:t>
          </a:r>
          <a:r>
            <a:rPr lang="ru-RU" sz="4400" dirty="0" err="1" smtClean="0">
              <a:solidFill>
                <a:schemeClr val="bg1"/>
              </a:solidFill>
              <a:effectLst/>
            </a:rPr>
            <a:t>що</a:t>
          </a:r>
          <a:r>
            <a:rPr lang="ru-RU" sz="4400" dirty="0" smtClean="0">
              <a:solidFill>
                <a:schemeClr val="bg1"/>
              </a:solidFill>
              <a:effectLst/>
            </a:rPr>
            <a:t> </a:t>
          </a:r>
          <a:r>
            <a:rPr lang="ru-RU" sz="4400" dirty="0" err="1" smtClean="0">
              <a:solidFill>
                <a:schemeClr val="bg1"/>
              </a:solidFill>
              <a:effectLst/>
            </a:rPr>
            <a:t>створюється</a:t>
          </a:r>
          <a:r>
            <a:rPr lang="ru-RU" sz="4400" dirty="0" smtClean="0">
              <a:solidFill>
                <a:schemeClr val="bg1"/>
              </a:solidFill>
              <a:effectLst/>
            </a:rPr>
            <a:t> земною атмосферою, і </a:t>
          </a:r>
          <a:r>
            <a:rPr lang="ru-RU" sz="4400" dirty="0" err="1" smtClean="0">
              <a:solidFill>
                <a:schemeClr val="bg1"/>
              </a:solidFill>
              <a:effectLst/>
            </a:rPr>
            <a:t>діє</a:t>
          </a:r>
          <a:r>
            <a:rPr lang="ru-RU" sz="4400" dirty="0" smtClean="0">
              <a:solidFill>
                <a:schemeClr val="bg1"/>
              </a:solidFill>
              <a:effectLst/>
            </a:rPr>
            <a:t> за принципом </a:t>
          </a:r>
          <a:r>
            <a:rPr lang="ru-RU" sz="4400" dirty="0" err="1" smtClean="0">
              <a:solidFill>
                <a:schemeClr val="bg1"/>
              </a:solidFill>
              <a:effectLst/>
            </a:rPr>
            <a:t>скла</a:t>
          </a:r>
          <a:r>
            <a:rPr lang="ru-RU" sz="4400" dirty="0" smtClean="0">
              <a:solidFill>
                <a:schemeClr val="bg1"/>
              </a:solidFill>
              <a:effectLst/>
            </a:rPr>
            <a:t>, </a:t>
          </a:r>
          <a:r>
            <a:rPr lang="ru-RU" sz="4400" dirty="0" err="1" smtClean="0">
              <a:solidFill>
                <a:schemeClr val="bg1"/>
              </a:solidFill>
              <a:effectLst/>
            </a:rPr>
            <a:t>що</a:t>
          </a:r>
          <a:r>
            <a:rPr lang="ru-RU" sz="4400" dirty="0" smtClean="0">
              <a:solidFill>
                <a:schemeClr val="bg1"/>
              </a:solidFill>
              <a:effectLst/>
            </a:rPr>
            <a:t> </a:t>
          </a:r>
          <a:r>
            <a:rPr lang="ru-RU" sz="4400" dirty="0" err="1" smtClean="0">
              <a:solidFill>
                <a:schemeClr val="bg1"/>
              </a:solidFill>
              <a:effectLst/>
            </a:rPr>
            <a:t>захоплює</a:t>
          </a:r>
          <a:r>
            <a:rPr lang="ru-RU" sz="4400" dirty="0" smtClean="0">
              <a:solidFill>
                <a:schemeClr val="bg1"/>
              </a:solidFill>
              <a:effectLst/>
            </a:rPr>
            <a:t> </a:t>
          </a:r>
          <a:r>
            <a:rPr lang="ru-RU" sz="4400" dirty="0" err="1" smtClean="0">
              <a:solidFill>
                <a:schemeClr val="bg1"/>
              </a:solidFill>
              <a:effectLst/>
            </a:rPr>
            <a:t>сонячне</a:t>
          </a:r>
          <a:r>
            <a:rPr lang="ru-RU" sz="4400" dirty="0" smtClean="0">
              <a:solidFill>
                <a:schemeClr val="bg1"/>
              </a:solidFill>
              <a:effectLst/>
            </a:rPr>
            <a:t> тепло у парниках. </a:t>
          </a:r>
          <a:endParaRPr lang="ru-RU" sz="4400" dirty="0">
            <a:solidFill>
              <a:schemeClr val="bg1"/>
            </a:solidFill>
            <a:effectLst/>
          </a:endParaRPr>
        </a:p>
      </dgm:t>
    </dgm:pt>
    <dgm:pt modelId="{C63740D2-F8C0-4D78-BB61-2E8647576B91}" type="parTrans" cxnId="{A6867ED9-0D73-4191-9697-90FE1E85694D}">
      <dgm:prSet/>
      <dgm:spPr/>
      <dgm:t>
        <a:bodyPr/>
        <a:lstStyle/>
        <a:p>
          <a:endParaRPr lang="ru-RU"/>
        </a:p>
      </dgm:t>
    </dgm:pt>
    <dgm:pt modelId="{131E69C2-D0A1-4B4E-BB53-4CD4DEDD0068}" type="sibTrans" cxnId="{A6867ED9-0D73-4191-9697-90FE1E85694D}">
      <dgm:prSet/>
      <dgm:spPr/>
      <dgm:t>
        <a:bodyPr/>
        <a:lstStyle/>
        <a:p>
          <a:endParaRPr lang="ru-RU"/>
        </a:p>
      </dgm:t>
    </dgm:pt>
    <dgm:pt modelId="{462DD92B-AABC-4E4B-BE47-5D58E7CD807D}" type="pres">
      <dgm:prSet presAssocID="{940E17F9-7EE9-4486-9B4C-C42E9788967A}" presName="compositeShape" presStyleCnt="0">
        <dgm:presLayoutVars>
          <dgm:chMax val="7"/>
          <dgm:dir/>
          <dgm:resizeHandles val="exact"/>
        </dgm:presLayoutVars>
      </dgm:prSet>
      <dgm:spPr/>
    </dgm:pt>
    <dgm:pt modelId="{C3D31296-1A6E-43A5-8BB8-82912A3A566D}" type="pres">
      <dgm:prSet presAssocID="{DA0B0E4E-5EA2-402D-A7D5-C6C0DC41524D}" presName="circ1TxSh" presStyleLbl="vennNode1" presStyleIdx="0" presStyleCnt="1" custScaleX="134118" custLinFactNeighborX="0" custLinFactNeighborY="-12958"/>
      <dgm:spPr/>
    </dgm:pt>
  </dgm:ptLst>
  <dgm:cxnLst>
    <dgm:cxn modelId="{A6867ED9-0D73-4191-9697-90FE1E85694D}" srcId="{940E17F9-7EE9-4486-9B4C-C42E9788967A}" destId="{DA0B0E4E-5EA2-402D-A7D5-C6C0DC41524D}" srcOrd="0" destOrd="0" parTransId="{C63740D2-F8C0-4D78-BB61-2E8647576B91}" sibTransId="{131E69C2-D0A1-4B4E-BB53-4CD4DEDD0068}"/>
    <dgm:cxn modelId="{A151C5F5-5B8D-4002-A5CC-7853F857FCEA}" type="presOf" srcId="{DA0B0E4E-5EA2-402D-A7D5-C6C0DC41524D}" destId="{C3D31296-1A6E-43A5-8BB8-82912A3A566D}" srcOrd="0" destOrd="0" presId="urn:microsoft.com/office/officeart/2005/8/layout/venn1"/>
    <dgm:cxn modelId="{D7BF03D0-6FF2-479B-A4CD-3D9DA802504C}" type="presOf" srcId="{940E17F9-7EE9-4486-9B4C-C42E9788967A}" destId="{462DD92B-AABC-4E4B-BE47-5D58E7CD807D}" srcOrd="0" destOrd="0" presId="urn:microsoft.com/office/officeart/2005/8/layout/venn1"/>
    <dgm:cxn modelId="{02008D6C-2380-4B73-8CEE-A2CDAEF2F80E}" type="presParOf" srcId="{462DD92B-AABC-4E4B-BE47-5D58E7CD807D}" destId="{C3D31296-1A6E-43A5-8BB8-82912A3A566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25BE7D-BFF9-4A59-A61B-AD24AF987EEF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A04639-5AC3-4C0F-B6DB-1A141CA09BF7}">
      <dgm:prSet/>
      <dgm:spPr/>
      <dgm:t>
        <a:bodyPr/>
        <a:lstStyle/>
        <a:p>
          <a:pPr algn="l" rtl="0"/>
          <a:r>
            <a:rPr lang="ru-RU" i="0" u="none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 факторів які впливають на збільшення або зменшення парникового ефекту відносяться рівень поглинання надлишкового </a:t>
          </a:r>
          <a:r>
            <a:rPr lang="ru-RU" i="0" u="none" baseline="-250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СО2</a:t>
          </a:r>
          <a:r>
            <a:rPr lang="ru-RU" i="0" u="none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екосистемою та океанами, темпи виробництва вуглекислого газу через знищення лісів, охолоджуючий ефект від збільшення кількості аерозолів антропогенного та вулканічного походження, і зворотні ефекти водяної пари та хмар.</a:t>
          </a:r>
          <a:endParaRPr lang="ru-RU" i="0" u="none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B3D581-5E19-4F2A-9EC7-E8C4DF7AA321}" type="parTrans" cxnId="{5A7FBD7B-6DEE-4B7C-84EA-565A68FE13C3}">
      <dgm:prSet/>
      <dgm:spPr/>
      <dgm:t>
        <a:bodyPr/>
        <a:lstStyle/>
        <a:p>
          <a:endParaRPr lang="ru-RU"/>
        </a:p>
      </dgm:t>
    </dgm:pt>
    <dgm:pt modelId="{F6CE203B-0A9C-460B-B65F-07B36A573D0A}" type="sibTrans" cxnId="{5A7FBD7B-6DEE-4B7C-84EA-565A68FE13C3}">
      <dgm:prSet/>
      <dgm:spPr/>
      <dgm:t>
        <a:bodyPr/>
        <a:lstStyle/>
        <a:p>
          <a:endParaRPr lang="ru-RU"/>
        </a:p>
      </dgm:t>
    </dgm:pt>
    <dgm:pt modelId="{7E10B69D-230E-4B09-B426-6FDB2B1317B9}" type="pres">
      <dgm:prSet presAssocID="{2625BE7D-BFF9-4A59-A61B-AD24AF987EEF}" presName="compositeShape" presStyleCnt="0">
        <dgm:presLayoutVars>
          <dgm:chMax val="7"/>
          <dgm:dir/>
          <dgm:resizeHandles val="exact"/>
        </dgm:presLayoutVars>
      </dgm:prSet>
      <dgm:spPr/>
    </dgm:pt>
    <dgm:pt modelId="{37E2C7E4-6B35-45BA-B517-28121A7F6AFD}" type="pres">
      <dgm:prSet presAssocID="{77A04639-5AC3-4C0F-B6DB-1A141CA09BF7}" presName="circ1TxSh" presStyleLbl="vennNode1" presStyleIdx="0" presStyleCnt="1" custScaleX="125590"/>
      <dgm:spPr/>
    </dgm:pt>
  </dgm:ptLst>
  <dgm:cxnLst>
    <dgm:cxn modelId="{3639512F-A49E-4026-862C-73AEC1122C4D}" type="presOf" srcId="{77A04639-5AC3-4C0F-B6DB-1A141CA09BF7}" destId="{37E2C7E4-6B35-45BA-B517-28121A7F6AFD}" srcOrd="0" destOrd="0" presId="urn:microsoft.com/office/officeart/2005/8/layout/venn1"/>
    <dgm:cxn modelId="{D7B57625-32EF-463F-90A8-A5038565DF29}" type="presOf" srcId="{2625BE7D-BFF9-4A59-A61B-AD24AF987EEF}" destId="{7E10B69D-230E-4B09-B426-6FDB2B1317B9}" srcOrd="0" destOrd="0" presId="urn:microsoft.com/office/officeart/2005/8/layout/venn1"/>
    <dgm:cxn modelId="{5A7FBD7B-6DEE-4B7C-84EA-565A68FE13C3}" srcId="{2625BE7D-BFF9-4A59-A61B-AD24AF987EEF}" destId="{77A04639-5AC3-4C0F-B6DB-1A141CA09BF7}" srcOrd="0" destOrd="0" parTransId="{7CB3D581-5E19-4F2A-9EC7-E8C4DF7AA321}" sibTransId="{F6CE203B-0A9C-460B-B65F-07B36A573D0A}"/>
    <dgm:cxn modelId="{918B9BF3-751C-4E42-AAEC-C1168D0F19FA}" type="presParOf" srcId="{7E10B69D-230E-4B09-B426-6FDB2B1317B9}" destId="{37E2C7E4-6B35-45BA-B517-28121A7F6A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A12998-3B7E-452E-9981-A3D4606323B3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8E3E1E-2271-4EE1-A610-0743AB189395}">
      <dgm:prSet/>
      <dgm:spPr/>
      <dgm:t>
        <a:bodyPr/>
        <a:lstStyle/>
        <a:p>
          <a:pPr algn="l" rtl="0"/>
          <a:r>
            <a:rPr lang="ru-RU" dirty="0" err="1" smtClean="0">
              <a:solidFill>
                <a:schemeClr val="bg1"/>
              </a:solidFill>
            </a:rPr>
            <a:t>Останнім</a:t>
          </a:r>
          <a:r>
            <a:rPr lang="ru-RU" dirty="0" smtClean="0">
              <a:solidFill>
                <a:schemeClr val="bg1"/>
              </a:solidFill>
            </a:rPr>
            <a:t> часом </a:t>
          </a:r>
          <a:r>
            <a:rPr lang="ru-RU" dirty="0" err="1" smtClean="0">
              <a:solidFill>
                <a:schemeClr val="bg1"/>
              </a:solidFill>
            </a:rPr>
            <a:t>енергетична</a:t>
          </a:r>
          <a:r>
            <a:rPr lang="ru-RU" dirty="0" smtClean="0">
              <a:solidFill>
                <a:schemeClr val="bg1"/>
              </a:solidFill>
            </a:rPr>
            <a:t> криза і </a:t>
          </a:r>
          <a:r>
            <a:rPr lang="ru-RU" dirty="0" err="1" smtClean="0">
              <a:solidFill>
                <a:schemeClr val="bg1"/>
              </a:solidFill>
            </a:rPr>
            <a:t>ускладнення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чисельних</a:t>
          </a:r>
          <a:r>
            <a:rPr lang="ru-RU" dirty="0" smtClean="0">
              <a:solidFill>
                <a:schemeClr val="bg1"/>
              </a:solidFill>
            </a:rPr>
            <a:t> моделей </a:t>
          </a:r>
          <a:r>
            <a:rPr lang="ru-RU" dirty="0" err="1" smtClean="0">
              <a:solidFill>
                <a:schemeClr val="bg1"/>
              </a:solidFill>
            </a:rPr>
            <a:t>атмосферної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циркуляції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призвели</a:t>
          </a:r>
          <a:r>
            <a:rPr lang="ru-RU" dirty="0" smtClean="0">
              <a:solidFill>
                <a:schemeClr val="bg1"/>
              </a:solidFill>
            </a:rPr>
            <a:t> до </a:t>
          </a:r>
          <a:r>
            <a:rPr lang="ru-RU" dirty="0" err="1" smtClean="0">
              <a:solidFill>
                <a:schemeClr val="bg1"/>
              </a:solidFill>
            </a:rPr>
            <a:t>зростання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інтересу</a:t>
          </a:r>
          <a:r>
            <a:rPr lang="ru-RU" dirty="0" smtClean="0">
              <a:solidFill>
                <a:schemeClr val="bg1"/>
              </a:solidFill>
            </a:rPr>
            <a:t> і </a:t>
          </a:r>
          <a:r>
            <a:rPr lang="ru-RU" dirty="0" err="1" smtClean="0">
              <a:solidFill>
                <a:schemeClr val="bg1"/>
              </a:solidFill>
            </a:rPr>
            <a:t>досліджень</a:t>
          </a:r>
          <a:r>
            <a:rPr lang="ru-RU" dirty="0" smtClean="0">
              <a:solidFill>
                <a:schemeClr val="bg1"/>
              </a:solidFill>
            </a:rPr>
            <a:t> парникового </a:t>
          </a:r>
          <a:r>
            <a:rPr lang="ru-RU" dirty="0" err="1" smtClean="0">
              <a:solidFill>
                <a:schemeClr val="bg1"/>
              </a:solidFill>
            </a:rPr>
            <a:t>ефекту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спричиненого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вуглекислим</a:t>
          </a:r>
          <a:r>
            <a:rPr lang="ru-RU" dirty="0" smtClean="0">
              <a:solidFill>
                <a:schemeClr val="bg1"/>
              </a:solidFill>
            </a:rPr>
            <a:t> газом. У 1975 </a:t>
          </a:r>
          <a:r>
            <a:rPr lang="ru-RU" dirty="0" err="1" smtClean="0">
              <a:solidFill>
                <a:schemeClr val="bg1"/>
              </a:solidFill>
            </a:rPr>
            <a:t>році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Раманатан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зазначив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що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парниковий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ефект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посилюється</a:t>
          </a:r>
          <a:r>
            <a:rPr lang="ru-RU" dirty="0" smtClean="0">
              <a:solidFill>
                <a:schemeClr val="bg1"/>
              </a:solidFill>
            </a:rPr>
            <a:t> через </a:t>
          </a:r>
          <a:r>
            <a:rPr lang="ru-RU" dirty="0" err="1" smtClean="0">
              <a:solidFill>
                <a:schemeClr val="bg1"/>
              </a:solidFill>
            </a:rPr>
            <a:t>тривалий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викид</a:t>
          </a:r>
          <a:r>
            <a:rPr lang="ru-RU" dirty="0" smtClean="0">
              <a:solidFill>
                <a:schemeClr val="bg1"/>
              </a:solidFill>
            </a:rPr>
            <a:t> в атмосферу </a:t>
          </a:r>
          <a:r>
            <a:rPr lang="ru-RU" dirty="0" err="1" smtClean="0">
              <a:solidFill>
                <a:schemeClr val="bg1"/>
              </a:solidFill>
            </a:rPr>
            <a:t>фреонів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незважаючи</a:t>
          </a:r>
          <a:r>
            <a:rPr lang="ru-RU" dirty="0" smtClean="0">
              <a:solidFill>
                <a:schemeClr val="bg1"/>
              </a:solidFill>
            </a:rPr>
            <a:t> на те </a:t>
          </a:r>
          <a:r>
            <a:rPr lang="ru-RU" dirty="0" err="1" smtClean="0">
              <a:solidFill>
                <a:schemeClr val="bg1"/>
              </a:solidFill>
            </a:rPr>
            <a:t>що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їх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сумарна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частка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менша</a:t>
          </a:r>
          <a:r>
            <a:rPr lang="ru-RU" dirty="0" smtClean="0">
              <a:solidFill>
                <a:schemeClr val="bg1"/>
              </a:solidFill>
            </a:rPr>
            <a:t> за одну </a:t>
          </a:r>
          <a:r>
            <a:rPr lang="ru-RU" dirty="0" err="1" smtClean="0">
              <a:solidFill>
                <a:schemeClr val="bg1"/>
              </a:solidFill>
            </a:rPr>
            <a:t>мільярдну</a:t>
          </a:r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3B8D8BBD-DA6C-4637-9C32-C1F46B0D6AAA}" type="parTrans" cxnId="{19A160A7-C093-4EE2-B981-0EA68122B1E7}">
      <dgm:prSet/>
      <dgm:spPr/>
      <dgm:t>
        <a:bodyPr/>
        <a:lstStyle/>
        <a:p>
          <a:endParaRPr lang="ru-RU"/>
        </a:p>
      </dgm:t>
    </dgm:pt>
    <dgm:pt modelId="{C7DF1247-024E-42F3-855C-E814BFDC3EFB}" type="sibTrans" cxnId="{19A160A7-C093-4EE2-B981-0EA68122B1E7}">
      <dgm:prSet/>
      <dgm:spPr/>
      <dgm:t>
        <a:bodyPr/>
        <a:lstStyle/>
        <a:p>
          <a:endParaRPr lang="ru-RU"/>
        </a:p>
      </dgm:t>
    </dgm:pt>
    <dgm:pt modelId="{C8C903A6-8CA6-4EBC-8FE0-1FF505B3FDDF}" type="pres">
      <dgm:prSet presAssocID="{44A12998-3B7E-452E-9981-A3D4606323B3}" presName="compositeShape" presStyleCnt="0">
        <dgm:presLayoutVars>
          <dgm:chMax val="7"/>
          <dgm:dir/>
          <dgm:resizeHandles val="exact"/>
        </dgm:presLayoutVars>
      </dgm:prSet>
      <dgm:spPr/>
    </dgm:pt>
    <dgm:pt modelId="{96AC5AED-90C9-4269-A829-A4FAE6AB51A9}" type="pres">
      <dgm:prSet presAssocID="{608E3E1E-2271-4EE1-A610-0743AB189395}" presName="circ1TxSh" presStyleLbl="vennNode1" presStyleIdx="0" presStyleCnt="1" custScaleX="132759"/>
      <dgm:spPr/>
    </dgm:pt>
  </dgm:ptLst>
  <dgm:cxnLst>
    <dgm:cxn modelId="{1A57A698-2F5D-416C-81CD-427808550A93}" type="presOf" srcId="{608E3E1E-2271-4EE1-A610-0743AB189395}" destId="{96AC5AED-90C9-4269-A829-A4FAE6AB51A9}" srcOrd="0" destOrd="0" presId="urn:microsoft.com/office/officeart/2005/8/layout/venn1"/>
    <dgm:cxn modelId="{19A160A7-C093-4EE2-B981-0EA68122B1E7}" srcId="{44A12998-3B7E-452E-9981-A3D4606323B3}" destId="{608E3E1E-2271-4EE1-A610-0743AB189395}" srcOrd="0" destOrd="0" parTransId="{3B8D8BBD-DA6C-4637-9C32-C1F46B0D6AAA}" sibTransId="{C7DF1247-024E-42F3-855C-E814BFDC3EFB}"/>
    <dgm:cxn modelId="{683C08D4-A0AA-4160-9741-6D43B2E7E7B3}" type="presOf" srcId="{44A12998-3B7E-452E-9981-A3D4606323B3}" destId="{C8C903A6-8CA6-4EBC-8FE0-1FF505B3FDDF}" srcOrd="0" destOrd="0" presId="urn:microsoft.com/office/officeart/2005/8/layout/venn1"/>
    <dgm:cxn modelId="{328FFD22-A1FC-4256-8B81-10DB549B7853}" type="presParOf" srcId="{C8C903A6-8CA6-4EBC-8FE0-1FF505B3FDDF}" destId="{96AC5AED-90C9-4269-A829-A4FAE6AB51A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0E17F9-7EE9-4486-9B4C-C42E9788967A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0B0E4E-5EA2-402D-A7D5-C6C0DC41524D}">
      <dgm:prSet custT="1"/>
      <dgm:spPr/>
      <dgm:t>
        <a:bodyPr/>
        <a:lstStyle/>
        <a:p>
          <a:pPr algn="l" rtl="0"/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Атмосфера в основному є </a:t>
          </a:r>
          <a:r>
            <a:rPr lang="ru-RU" sz="3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прозорою</a:t>
          </a: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для </a:t>
          </a:r>
          <a:r>
            <a:rPr lang="ru-RU" sz="3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сонячного</a:t>
          </a: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випромінювання</a:t>
          </a: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3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проте</a:t>
          </a: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сильно </a:t>
          </a:r>
          <a:r>
            <a:rPr lang="ru-RU" sz="3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поглинає</a:t>
          </a: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інфрачервоне</a:t>
          </a: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ru-RU" sz="3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довгохвильове</a:t>
          </a: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</a:t>
          </a:r>
          <a:r>
            <a:rPr lang="ru-RU" sz="3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випромінювання</a:t>
          </a: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із</a:t>
          </a: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поверхні</a:t>
          </a: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Землі</a:t>
          </a: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ru-RU" sz="3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Значна</a:t>
          </a: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частина</a:t>
          </a: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цього</a:t>
          </a: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довгохвильового</a:t>
          </a: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випромінювання</a:t>
          </a: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повертається</a:t>
          </a: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назад на </a:t>
          </a:r>
          <a:r>
            <a:rPr lang="ru-RU" sz="3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поверхню</a:t>
          </a: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3600" dirty="0">
            <a:solidFill>
              <a:schemeClr val="bg1"/>
            </a:solidFill>
            <a:effectLst/>
          </a:endParaRPr>
        </a:p>
      </dgm:t>
    </dgm:pt>
    <dgm:pt modelId="{C63740D2-F8C0-4D78-BB61-2E8647576B91}" type="parTrans" cxnId="{A6867ED9-0D73-4191-9697-90FE1E85694D}">
      <dgm:prSet/>
      <dgm:spPr/>
      <dgm:t>
        <a:bodyPr/>
        <a:lstStyle/>
        <a:p>
          <a:endParaRPr lang="ru-RU"/>
        </a:p>
      </dgm:t>
    </dgm:pt>
    <dgm:pt modelId="{131E69C2-D0A1-4B4E-BB53-4CD4DEDD0068}" type="sibTrans" cxnId="{A6867ED9-0D73-4191-9697-90FE1E85694D}">
      <dgm:prSet/>
      <dgm:spPr/>
      <dgm:t>
        <a:bodyPr/>
        <a:lstStyle/>
        <a:p>
          <a:endParaRPr lang="ru-RU"/>
        </a:p>
      </dgm:t>
    </dgm:pt>
    <dgm:pt modelId="{462DD92B-AABC-4E4B-BE47-5D58E7CD807D}" type="pres">
      <dgm:prSet presAssocID="{940E17F9-7EE9-4486-9B4C-C42E9788967A}" presName="compositeShape" presStyleCnt="0">
        <dgm:presLayoutVars>
          <dgm:chMax val="7"/>
          <dgm:dir/>
          <dgm:resizeHandles val="exact"/>
        </dgm:presLayoutVars>
      </dgm:prSet>
      <dgm:spPr/>
    </dgm:pt>
    <dgm:pt modelId="{C3D31296-1A6E-43A5-8BB8-82912A3A566D}" type="pres">
      <dgm:prSet presAssocID="{DA0B0E4E-5EA2-402D-A7D5-C6C0DC41524D}" presName="circ1TxSh" presStyleLbl="vennNode1" presStyleIdx="0" presStyleCnt="1" custScaleX="134118" custLinFactNeighborX="0" custLinFactNeighborY="-12958"/>
      <dgm:spPr/>
      <dgm:t>
        <a:bodyPr/>
        <a:lstStyle/>
        <a:p>
          <a:endParaRPr lang="ru-RU"/>
        </a:p>
      </dgm:t>
    </dgm:pt>
  </dgm:ptLst>
  <dgm:cxnLst>
    <dgm:cxn modelId="{A6867ED9-0D73-4191-9697-90FE1E85694D}" srcId="{940E17F9-7EE9-4486-9B4C-C42E9788967A}" destId="{DA0B0E4E-5EA2-402D-A7D5-C6C0DC41524D}" srcOrd="0" destOrd="0" parTransId="{C63740D2-F8C0-4D78-BB61-2E8647576B91}" sibTransId="{131E69C2-D0A1-4B4E-BB53-4CD4DEDD0068}"/>
    <dgm:cxn modelId="{C240CEF7-E091-4586-A468-109B72C68D59}" type="presOf" srcId="{DA0B0E4E-5EA2-402D-A7D5-C6C0DC41524D}" destId="{C3D31296-1A6E-43A5-8BB8-82912A3A566D}" srcOrd="0" destOrd="0" presId="urn:microsoft.com/office/officeart/2005/8/layout/venn1"/>
    <dgm:cxn modelId="{7E4BE65B-6481-4599-ACAF-ACE9BD62D3FB}" type="presOf" srcId="{940E17F9-7EE9-4486-9B4C-C42E9788967A}" destId="{462DD92B-AABC-4E4B-BE47-5D58E7CD807D}" srcOrd="0" destOrd="0" presId="urn:microsoft.com/office/officeart/2005/8/layout/venn1"/>
    <dgm:cxn modelId="{7B47ADDE-D4F6-4F0D-BCA9-840EA26E0EF9}" type="presParOf" srcId="{462DD92B-AABC-4E4B-BE47-5D58E7CD807D}" destId="{C3D31296-1A6E-43A5-8BB8-82912A3A566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7BCA67-9391-4D5B-B6D8-3A4D673CC26B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EF6F6C-A954-405D-AD76-A02CC9F57722}">
      <dgm:prSet custT="1"/>
      <dgm:spPr/>
      <dgm:t>
        <a:bodyPr/>
        <a:lstStyle/>
        <a:p>
          <a:pPr rtl="0"/>
          <a:r>
            <a:rPr lang="ru-RU" sz="2000" b="1" dirty="0" smtClean="0"/>
            <a:t>На </a:t>
          </a:r>
          <a:r>
            <a:rPr lang="ru-RU" sz="2000" b="1" dirty="0" err="1" smtClean="0"/>
            <a:t>інтенсивність</a:t>
          </a:r>
          <a:r>
            <a:rPr lang="ru-RU" sz="2000" b="1" dirty="0" smtClean="0"/>
            <a:t> </a:t>
          </a:r>
          <a:r>
            <a:rPr lang="ru-RU" sz="2000" b="1" dirty="0" err="1" smtClean="0"/>
            <a:t>поглинання</a:t>
          </a:r>
          <a:r>
            <a:rPr lang="ru-RU" sz="2000" b="1" dirty="0" smtClean="0"/>
            <a:t> атмосферою </a:t>
          </a:r>
          <a:r>
            <a:rPr lang="ru-RU" sz="2000" b="1" dirty="0" err="1" smtClean="0"/>
            <a:t>інфрачервоного</a:t>
          </a:r>
          <a:r>
            <a:rPr lang="ru-RU" sz="2000" b="1" dirty="0" smtClean="0"/>
            <a:t> </a:t>
          </a:r>
          <a:r>
            <a:rPr lang="ru-RU" sz="2000" b="1" dirty="0" err="1" smtClean="0"/>
            <a:t>випромінювання</a:t>
          </a:r>
          <a:r>
            <a:rPr lang="ru-RU" sz="2000" b="1" dirty="0" smtClean="0"/>
            <a:t> </a:t>
          </a:r>
          <a:r>
            <a:rPr lang="ru-RU" sz="2000" b="1" dirty="0" err="1" smtClean="0"/>
            <a:t>впливають</a:t>
          </a:r>
          <a:r>
            <a:rPr lang="ru-RU" sz="2000" b="1" dirty="0" smtClean="0"/>
            <a:t>:</a:t>
          </a:r>
          <a:endParaRPr lang="ru-RU" sz="2000" b="1" dirty="0"/>
        </a:p>
      </dgm:t>
    </dgm:pt>
    <dgm:pt modelId="{AF0A38A0-FE77-4B8F-83B7-62466742EB32}" type="parTrans" cxnId="{16B50588-8DB5-4F17-99EE-8B93F189AFF7}">
      <dgm:prSet/>
      <dgm:spPr/>
      <dgm:t>
        <a:bodyPr/>
        <a:lstStyle/>
        <a:p>
          <a:endParaRPr lang="ru-RU"/>
        </a:p>
      </dgm:t>
    </dgm:pt>
    <dgm:pt modelId="{52921C77-54AA-4EA5-BEB8-443CE5C0B8DB}" type="sibTrans" cxnId="{16B50588-8DB5-4F17-99EE-8B93F189AFF7}">
      <dgm:prSet/>
      <dgm:spPr/>
      <dgm:t>
        <a:bodyPr/>
        <a:lstStyle/>
        <a:p>
          <a:endParaRPr lang="ru-RU"/>
        </a:p>
      </dgm:t>
    </dgm:pt>
    <dgm:pt modelId="{59D29536-9349-41B6-BF85-DE7B4EA223E4}">
      <dgm:prSet/>
      <dgm:spPr/>
      <dgm:t>
        <a:bodyPr/>
        <a:lstStyle/>
        <a:p>
          <a:pPr rtl="0"/>
          <a:r>
            <a:rPr lang="ru-RU" b="1" dirty="0" err="1" smtClean="0"/>
            <a:t>Невеликі</a:t>
          </a:r>
          <a:r>
            <a:rPr lang="ru-RU" b="1" dirty="0" smtClean="0"/>
            <a:t> </a:t>
          </a:r>
          <a:r>
            <a:rPr lang="ru-RU" b="1" dirty="0" err="1" smtClean="0"/>
            <a:t>кількості</a:t>
          </a:r>
          <a:r>
            <a:rPr lang="ru-RU" b="1" dirty="0" smtClean="0"/>
            <a:t> </a:t>
          </a:r>
          <a:r>
            <a:rPr lang="ru-RU" b="1" dirty="0" err="1" smtClean="0"/>
            <a:t>водяної</a:t>
          </a:r>
          <a:r>
            <a:rPr lang="ru-RU" b="1" dirty="0" smtClean="0"/>
            <a:t> пари ;</a:t>
          </a:r>
          <a:endParaRPr lang="ru-RU" b="1" dirty="0"/>
        </a:p>
      </dgm:t>
    </dgm:pt>
    <dgm:pt modelId="{BE3CE4DC-C4D1-4632-9407-A2F2A85E3BB3}" type="parTrans" cxnId="{4546FF73-5851-48C7-865D-C8971E810235}">
      <dgm:prSet/>
      <dgm:spPr/>
      <dgm:t>
        <a:bodyPr/>
        <a:lstStyle/>
        <a:p>
          <a:endParaRPr lang="ru-RU"/>
        </a:p>
      </dgm:t>
    </dgm:pt>
    <dgm:pt modelId="{8799C049-9812-41F0-A2C7-A608DDACC3F8}" type="sibTrans" cxnId="{4546FF73-5851-48C7-865D-C8971E810235}">
      <dgm:prSet/>
      <dgm:spPr/>
      <dgm:t>
        <a:bodyPr/>
        <a:lstStyle/>
        <a:p>
          <a:endParaRPr lang="ru-RU"/>
        </a:p>
      </dgm:t>
    </dgm:pt>
    <dgm:pt modelId="{D3A9A67B-E914-47E1-B63A-4E0959123D85}">
      <dgm:prSet custT="1"/>
      <dgm:spPr/>
      <dgm:t>
        <a:bodyPr/>
        <a:lstStyle/>
        <a:p>
          <a:pPr rtl="0"/>
          <a:r>
            <a:rPr lang="ru-RU" sz="1600" b="1" dirty="0" err="1" smtClean="0"/>
            <a:t>вуглекислий</a:t>
          </a:r>
          <a:r>
            <a:rPr lang="ru-RU" sz="1600" b="1" dirty="0" smtClean="0"/>
            <a:t> газ ;</a:t>
          </a:r>
          <a:endParaRPr lang="ru-RU" sz="1600" b="1" dirty="0"/>
        </a:p>
      </dgm:t>
    </dgm:pt>
    <dgm:pt modelId="{A200A794-800B-4701-AE22-303E2AD669AF}" type="parTrans" cxnId="{01B24527-F415-47D2-8518-55CB8CC32109}">
      <dgm:prSet/>
      <dgm:spPr/>
      <dgm:t>
        <a:bodyPr/>
        <a:lstStyle/>
        <a:p>
          <a:endParaRPr lang="ru-RU"/>
        </a:p>
      </dgm:t>
    </dgm:pt>
    <dgm:pt modelId="{30DF4216-33D2-4FD8-8D04-3EA71D8615ED}" type="sibTrans" cxnId="{01B24527-F415-47D2-8518-55CB8CC32109}">
      <dgm:prSet/>
      <dgm:spPr/>
      <dgm:t>
        <a:bodyPr/>
        <a:lstStyle/>
        <a:p>
          <a:endParaRPr lang="ru-RU"/>
        </a:p>
      </dgm:t>
    </dgm:pt>
    <dgm:pt modelId="{FB513AED-446B-452F-9437-0F3EC64586D7}">
      <dgm:prSet custT="1"/>
      <dgm:spPr/>
      <dgm:t>
        <a:bodyPr/>
        <a:lstStyle/>
        <a:p>
          <a:pPr rtl="0"/>
          <a:r>
            <a:rPr lang="ru-RU" sz="2800" b="1" dirty="0" smtClean="0"/>
            <a:t>озон ;</a:t>
          </a:r>
          <a:endParaRPr lang="ru-RU" sz="2800" b="1" dirty="0"/>
        </a:p>
      </dgm:t>
    </dgm:pt>
    <dgm:pt modelId="{2BB068DB-5A74-42FE-8FFC-4A41DC4D7A2C}" type="parTrans" cxnId="{66F8FC2E-9F4A-4B04-A7E9-93D979FE2688}">
      <dgm:prSet/>
      <dgm:spPr/>
      <dgm:t>
        <a:bodyPr/>
        <a:lstStyle/>
        <a:p>
          <a:endParaRPr lang="ru-RU"/>
        </a:p>
      </dgm:t>
    </dgm:pt>
    <dgm:pt modelId="{153059F1-61DD-4250-820B-D10E12B9165B}" type="sibTrans" cxnId="{66F8FC2E-9F4A-4B04-A7E9-93D979FE2688}">
      <dgm:prSet/>
      <dgm:spPr/>
      <dgm:t>
        <a:bodyPr/>
        <a:lstStyle/>
        <a:p>
          <a:endParaRPr lang="ru-RU"/>
        </a:p>
      </dgm:t>
    </dgm:pt>
    <dgm:pt modelId="{1A403FCD-0FB0-499E-ABFA-D30ABFFA2397}">
      <dgm:prSet custT="1"/>
      <dgm:spPr/>
      <dgm:t>
        <a:bodyPr/>
        <a:lstStyle/>
        <a:p>
          <a:pPr rtl="0"/>
          <a:r>
            <a:rPr lang="ru-RU" sz="2400" b="1" smtClean="0"/>
            <a:t>метан ;</a:t>
          </a:r>
          <a:endParaRPr lang="ru-RU" sz="2400" b="1"/>
        </a:p>
      </dgm:t>
    </dgm:pt>
    <dgm:pt modelId="{2A6F6FDF-6F3D-456A-9899-561D2AF574BF}" type="parTrans" cxnId="{98E47B17-A897-44B2-8350-8479A5FC14AC}">
      <dgm:prSet/>
      <dgm:spPr/>
      <dgm:t>
        <a:bodyPr/>
        <a:lstStyle/>
        <a:p>
          <a:endParaRPr lang="ru-RU"/>
        </a:p>
      </dgm:t>
    </dgm:pt>
    <dgm:pt modelId="{F0BEE312-9055-48C8-ABDB-F94EAACF92C8}" type="sibTrans" cxnId="{98E47B17-A897-44B2-8350-8479A5FC14AC}">
      <dgm:prSet/>
      <dgm:spPr/>
      <dgm:t>
        <a:bodyPr/>
        <a:lstStyle/>
        <a:p>
          <a:endParaRPr lang="ru-RU"/>
        </a:p>
      </dgm:t>
    </dgm:pt>
    <dgm:pt modelId="{7ACF3B76-E207-4594-B64D-723AFA702488}">
      <dgm:prSet custT="1"/>
      <dgm:spPr/>
      <dgm:t>
        <a:bodyPr/>
        <a:lstStyle/>
        <a:p>
          <a:pPr rtl="0"/>
          <a:r>
            <a:rPr lang="ru-RU" sz="1800" b="1" dirty="0" err="1" smtClean="0"/>
            <a:t>інші</a:t>
          </a:r>
          <a:r>
            <a:rPr lang="ru-RU" sz="1800" b="1" dirty="0" smtClean="0"/>
            <a:t> </a:t>
          </a:r>
          <a:r>
            <a:rPr lang="ru-RU" sz="1800" b="1" dirty="0" err="1" smtClean="0"/>
            <a:t>складові</a:t>
          </a:r>
          <a:r>
            <a:rPr lang="ru-RU" sz="1800" b="1" dirty="0" smtClean="0"/>
            <a:t> </a:t>
          </a:r>
          <a:r>
            <a:rPr lang="ru-RU" sz="1800" b="1" dirty="0" err="1" smtClean="0"/>
            <a:t>повітря</a:t>
          </a:r>
          <a:r>
            <a:rPr lang="ru-RU" sz="1800" b="1" dirty="0" smtClean="0"/>
            <a:t> ;</a:t>
          </a:r>
          <a:endParaRPr lang="ru-RU" sz="1800" b="1" dirty="0"/>
        </a:p>
      </dgm:t>
    </dgm:pt>
    <dgm:pt modelId="{BD361D62-95D0-4C8E-ACA9-87B4AFE10DFF}" type="parTrans" cxnId="{03ED548D-35FE-400D-A79B-E44E484E7C66}">
      <dgm:prSet/>
      <dgm:spPr/>
      <dgm:t>
        <a:bodyPr/>
        <a:lstStyle/>
        <a:p>
          <a:endParaRPr lang="ru-RU"/>
        </a:p>
      </dgm:t>
    </dgm:pt>
    <dgm:pt modelId="{27B064C7-CB53-4D4B-B77C-AAF5CF6E3B06}" type="sibTrans" cxnId="{03ED548D-35FE-400D-A79B-E44E484E7C66}">
      <dgm:prSet/>
      <dgm:spPr/>
      <dgm:t>
        <a:bodyPr/>
        <a:lstStyle/>
        <a:p>
          <a:endParaRPr lang="ru-RU"/>
        </a:p>
      </dgm:t>
    </dgm:pt>
    <dgm:pt modelId="{5B34D0C6-C0D9-4C10-895B-48F3761AF351}">
      <dgm:prSet custT="1"/>
      <dgm:spPr/>
      <dgm:t>
        <a:bodyPr/>
        <a:lstStyle/>
        <a:p>
          <a:pPr rtl="0"/>
          <a:r>
            <a:rPr lang="ru-RU" sz="2400" b="1" dirty="0" smtClean="0"/>
            <a:t>хмари ;</a:t>
          </a:r>
          <a:endParaRPr lang="ru-RU" sz="2400" b="1" dirty="0"/>
        </a:p>
      </dgm:t>
    </dgm:pt>
    <dgm:pt modelId="{CBBB198C-9E41-4F07-847F-D65CFC529745}" type="parTrans" cxnId="{5E4F15CC-A6AE-4FF4-B3B5-19FD6188263C}">
      <dgm:prSet/>
      <dgm:spPr/>
      <dgm:t>
        <a:bodyPr/>
        <a:lstStyle/>
        <a:p>
          <a:endParaRPr lang="ru-RU"/>
        </a:p>
      </dgm:t>
    </dgm:pt>
    <dgm:pt modelId="{3D088F90-BC00-4C25-94A9-A373A223F57F}" type="sibTrans" cxnId="{5E4F15CC-A6AE-4FF4-B3B5-19FD6188263C}">
      <dgm:prSet/>
      <dgm:spPr/>
      <dgm:t>
        <a:bodyPr/>
        <a:lstStyle/>
        <a:p>
          <a:endParaRPr lang="ru-RU"/>
        </a:p>
      </dgm:t>
    </dgm:pt>
    <dgm:pt modelId="{A1D7F585-AE52-494B-9A16-FEC981E4D036}" type="pres">
      <dgm:prSet presAssocID="{087BCA67-9391-4D5B-B6D8-3A4D673CC26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4594685-3CEB-405A-B226-6B1C07E2D82F}" type="pres">
      <dgm:prSet presAssocID="{A9EF6F6C-A954-405D-AD76-A02CC9F57722}" presName="centerShape" presStyleLbl="node0" presStyleIdx="0" presStyleCnt="1" custScaleX="122910" custScaleY="119675"/>
      <dgm:spPr/>
    </dgm:pt>
    <dgm:pt modelId="{A6A4D366-3F6A-40A3-9CA0-C1B639734ED9}" type="pres">
      <dgm:prSet presAssocID="{59D29536-9349-41B6-BF85-DE7B4EA223E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37B95-1FBF-4F1F-892D-F8301E823624}" type="pres">
      <dgm:prSet presAssocID="{59D29536-9349-41B6-BF85-DE7B4EA223E4}" presName="dummy" presStyleCnt="0"/>
      <dgm:spPr/>
    </dgm:pt>
    <dgm:pt modelId="{487F329A-298C-43D2-999C-902F0530E45D}" type="pres">
      <dgm:prSet presAssocID="{8799C049-9812-41F0-A2C7-A608DDACC3F8}" presName="sibTrans" presStyleLbl="sibTrans2D1" presStyleIdx="0" presStyleCnt="6"/>
      <dgm:spPr/>
    </dgm:pt>
    <dgm:pt modelId="{B67EA35D-7BB9-463F-9A91-68AB87DC0ABB}" type="pres">
      <dgm:prSet presAssocID="{D3A9A67B-E914-47E1-B63A-4E0959123D85}" presName="node" presStyleLbl="node1" presStyleIdx="1" presStyleCnt="6" custScaleX="109629" custScaleY="113875">
        <dgm:presLayoutVars>
          <dgm:bulletEnabled val="1"/>
        </dgm:presLayoutVars>
      </dgm:prSet>
      <dgm:spPr/>
    </dgm:pt>
    <dgm:pt modelId="{42B19FBF-2F31-4DD4-B2EE-F6C6EA3C65EB}" type="pres">
      <dgm:prSet presAssocID="{D3A9A67B-E914-47E1-B63A-4E0959123D85}" presName="dummy" presStyleCnt="0"/>
      <dgm:spPr/>
    </dgm:pt>
    <dgm:pt modelId="{849DAB27-E2B3-49DF-84CD-FBD276BA7570}" type="pres">
      <dgm:prSet presAssocID="{30DF4216-33D2-4FD8-8D04-3EA71D8615ED}" presName="sibTrans" presStyleLbl="sibTrans2D1" presStyleIdx="1" presStyleCnt="6"/>
      <dgm:spPr/>
    </dgm:pt>
    <dgm:pt modelId="{84F8E8A5-037F-4EDD-B12F-BD1AE5A6DB5C}" type="pres">
      <dgm:prSet presAssocID="{FB513AED-446B-452F-9437-0F3EC64586D7}" presName="node" presStyleLbl="node1" presStyleIdx="2" presStyleCnt="6">
        <dgm:presLayoutVars>
          <dgm:bulletEnabled val="1"/>
        </dgm:presLayoutVars>
      </dgm:prSet>
      <dgm:spPr/>
    </dgm:pt>
    <dgm:pt modelId="{CD57526F-9721-4B08-B6AE-D4289CB3E168}" type="pres">
      <dgm:prSet presAssocID="{FB513AED-446B-452F-9437-0F3EC64586D7}" presName="dummy" presStyleCnt="0"/>
      <dgm:spPr/>
    </dgm:pt>
    <dgm:pt modelId="{458FDC5F-AAD9-43F3-B894-E6A7FCAB791F}" type="pres">
      <dgm:prSet presAssocID="{153059F1-61DD-4250-820B-D10E12B9165B}" presName="sibTrans" presStyleLbl="sibTrans2D1" presStyleIdx="2" presStyleCnt="6"/>
      <dgm:spPr/>
    </dgm:pt>
    <dgm:pt modelId="{CB2948B3-07A9-40CA-BDD4-B010C7B96048}" type="pres">
      <dgm:prSet presAssocID="{1A403FCD-0FB0-499E-ABFA-D30ABFFA2397}" presName="node" presStyleLbl="node1" presStyleIdx="3" presStyleCnt="6">
        <dgm:presLayoutVars>
          <dgm:bulletEnabled val="1"/>
        </dgm:presLayoutVars>
      </dgm:prSet>
      <dgm:spPr/>
    </dgm:pt>
    <dgm:pt modelId="{B913A5EC-B3F4-43E5-80FC-47D1C41D73C5}" type="pres">
      <dgm:prSet presAssocID="{1A403FCD-0FB0-499E-ABFA-D30ABFFA2397}" presName="dummy" presStyleCnt="0"/>
      <dgm:spPr/>
    </dgm:pt>
    <dgm:pt modelId="{252A00A4-0624-45E3-B60B-BEABAC044734}" type="pres">
      <dgm:prSet presAssocID="{F0BEE312-9055-48C8-ABDB-F94EAACF92C8}" presName="sibTrans" presStyleLbl="sibTrans2D1" presStyleIdx="3" presStyleCnt="6"/>
      <dgm:spPr/>
    </dgm:pt>
    <dgm:pt modelId="{60A54C2C-6C3D-4D65-AB5A-5561BCA0C217}" type="pres">
      <dgm:prSet presAssocID="{7ACF3B76-E207-4594-B64D-723AFA702488}" presName="node" presStyleLbl="node1" presStyleIdx="4" presStyleCnt="6">
        <dgm:presLayoutVars>
          <dgm:bulletEnabled val="1"/>
        </dgm:presLayoutVars>
      </dgm:prSet>
      <dgm:spPr/>
    </dgm:pt>
    <dgm:pt modelId="{A1C8564E-0F6D-422C-BA6B-9EF636B8E757}" type="pres">
      <dgm:prSet presAssocID="{7ACF3B76-E207-4594-B64D-723AFA702488}" presName="dummy" presStyleCnt="0"/>
      <dgm:spPr/>
    </dgm:pt>
    <dgm:pt modelId="{CB317AFB-A162-4A5D-8E51-62A3A68C8DDC}" type="pres">
      <dgm:prSet presAssocID="{27B064C7-CB53-4D4B-B77C-AAF5CF6E3B06}" presName="sibTrans" presStyleLbl="sibTrans2D1" presStyleIdx="4" presStyleCnt="6"/>
      <dgm:spPr/>
    </dgm:pt>
    <dgm:pt modelId="{7751C75B-2282-4390-93FE-F7635EA3AB2B}" type="pres">
      <dgm:prSet presAssocID="{5B34D0C6-C0D9-4C10-895B-48F3761AF35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3F8D2-136A-42CE-872E-48A045E544C1}" type="pres">
      <dgm:prSet presAssocID="{5B34D0C6-C0D9-4C10-895B-48F3761AF351}" presName="dummy" presStyleCnt="0"/>
      <dgm:spPr/>
    </dgm:pt>
    <dgm:pt modelId="{08CCE04B-B573-43E6-A442-5C3490F5D998}" type="pres">
      <dgm:prSet presAssocID="{3D088F90-BC00-4C25-94A9-A373A223F57F}" presName="sibTrans" presStyleLbl="sibTrans2D1" presStyleIdx="5" presStyleCnt="6"/>
      <dgm:spPr/>
    </dgm:pt>
  </dgm:ptLst>
  <dgm:cxnLst>
    <dgm:cxn modelId="{5E4F15CC-A6AE-4FF4-B3B5-19FD6188263C}" srcId="{A9EF6F6C-A954-405D-AD76-A02CC9F57722}" destId="{5B34D0C6-C0D9-4C10-895B-48F3761AF351}" srcOrd="5" destOrd="0" parTransId="{CBBB198C-9E41-4F07-847F-D65CFC529745}" sibTransId="{3D088F90-BC00-4C25-94A9-A373A223F57F}"/>
    <dgm:cxn modelId="{E6304F5C-CC27-4E37-8749-C3AB4A839B56}" type="presOf" srcId="{A9EF6F6C-A954-405D-AD76-A02CC9F57722}" destId="{14594685-3CEB-405A-B226-6B1C07E2D82F}" srcOrd="0" destOrd="0" presId="urn:microsoft.com/office/officeart/2005/8/layout/radial6"/>
    <dgm:cxn modelId="{61055CE4-3ED4-4A8F-8AF3-D1CD07525515}" type="presOf" srcId="{30DF4216-33D2-4FD8-8D04-3EA71D8615ED}" destId="{849DAB27-E2B3-49DF-84CD-FBD276BA7570}" srcOrd="0" destOrd="0" presId="urn:microsoft.com/office/officeart/2005/8/layout/radial6"/>
    <dgm:cxn modelId="{66F8FC2E-9F4A-4B04-A7E9-93D979FE2688}" srcId="{A9EF6F6C-A954-405D-AD76-A02CC9F57722}" destId="{FB513AED-446B-452F-9437-0F3EC64586D7}" srcOrd="2" destOrd="0" parTransId="{2BB068DB-5A74-42FE-8FFC-4A41DC4D7A2C}" sibTransId="{153059F1-61DD-4250-820B-D10E12B9165B}"/>
    <dgm:cxn modelId="{E1A0E294-0EC9-41D8-8841-8EEBAB911E48}" type="presOf" srcId="{5B34D0C6-C0D9-4C10-895B-48F3761AF351}" destId="{7751C75B-2282-4390-93FE-F7635EA3AB2B}" srcOrd="0" destOrd="0" presId="urn:microsoft.com/office/officeart/2005/8/layout/radial6"/>
    <dgm:cxn modelId="{98E47B17-A897-44B2-8350-8479A5FC14AC}" srcId="{A9EF6F6C-A954-405D-AD76-A02CC9F57722}" destId="{1A403FCD-0FB0-499E-ABFA-D30ABFFA2397}" srcOrd="3" destOrd="0" parTransId="{2A6F6FDF-6F3D-456A-9899-561D2AF574BF}" sibTransId="{F0BEE312-9055-48C8-ABDB-F94EAACF92C8}"/>
    <dgm:cxn modelId="{01B24527-F415-47D2-8518-55CB8CC32109}" srcId="{A9EF6F6C-A954-405D-AD76-A02CC9F57722}" destId="{D3A9A67B-E914-47E1-B63A-4E0959123D85}" srcOrd="1" destOrd="0" parTransId="{A200A794-800B-4701-AE22-303E2AD669AF}" sibTransId="{30DF4216-33D2-4FD8-8D04-3EA71D8615ED}"/>
    <dgm:cxn modelId="{03ED548D-35FE-400D-A79B-E44E484E7C66}" srcId="{A9EF6F6C-A954-405D-AD76-A02CC9F57722}" destId="{7ACF3B76-E207-4594-B64D-723AFA702488}" srcOrd="4" destOrd="0" parTransId="{BD361D62-95D0-4C8E-ACA9-87B4AFE10DFF}" sibTransId="{27B064C7-CB53-4D4B-B77C-AAF5CF6E3B06}"/>
    <dgm:cxn modelId="{B88DFBE8-7AF0-4AF9-9471-7340F4E3A907}" type="presOf" srcId="{7ACF3B76-E207-4594-B64D-723AFA702488}" destId="{60A54C2C-6C3D-4D65-AB5A-5561BCA0C217}" srcOrd="0" destOrd="0" presId="urn:microsoft.com/office/officeart/2005/8/layout/radial6"/>
    <dgm:cxn modelId="{7FAC1EB7-168F-47E2-A853-25B07714C391}" type="presOf" srcId="{087BCA67-9391-4D5B-B6D8-3A4D673CC26B}" destId="{A1D7F585-AE52-494B-9A16-FEC981E4D036}" srcOrd="0" destOrd="0" presId="urn:microsoft.com/office/officeart/2005/8/layout/radial6"/>
    <dgm:cxn modelId="{02025ADF-09DC-4C0F-A512-11C9627B69D3}" type="presOf" srcId="{D3A9A67B-E914-47E1-B63A-4E0959123D85}" destId="{B67EA35D-7BB9-463F-9A91-68AB87DC0ABB}" srcOrd="0" destOrd="0" presId="urn:microsoft.com/office/officeart/2005/8/layout/radial6"/>
    <dgm:cxn modelId="{43EFB5F0-0BBD-42EE-A9D4-ECE21AFF6D7E}" type="presOf" srcId="{3D088F90-BC00-4C25-94A9-A373A223F57F}" destId="{08CCE04B-B573-43E6-A442-5C3490F5D998}" srcOrd="0" destOrd="0" presId="urn:microsoft.com/office/officeart/2005/8/layout/radial6"/>
    <dgm:cxn modelId="{D345D972-5162-4E61-969B-06B4FDB99F93}" type="presOf" srcId="{59D29536-9349-41B6-BF85-DE7B4EA223E4}" destId="{A6A4D366-3F6A-40A3-9CA0-C1B639734ED9}" srcOrd="0" destOrd="0" presId="urn:microsoft.com/office/officeart/2005/8/layout/radial6"/>
    <dgm:cxn modelId="{4D54B887-95FB-4A57-9940-5039B8C20F84}" type="presOf" srcId="{FB513AED-446B-452F-9437-0F3EC64586D7}" destId="{84F8E8A5-037F-4EDD-B12F-BD1AE5A6DB5C}" srcOrd="0" destOrd="0" presId="urn:microsoft.com/office/officeart/2005/8/layout/radial6"/>
    <dgm:cxn modelId="{DBF83604-1FD4-4688-A061-4F95D7247B61}" type="presOf" srcId="{27B064C7-CB53-4D4B-B77C-AAF5CF6E3B06}" destId="{CB317AFB-A162-4A5D-8E51-62A3A68C8DDC}" srcOrd="0" destOrd="0" presId="urn:microsoft.com/office/officeart/2005/8/layout/radial6"/>
    <dgm:cxn modelId="{5F15F3F1-5925-4C14-B3CF-212E417F1E3C}" type="presOf" srcId="{F0BEE312-9055-48C8-ABDB-F94EAACF92C8}" destId="{252A00A4-0624-45E3-B60B-BEABAC044734}" srcOrd="0" destOrd="0" presId="urn:microsoft.com/office/officeart/2005/8/layout/radial6"/>
    <dgm:cxn modelId="{16B50588-8DB5-4F17-99EE-8B93F189AFF7}" srcId="{087BCA67-9391-4D5B-B6D8-3A4D673CC26B}" destId="{A9EF6F6C-A954-405D-AD76-A02CC9F57722}" srcOrd="0" destOrd="0" parTransId="{AF0A38A0-FE77-4B8F-83B7-62466742EB32}" sibTransId="{52921C77-54AA-4EA5-BEB8-443CE5C0B8DB}"/>
    <dgm:cxn modelId="{117EFE3D-FCDE-4D9A-93BD-B95B7117AD45}" type="presOf" srcId="{153059F1-61DD-4250-820B-D10E12B9165B}" destId="{458FDC5F-AAD9-43F3-B894-E6A7FCAB791F}" srcOrd="0" destOrd="0" presId="urn:microsoft.com/office/officeart/2005/8/layout/radial6"/>
    <dgm:cxn modelId="{4546FF73-5851-48C7-865D-C8971E810235}" srcId="{A9EF6F6C-A954-405D-AD76-A02CC9F57722}" destId="{59D29536-9349-41B6-BF85-DE7B4EA223E4}" srcOrd="0" destOrd="0" parTransId="{BE3CE4DC-C4D1-4632-9407-A2F2A85E3BB3}" sibTransId="{8799C049-9812-41F0-A2C7-A608DDACC3F8}"/>
    <dgm:cxn modelId="{EA20F5AA-43AE-41AE-8DD7-7AB6DE72891D}" type="presOf" srcId="{1A403FCD-0FB0-499E-ABFA-D30ABFFA2397}" destId="{CB2948B3-07A9-40CA-BDD4-B010C7B96048}" srcOrd="0" destOrd="0" presId="urn:microsoft.com/office/officeart/2005/8/layout/radial6"/>
    <dgm:cxn modelId="{C98ACDBE-CC7B-4695-8118-EDE5406FFE5A}" type="presOf" srcId="{8799C049-9812-41F0-A2C7-A608DDACC3F8}" destId="{487F329A-298C-43D2-999C-902F0530E45D}" srcOrd="0" destOrd="0" presId="urn:microsoft.com/office/officeart/2005/8/layout/radial6"/>
    <dgm:cxn modelId="{0E3101D5-EC58-4FE9-8ABA-696C02ACB764}" type="presParOf" srcId="{A1D7F585-AE52-494B-9A16-FEC981E4D036}" destId="{14594685-3CEB-405A-B226-6B1C07E2D82F}" srcOrd="0" destOrd="0" presId="urn:microsoft.com/office/officeart/2005/8/layout/radial6"/>
    <dgm:cxn modelId="{DBBB6898-162C-497F-A5D2-6001722F7CA9}" type="presParOf" srcId="{A1D7F585-AE52-494B-9A16-FEC981E4D036}" destId="{A6A4D366-3F6A-40A3-9CA0-C1B639734ED9}" srcOrd="1" destOrd="0" presId="urn:microsoft.com/office/officeart/2005/8/layout/radial6"/>
    <dgm:cxn modelId="{A5AD36DD-7B79-4D4F-B895-CDC961983666}" type="presParOf" srcId="{A1D7F585-AE52-494B-9A16-FEC981E4D036}" destId="{74C37B95-1FBF-4F1F-892D-F8301E823624}" srcOrd="2" destOrd="0" presId="urn:microsoft.com/office/officeart/2005/8/layout/radial6"/>
    <dgm:cxn modelId="{CEACE4B6-40BA-45AD-B3E7-6EBB1A58398E}" type="presParOf" srcId="{A1D7F585-AE52-494B-9A16-FEC981E4D036}" destId="{487F329A-298C-43D2-999C-902F0530E45D}" srcOrd="3" destOrd="0" presId="urn:microsoft.com/office/officeart/2005/8/layout/radial6"/>
    <dgm:cxn modelId="{FC03FD4F-E9E5-4FE1-9779-2E35595E3A23}" type="presParOf" srcId="{A1D7F585-AE52-494B-9A16-FEC981E4D036}" destId="{B67EA35D-7BB9-463F-9A91-68AB87DC0ABB}" srcOrd="4" destOrd="0" presId="urn:microsoft.com/office/officeart/2005/8/layout/radial6"/>
    <dgm:cxn modelId="{BEE761E9-876F-42AC-8249-017BDD8D7BA8}" type="presParOf" srcId="{A1D7F585-AE52-494B-9A16-FEC981E4D036}" destId="{42B19FBF-2F31-4DD4-B2EE-F6C6EA3C65EB}" srcOrd="5" destOrd="0" presId="urn:microsoft.com/office/officeart/2005/8/layout/radial6"/>
    <dgm:cxn modelId="{2711FAF4-B5B2-4775-AA88-62BD5051DA39}" type="presParOf" srcId="{A1D7F585-AE52-494B-9A16-FEC981E4D036}" destId="{849DAB27-E2B3-49DF-84CD-FBD276BA7570}" srcOrd="6" destOrd="0" presId="urn:microsoft.com/office/officeart/2005/8/layout/radial6"/>
    <dgm:cxn modelId="{B5547C3E-64E1-4B58-A32E-7AB22B392DB7}" type="presParOf" srcId="{A1D7F585-AE52-494B-9A16-FEC981E4D036}" destId="{84F8E8A5-037F-4EDD-B12F-BD1AE5A6DB5C}" srcOrd="7" destOrd="0" presId="urn:microsoft.com/office/officeart/2005/8/layout/radial6"/>
    <dgm:cxn modelId="{52D071CB-715D-4034-8B36-49A0740B8AE7}" type="presParOf" srcId="{A1D7F585-AE52-494B-9A16-FEC981E4D036}" destId="{CD57526F-9721-4B08-B6AE-D4289CB3E168}" srcOrd="8" destOrd="0" presId="urn:microsoft.com/office/officeart/2005/8/layout/radial6"/>
    <dgm:cxn modelId="{D00C1EC1-AFF0-4757-9569-D118B7FCB673}" type="presParOf" srcId="{A1D7F585-AE52-494B-9A16-FEC981E4D036}" destId="{458FDC5F-AAD9-43F3-B894-E6A7FCAB791F}" srcOrd="9" destOrd="0" presId="urn:microsoft.com/office/officeart/2005/8/layout/radial6"/>
    <dgm:cxn modelId="{2FFB6B9A-CE40-4605-96CA-E7EA83733D22}" type="presParOf" srcId="{A1D7F585-AE52-494B-9A16-FEC981E4D036}" destId="{CB2948B3-07A9-40CA-BDD4-B010C7B96048}" srcOrd="10" destOrd="0" presId="urn:microsoft.com/office/officeart/2005/8/layout/radial6"/>
    <dgm:cxn modelId="{C6167C43-EC91-4CA2-95F2-14B5F0FAD4EA}" type="presParOf" srcId="{A1D7F585-AE52-494B-9A16-FEC981E4D036}" destId="{B913A5EC-B3F4-43E5-80FC-47D1C41D73C5}" srcOrd="11" destOrd="0" presId="urn:microsoft.com/office/officeart/2005/8/layout/radial6"/>
    <dgm:cxn modelId="{6382F524-5A07-44D1-9C57-AC7890C7238E}" type="presParOf" srcId="{A1D7F585-AE52-494B-9A16-FEC981E4D036}" destId="{252A00A4-0624-45E3-B60B-BEABAC044734}" srcOrd="12" destOrd="0" presId="urn:microsoft.com/office/officeart/2005/8/layout/radial6"/>
    <dgm:cxn modelId="{2DA20A62-B4FD-416B-8184-8682603D8876}" type="presParOf" srcId="{A1D7F585-AE52-494B-9A16-FEC981E4D036}" destId="{60A54C2C-6C3D-4D65-AB5A-5561BCA0C217}" srcOrd="13" destOrd="0" presId="urn:microsoft.com/office/officeart/2005/8/layout/radial6"/>
    <dgm:cxn modelId="{BADA25E4-0CA2-478D-B9E1-C77132F8D464}" type="presParOf" srcId="{A1D7F585-AE52-494B-9A16-FEC981E4D036}" destId="{A1C8564E-0F6D-422C-BA6B-9EF636B8E757}" srcOrd="14" destOrd="0" presId="urn:microsoft.com/office/officeart/2005/8/layout/radial6"/>
    <dgm:cxn modelId="{55ABAC30-8CE3-4583-8DBB-BCE2FC7E9725}" type="presParOf" srcId="{A1D7F585-AE52-494B-9A16-FEC981E4D036}" destId="{CB317AFB-A162-4A5D-8E51-62A3A68C8DDC}" srcOrd="15" destOrd="0" presId="urn:microsoft.com/office/officeart/2005/8/layout/radial6"/>
    <dgm:cxn modelId="{3013F7BD-18E2-4E72-A7B4-E2FCC71E8806}" type="presParOf" srcId="{A1D7F585-AE52-494B-9A16-FEC981E4D036}" destId="{7751C75B-2282-4390-93FE-F7635EA3AB2B}" srcOrd="16" destOrd="0" presId="urn:microsoft.com/office/officeart/2005/8/layout/radial6"/>
    <dgm:cxn modelId="{712AD7F6-A5D6-40B3-AA8B-BA0562DDE51F}" type="presParOf" srcId="{A1D7F585-AE52-494B-9A16-FEC981E4D036}" destId="{EF13F8D2-136A-42CE-872E-48A045E544C1}" srcOrd="17" destOrd="0" presId="urn:microsoft.com/office/officeart/2005/8/layout/radial6"/>
    <dgm:cxn modelId="{306C3FDE-8B0C-44FB-B5BB-5BD6F7E260BB}" type="presParOf" srcId="{A1D7F585-AE52-494B-9A16-FEC981E4D036}" destId="{08CCE04B-B573-43E6-A442-5C3490F5D998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31A4B-1CEC-45C9-A528-1B4E862EDF6D}" type="doc">
      <dgm:prSet loTypeId="urn:microsoft.com/office/officeart/2008/layout/PictureStrips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>
      <mc:Choice xmlns:a14="http://schemas.microsoft.com/office/drawing/2010/main" Requires="a14">
        <dgm:pt modelId="{04B8228A-A93E-4DE8-A01F-8258EABCFD5D}">
          <dgm:prSet custT="1"/>
          <dgm:spPr/>
          <dgm:t>
            <a:bodyPr/>
            <a:lstStyle/>
            <a:p>
              <a:pPr algn="l" rtl="0"/>
              <a:r>
                <a:rPr lang="ru-RU" sz="4400" dirty="0" smtClean="0">
                  <a:solidFill>
                    <a:srgbClr val="002060"/>
                  </a:solidFill>
                </a:rPr>
                <a:t>Хмари, в </a:t>
              </a:r>
              <a:r>
                <a:rPr lang="ru-RU" sz="4400" dirty="0" err="1" smtClean="0">
                  <a:solidFill>
                    <a:srgbClr val="002060"/>
                  </a:solidFill>
                </a:rPr>
                <a:t>середньому</a:t>
              </a:r>
              <a:r>
                <a:rPr lang="ru-RU" sz="4400" dirty="0" smtClean="0">
                  <a:solidFill>
                    <a:srgbClr val="002060"/>
                  </a:solidFill>
                </a:rPr>
                <a:t>, </a:t>
              </a:r>
              <a:r>
                <a:rPr lang="ru-RU" sz="4400" dirty="0" err="1" smtClean="0">
                  <a:solidFill>
                    <a:srgbClr val="002060"/>
                  </a:solidFill>
                </a:rPr>
                <a:t>поглинають</a:t>
              </a:r>
              <a:r>
                <a:rPr lang="ru-RU" sz="4400" dirty="0" smtClean="0">
                  <a:solidFill>
                    <a:srgbClr val="002060"/>
                  </a:solidFill>
                </a:rPr>
                <a:t> </a:t>
              </a:r>
              <a14:m>
                <m:oMath xmlns:m="http://schemas.openxmlformats.org/officeDocument/2006/math">
                  <m:f>
                    <m:fPr>
                      <m:ctrlPr>
                        <a:rPr lang="en-US" sz="4400" i="1">
                          <a:solidFill>
                            <a:srgbClr val="002060"/>
                          </a:solidFill>
                        </a:rPr>
                      </m:ctrlPr>
                    </m:fPr>
                    <m:num>
                      <m:r>
                        <a:rPr lang="ru-RU" sz="4400" b="0" i="1">
                          <a:solidFill>
                            <a:srgbClr val="002060"/>
                          </a:solidFill>
                        </a:rPr>
                        <m:t>1</m:t>
                      </m:r>
                    </m:num>
                    <m:den>
                      <m:r>
                        <a:rPr lang="ru-RU" sz="4400" b="0" i="1">
                          <a:solidFill>
                            <a:srgbClr val="002060"/>
                          </a:solidFill>
                        </a:rPr>
                        <m:t>5</m:t>
                      </m:r>
                    </m:den>
                  </m:f>
                </m:oMath>
              </a14:m>
              <a:r>
                <a:rPr lang="ru-RU" sz="4400" dirty="0">
                  <a:solidFill>
                    <a:srgbClr val="002060"/>
                  </a:solidFill>
                </a:rPr>
                <a:t> </a:t>
              </a:r>
              <a:r>
                <a:rPr lang="ru-RU" sz="4400" dirty="0" err="1">
                  <a:solidFill>
                    <a:srgbClr val="002060"/>
                  </a:solidFill>
                </a:rPr>
                <a:t>сонячних</a:t>
              </a:r>
              <a:r>
                <a:rPr lang="ru-RU" sz="4400" dirty="0">
                  <a:solidFill>
                    <a:srgbClr val="002060"/>
                  </a:solidFill>
                </a:rPr>
                <a:t> </a:t>
              </a:r>
              <a:r>
                <a:rPr lang="ru-RU" sz="4400" dirty="0" err="1">
                  <a:solidFill>
                    <a:srgbClr val="002060"/>
                  </a:solidFill>
                </a:rPr>
                <a:t>хвиль</a:t>
              </a:r>
              <a:r>
                <a:rPr lang="ru-RU" sz="4400" dirty="0">
                  <a:solidFill>
                    <a:srgbClr val="002060"/>
                  </a:solidFill>
                </a:rPr>
                <a:t>, </a:t>
              </a:r>
              <a:r>
                <a:rPr lang="ru-RU" sz="4400" dirty="0" err="1">
                  <a:solidFill>
                    <a:srgbClr val="002060"/>
                  </a:solidFill>
                </a:rPr>
                <a:t>що</a:t>
              </a:r>
              <a:r>
                <a:rPr lang="ru-RU" sz="4400" dirty="0">
                  <a:solidFill>
                    <a:srgbClr val="002060"/>
                  </a:solidFill>
                </a:rPr>
                <a:t> </a:t>
              </a:r>
              <a:r>
                <a:rPr lang="ru-RU" sz="4400" dirty="0" err="1">
                  <a:solidFill>
                    <a:srgbClr val="002060"/>
                  </a:solidFill>
                </a:rPr>
                <a:t>влучають</a:t>
              </a:r>
              <a:r>
                <a:rPr lang="ru-RU" sz="4400" dirty="0">
                  <a:solidFill>
                    <a:srgbClr val="002060"/>
                  </a:solidFill>
                </a:rPr>
                <a:t> в них. </a:t>
              </a:r>
            </a:p>
          </dgm:t>
        </dgm:pt>
      </mc:Choice>
      <mc:Fallback>
        <dgm:pt modelId="{04B8228A-A93E-4DE8-A01F-8258EABCFD5D}">
          <dgm:prSet custT="1"/>
          <dgm:spPr/>
          <dgm:t>
            <a:bodyPr/>
            <a:lstStyle/>
            <a:p>
              <a:pPr algn="l" rtl="0"/>
              <a:r>
                <a:rPr lang="ru-RU" sz="4400" dirty="0" smtClean="0">
                  <a:solidFill>
                    <a:srgbClr val="002060"/>
                  </a:solidFill>
                </a:rPr>
                <a:t>Хмари, в </a:t>
              </a:r>
              <a:r>
                <a:rPr lang="ru-RU" sz="4400" dirty="0" err="1" smtClean="0">
                  <a:solidFill>
                    <a:srgbClr val="002060"/>
                  </a:solidFill>
                </a:rPr>
                <a:t>середньому</a:t>
              </a:r>
              <a:r>
                <a:rPr lang="ru-RU" sz="4400" dirty="0" smtClean="0">
                  <a:solidFill>
                    <a:srgbClr val="002060"/>
                  </a:solidFill>
                </a:rPr>
                <a:t>, </a:t>
              </a:r>
              <a:r>
                <a:rPr lang="ru-RU" sz="4400" dirty="0" err="1" smtClean="0">
                  <a:solidFill>
                    <a:srgbClr val="002060"/>
                  </a:solidFill>
                </a:rPr>
                <a:t>поглинають</a:t>
              </a:r>
              <a:r>
                <a:rPr lang="ru-RU" sz="4400" dirty="0" smtClean="0">
                  <a:solidFill>
                    <a:srgbClr val="002060"/>
                  </a:solidFill>
                </a:rPr>
                <a:t> </a:t>
              </a:r>
              <a:r>
                <a:rPr lang="ru-RU" sz="4400" b="0" i="0">
                  <a:solidFill>
                    <a:srgbClr val="002060"/>
                  </a:solidFill>
                </a:rPr>
                <a:t>1</a:t>
              </a:r>
              <a:r>
                <a:rPr lang="en-US" sz="4400" b="0" i="0">
                  <a:solidFill>
                    <a:srgbClr val="002060"/>
                  </a:solidFill>
                </a:rPr>
                <a:t>/</a:t>
              </a:r>
              <a:r>
                <a:rPr lang="ru-RU" sz="4400" b="0" i="0">
                  <a:solidFill>
                    <a:srgbClr val="002060"/>
                  </a:solidFill>
                </a:rPr>
                <a:t>5</a:t>
              </a:r>
              <a:r>
                <a:rPr lang="ru-RU" sz="4400" dirty="0">
                  <a:solidFill>
                    <a:srgbClr val="002060"/>
                  </a:solidFill>
                </a:rPr>
                <a:t> </a:t>
              </a:r>
              <a:r>
                <a:rPr lang="ru-RU" sz="4400" dirty="0" err="1">
                  <a:solidFill>
                    <a:srgbClr val="002060"/>
                  </a:solidFill>
                </a:rPr>
                <a:t>сонячних</a:t>
              </a:r>
              <a:r>
                <a:rPr lang="ru-RU" sz="4400" dirty="0">
                  <a:solidFill>
                    <a:srgbClr val="002060"/>
                  </a:solidFill>
                </a:rPr>
                <a:t> </a:t>
              </a:r>
              <a:r>
                <a:rPr lang="ru-RU" sz="4400" dirty="0" err="1">
                  <a:solidFill>
                    <a:srgbClr val="002060"/>
                  </a:solidFill>
                </a:rPr>
                <a:t>хвиль</a:t>
              </a:r>
              <a:r>
                <a:rPr lang="ru-RU" sz="4400" dirty="0">
                  <a:solidFill>
                    <a:srgbClr val="002060"/>
                  </a:solidFill>
                </a:rPr>
                <a:t>, </a:t>
              </a:r>
              <a:r>
                <a:rPr lang="ru-RU" sz="4400" dirty="0" err="1">
                  <a:solidFill>
                    <a:srgbClr val="002060"/>
                  </a:solidFill>
                </a:rPr>
                <a:t>що</a:t>
              </a:r>
              <a:r>
                <a:rPr lang="ru-RU" sz="4400" dirty="0">
                  <a:solidFill>
                    <a:srgbClr val="002060"/>
                  </a:solidFill>
                </a:rPr>
                <a:t> </a:t>
              </a:r>
              <a:r>
                <a:rPr lang="ru-RU" sz="4400" dirty="0" err="1">
                  <a:solidFill>
                    <a:srgbClr val="002060"/>
                  </a:solidFill>
                </a:rPr>
                <a:t>влучають</a:t>
              </a:r>
              <a:r>
                <a:rPr lang="ru-RU" sz="4400" dirty="0">
                  <a:solidFill>
                    <a:srgbClr val="002060"/>
                  </a:solidFill>
                </a:rPr>
                <a:t> в них. </a:t>
              </a:r>
            </a:p>
          </dgm:t>
        </dgm:pt>
      </mc:Fallback>
    </mc:AlternateContent>
    <dgm:pt modelId="{4440CA81-E56D-47B9-83B2-AF8EA2BFC4BB}" type="parTrans" cxnId="{7A464D4A-FC66-4325-B9AF-FC3DDFF4AD79}">
      <dgm:prSet/>
      <dgm:spPr/>
      <dgm:t>
        <a:bodyPr/>
        <a:lstStyle/>
        <a:p>
          <a:endParaRPr lang="ru-RU"/>
        </a:p>
      </dgm:t>
    </dgm:pt>
    <dgm:pt modelId="{736D78D4-74CB-4ECF-B5AD-72B7CFFEE2BB}" type="sibTrans" cxnId="{7A464D4A-FC66-4325-B9AF-FC3DDFF4AD79}">
      <dgm:prSet/>
      <dgm:spPr/>
      <dgm:t>
        <a:bodyPr/>
        <a:lstStyle/>
        <a:p>
          <a:endParaRPr lang="ru-RU"/>
        </a:p>
      </dgm:t>
    </dgm:pt>
    <dgm:pt modelId="{8F7E4F1C-BBBD-423A-BEE1-1C505CB81F81}" type="pres">
      <dgm:prSet presAssocID="{FFD31A4B-1CEC-45C9-A528-1B4E862EDF6D}" presName="Name0" presStyleCnt="0">
        <dgm:presLayoutVars>
          <dgm:dir/>
          <dgm:resizeHandles val="exact"/>
        </dgm:presLayoutVars>
      </dgm:prSet>
      <dgm:spPr/>
    </dgm:pt>
    <dgm:pt modelId="{80A025EC-33EC-4667-A70E-F170DF138018}" type="pres">
      <dgm:prSet presAssocID="{04B8228A-A93E-4DE8-A01F-8258EABCFD5D}" presName="composite" presStyleCnt="0"/>
      <dgm:spPr/>
    </dgm:pt>
    <dgm:pt modelId="{D8B049AA-1FDA-41D6-AB05-3D2481321D69}" type="pres">
      <dgm:prSet presAssocID="{04B8228A-A93E-4DE8-A01F-8258EABCFD5D}" presName="rect1" presStyleLbl="trAlignAcc1" presStyleIdx="0" presStyleCnt="1" custScaleX="67174" custScaleY="190655">
        <dgm:presLayoutVars>
          <dgm:bulletEnabled val="1"/>
        </dgm:presLayoutVars>
      </dgm:prSet>
      <dgm:spPr/>
    </dgm:pt>
    <dgm:pt modelId="{372C2701-F013-4585-98EC-F922B684771F}" type="pres">
      <dgm:prSet presAssocID="{04B8228A-A93E-4DE8-A01F-8258EABCFD5D}" presName="rect2" presStyleLbl="fgImgPlace1" presStyleIdx="0" presStyleCnt="1" custScaleX="164079" custScaleY="1161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A464D4A-FC66-4325-B9AF-FC3DDFF4AD79}" srcId="{FFD31A4B-1CEC-45C9-A528-1B4E862EDF6D}" destId="{04B8228A-A93E-4DE8-A01F-8258EABCFD5D}" srcOrd="0" destOrd="0" parTransId="{4440CA81-E56D-47B9-83B2-AF8EA2BFC4BB}" sibTransId="{736D78D4-74CB-4ECF-B5AD-72B7CFFEE2BB}"/>
    <dgm:cxn modelId="{F6A20BD4-553A-446C-8438-026D035CB7F4}" type="presOf" srcId="{04B8228A-A93E-4DE8-A01F-8258EABCFD5D}" destId="{D8B049AA-1FDA-41D6-AB05-3D2481321D69}" srcOrd="0" destOrd="0" presId="urn:microsoft.com/office/officeart/2008/layout/PictureStrips"/>
    <dgm:cxn modelId="{66600CF2-A761-45EC-8BCD-5EF943511166}" type="presOf" srcId="{FFD31A4B-1CEC-45C9-A528-1B4E862EDF6D}" destId="{8F7E4F1C-BBBD-423A-BEE1-1C505CB81F81}" srcOrd="0" destOrd="0" presId="urn:microsoft.com/office/officeart/2008/layout/PictureStrips"/>
    <dgm:cxn modelId="{BC5399D4-F4CC-4867-BDB0-CDE053C37EC0}" type="presParOf" srcId="{8F7E4F1C-BBBD-423A-BEE1-1C505CB81F81}" destId="{80A025EC-33EC-4667-A70E-F170DF138018}" srcOrd="0" destOrd="0" presId="urn:microsoft.com/office/officeart/2008/layout/PictureStrips"/>
    <dgm:cxn modelId="{82829B93-5F2A-4D57-B740-535B5A738E73}" type="presParOf" srcId="{80A025EC-33EC-4667-A70E-F170DF138018}" destId="{D8B049AA-1FDA-41D6-AB05-3D2481321D69}" srcOrd="0" destOrd="0" presId="urn:microsoft.com/office/officeart/2008/layout/PictureStrips"/>
    <dgm:cxn modelId="{7F399B2A-12BA-4354-B5BE-52B9A46DE9D0}" type="presParOf" srcId="{80A025EC-33EC-4667-A70E-F170DF138018}" destId="{372C2701-F013-4585-98EC-F922B684771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D31A4B-1CEC-45C9-A528-1B4E862EDF6D}" type="doc">
      <dgm:prSet loTypeId="urn:microsoft.com/office/officeart/2008/layout/PictureStrips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4B8228A-A93E-4DE8-A01F-8258EABCFD5D}">
      <dgm:prSet custT="1"/>
      <dgm:spPr>
        <a:blipFill rotWithShape="1">
          <a:blip xmlns:r="http://schemas.openxmlformats.org/officeDocument/2006/relationships" r:embed="rId1"/>
          <a:stretch>
            <a:fillRect t="-734" b="-2693"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4440CA81-E56D-47B9-83B2-AF8EA2BFC4BB}" type="parTrans" cxnId="{7A464D4A-FC66-4325-B9AF-FC3DDFF4AD79}">
      <dgm:prSet/>
      <dgm:spPr/>
      <dgm:t>
        <a:bodyPr/>
        <a:lstStyle/>
        <a:p>
          <a:endParaRPr lang="ru-RU"/>
        </a:p>
      </dgm:t>
    </dgm:pt>
    <dgm:pt modelId="{736D78D4-74CB-4ECF-B5AD-72B7CFFEE2BB}" type="sibTrans" cxnId="{7A464D4A-FC66-4325-B9AF-FC3DDFF4AD79}">
      <dgm:prSet/>
      <dgm:spPr/>
      <dgm:t>
        <a:bodyPr/>
        <a:lstStyle/>
        <a:p>
          <a:endParaRPr lang="ru-RU"/>
        </a:p>
      </dgm:t>
    </dgm:pt>
    <dgm:pt modelId="{8F7E4F1C-BBBD-423A-BEE1-1C505CB81F81}" type="pres">
      <dgm:prSet presAssocID="{FFD31A4B-1CEC-45C9-A528-1B4E862EDF6D}" presName="Name0" presStyleCnt="0">
        <dgm:presLayoutVars>
          <dgm:dir/>
          <dgm:resizeHandles val="exact"/>
        </dgm:presLayoutVars>
      </dgm:prSet>
      <dgm:spPr/>
    </dgm:pt>
    <dgm:pt modelId="{80A025EC-33EC-4667-A70E-F170DF138018}" type="pres">
      <dgm:prSet presAssocID="{04B8228A-A93E-4DE8-A01F-8258EABCFD5D}" presName="composite" presStyleCnt="0"/>
      <dgm:spPr/>
    </dgm:pt>
    <dgm:pt modelId="{D8B049AA-1FDA-41D6-AB05-3D2481321D69}" type="pres">
      <dgm:prSet presAssocID="{04B8228A-A93E-4DE8-A01F-8258EABCFD5D}" presName="rect1" presStyleLbl="trAlignAcc1" presStyleIdx="0" presStyleCnt="1" custScaleX="67174" custScaleY="190655">
        <dgm:presLayoutVars>
          <dgm:bulletEnabled val="1"/>
        </dgm:presLayoutVars>
      </dgm:prSet>
      <dgm:spPr/>
    </dgm:pt>
    <dgm:pt modelId="{372C2701-F013-4585-98EC-F922B684771F}" type="pres">
      <dgm:prSet presAssocID="{04B8228A-A93E-4DE8-A01F-8258EABCFD5D}" presName="rect2" presStyleLbl="fgImgPlace1" presStyleIdx="0" presStyleCnt="1" custScaleX="164079" custScaleY="11611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7A464D4A-FC66-4325-B9AF-FC3DDFF4AD79}" srcId="{FFD31A4B-1CEC-45C9-A528-1B4E862EDF6D}" destId="{04B8228A-A93E-4DE8-A01F-8258EABCFD5D}" srcOrd="0" destOrd="0" parTransId="{4440CA81-E56D-47B9-83B2-AF8EA2BFC4BB}" sibTransId="{736D78D4-74CB-4ECF-B5AD-72B7CFFEE2BB}"/>
    <dgm:cxn modelId="{F6A20BD4-553A-446C-8438-026D035CB7F4}" type="presOf" srcId="{04B8228A-A93E-4DE8-A01F-8258EABCFD5D}" destId="{D8B049AA-1FDA-41D6-AB05-3D2481321D69}" srcOrd="0" destOrd="0" presId="urn:microsoft.com/office/officeart/2008/layout/PictureStrips"/>
    <dgm:cxn modelId="{66600CF2-A761-45EC-8BCD-5EF943511166}" type="presOf" srcId="{FFD31A4B-1CEC-45C9-A528-1B4E862EDF6D}" destId="{8F7E4F1C-BBBD-423A-BEE1-1C505CB81F81}" srcOrd="0" destOrd="0" presId="urn:microsoft.com/office/officeart/2008/layout/PictureStrips"/>
    <dgm:cxn modelId="{BC5399D4-F4CC-4867-BDB0-CDE053C37EC0}" type="presParOf" srcId="{8F7E4F1C-BBBD-423A-BEE1-1C505CB81F81}" destId="{80A025EC-33EC-4667-A70E-F170DF138018}" srcOrd="0" destOrd="0" presId="urn:microsoft.com/office/officeart/2008/layout/PictureStrips"/>
    <dgm:cxn modelId="{82829B93-5F2A-4D57-B740-535B5A738E73}" type="presParOf" srcId="{80A025EC-33EC-4667-A70E-F170DF138018}" destId="{D8B049AA-1FDA-41D6-AB05-3D2481321D69}" srcOrd="0" destOrd="0" presId="urn:microsoft.com/office/officeart/2008/layout/PictureStrips"/>
    <dgm:cxn modelId="{7F399B2A-12BA-4354-B5BE-52B9A46DE9D0}" type="presParOf" srcId="{80A025EC-33EC-4667-A70E-F170DF138018}" destId="{372C2701-F013-4585-98EC-F922B684771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2706A2-B4DF-47E5-92D4-6E5A76EF4754}" type="doc">
      <dgm:prSet loTypeId="urn:microsoft.com/office/officeart/2005/8/layout/venn1" loCatId="relationship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14BAE86-6EAC-4963-9BD7-12F6796DCDA3}">
      <dgm:prSet custT="1"/>
      <dgm:spPr/>
      <dgm:t>
        <a:bodyPr/>
        <a:lstStyle/>
        <a:p>
          <a:pPr algn="l" rtl="0"/>
          <a:r>
            <a:rPr lang="ru-RU" sz="2800" i="0" dirty="0" err="1" smtClean="0">
              <a:solidFill>
                <a:schemeClr val="bg1"/>
              </a:solidFill>
            </a:rPr>
            <a:t>Появи</a:t>
          </a:r>
          <a:r>
            <a:rPr lang="ru-RU" sz="2800" i="0" dirty="0" smtClean="0">
              <a:solidFill>
                <a:schemeClr val="bg1"/>
              </a:solidFill>
            </a:rPr>
            <a:t> на </a:t>
          </a:r>
          <a:r>
            <a:rPr lang="ru-RU" sz="2800" i="0" dirty="0" err="1" smtClean="0">
              <a:solidFill>
                <a:schemeClr val="bg1"/>
              </a:solidFill>
            </a:rPr>
            <a:t>небі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вночі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навіть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перистих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хмар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після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періоду</a:t>
          </a:r>
          <a:r>
            <a:rPr lang="ru-RU" sz="2800" i="0" dirty="0" smtClean="0">
              <a:solidFill>
                <a:schemeClr val="bg1"/>
              </a:solidFill>
            </a:rPr>
            <a:t> чистого неба </a:t>
          </a:r>
          <a:r>
            <a:rPr lang="ru-RU" sz="2800" i="0" dirty="0" err="1" smtClean="0">
              <a:solidFill>
                <a:schemeClr val="bg1"/>
              </a:solidFill>
            </a:rPr>
            <a:t>достатньо</a:t>
          </a:r>
          <a:r>
            <a:rPr lang="ru-RU" sz="2800" i="0" dirty="0" smtClean="0">
              <a:solidFill>
                <a:schemeClr val="bg1"/>
              </a:solidFill>
            </a:rPr>
            <a:t> для того, </a:t>
          </a:r>
          <a:r>
            <a:rPr lang="ru-RU" sz="2800" i="0" dirty="0" err="1" smtClean="0">
              <a:solidFill>
                <a:schemeClr val="bg1"/>
              </a:solidFill>
            </a:rPr>
            <a:t>щоб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підняти</a:t>
          </a:r>
          <a:r>
            <a:rPr lang="ru-RU" sz="2800" i="0" dirty="0" smtClean="0">
              <a:solidFill>
                <a:schemeClr val="bg1"/>
              </a:solidFill>
            </a:rPr>
            <a:t> температуру </a:t>
          </a:r>
          <a:r>
            <a:rPr lang="ru-RU" sz="2800" i="0" dirty="0" err="1" smtClean="0">
              <a:solidFill>
                <a:schemeClr val="bg1"/>
              </a:solidFill>
            </a:rPr>
            <a:t>повітря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біля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поверхні</a:t>
          </a:r>
          <a:r>
            <a:rPr lang="ru-RU" sz="2800" i="0" dirty="0" smtClean="0">
              <a:solidFill>
                <a:schemeClr val="bg1"/>
              </a:solidFill>
            </a:rPr>
            <a:t> на </a:t>
          </a:r>
          <a:r>
            <a:rPr lang="ru-RU" sz="2800" i="0" dirty="0" err="1" smtClean="0">
              <a:solidFill>
                <a:schemeClr val="bg1"/>
              </a:solidFill>
            </a:rPr>
            <a:t>декілька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градусів</a:t>
          </a:r>
          <a:r>
            <a:rPr lang="ru-RU" sz="2800" i="0" dirty="0" smtClean="0">
              <a:solidFill>
                <a:schemeClr val="bg1"/>
              </a:solidFill>
            </a:rPr>
            <a:t> за </a:t>
          </a:r>
          <a:r>
            <a:rPr lang="ru-RU" sz="2800" i="0" dirty="0" err="1" smtClean="0">
              <a:solidFill>
                <a:schemeClr val="bg1"/>
              </a:solidFill>
            </a:rPr>
            <a:t>рахунок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довгохвильового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випромінювання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хмар</a:t>
          </a:r>
          <a:r>
            <a:rPr lang="ru-RU" sz="2800" i="0" dirty="0" smtClean="0">
              <a:solidFill>
                <a:schemeClr val="bg1"/>
              </a:solidFill>
            </a:rPr>
            <a:t>. </a:t>
          </a:r>
          <a:r>
            <a:rPr lang="ru-RU" sz="2800" i="0" dirty="0" err="1" smtClean="0">
              <a:solidFill>
                <a:schemeClr val="bg1"/>
              </a:solidFill>
            </a:rPr>
            <a:t>Щільна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хмарність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взагалі</a:t>
          </a:r>
          <a:r>
            <a:rPr lang="ru-RU" sz="2800" i="0" dirty="0" smtClean="0">
              <a:solidFill>
                <a:schemeClr val="bg1"/>
              </a:solidFill>
            </a:rPr>
            <a:t> не </a:t>
          </a:r>
          <a:r>
            <a:rPr lang="ru-RU" sz="2800" i="0" dirty="0" err="1" smtClean="0">
              <a:solidFill>
                <a:schemeClr val="bg1"/>
              </a:solidFill>
            </a:rPr>
            <a:t>дозволяє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інфрачервоному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випромінюванню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Землі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покидати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межі</a:t>
          </a:r>
          <a:r>
            <a:rPr lang="ru-RU" sz="2800" i="0" dirty="0" smtClean="0">
              <a:solidFill>
                <a:schemeClr val="bg1"/>
              </a:solidFill>
            </a:rPr>
            <a:t> </a:t>
          </a:r>
          <a:r>
            <a:rPr lang="ru-RU" sz="2800" i="0" dirty="0" err="1" smtClean="0">
              <a:solidFill>
                <a:schemeClr val="bg1"/>
              </a:solidFill>
            </a:rPr>
            <a:t>атмосфери</a:t>
          </a:r>
          <a:r>
            <a:rPr lang="ru-RU" sz="2800" i="0" dirty="0" smtClean="0">
              <a:solidFill>
                <a:schemeClr val="bg1"/>
              </a:solidFill>
            </a:rPr>
            <a:t>.</a:t>
          </a:r>
          <a:endParaRPr lang="ru-RU" sz="2800" i="0" dirty="0">
            <a:solidFill>
              <a:schemeClr val="bg1"/>
            </a:solidFill>
          </a:endParaRPr>
        </a:p>
      </dgm:t>
    </dgm:pt>
    <dgm:pt modelId="{86ACA9DD-257E-4689-986B-CFD998F779D3}" type="parTrans" cxnId="{063E48F6-88B8-4AC3-A29A-079564666BB0}">
      <dgm:prSet/>
      <dgm:spPr/>
      <dgm:t>
        <a:bodyPr/>
        <a:lstStyle/>
        <a:p>
          <a:endParaRPr lang="ru-RU"/>
        </a:p>
      </dgm:t>
    </dgm:pt>
    <dgm:pt modelId="{FBE4B5DA-C6C7-42CD-89CB-8A5792B0A2B2}" type="sibTrans" cxnId="{063E48F6-88B8-4AC3-A29A-079564666BB0}">
      <dgm:prSet/>
      <dgm:spPr/>
      <dgm:t>
        <a:bodyPr/>
        <a:lstStyle/>
        <a:p>
          <a:endParaRPr lang="ru-RU"/>
        </a:p>
      </dgm:t>
    </dgm:pt>
    <dgm:pt modelId="{688CBA39-4970-4C5C-A12B-2A4334F724EC}" type="pres">
      <dgm:prSet presAssocID="{402706A2-B4DF-47E5-92D4-6E5A76EF4754}" presName="compositeShape" presStyleCnt="0">
        <dgm:presLayoutVars>
          <dgm:chMax val="7"/>
          <dgm:dir/>
          <dgm:resizeHandles val="exact"/>
        </dgm:presLayoutVars>
      </dgm:prSet>
      <dgm:spPr/>
    </dgm:pt>
    <dgm:pt modelId="{5772E1A9-4A02-4BF6-8321-14ECE9F363BC}" type="pres">
      <dgm:prSet presAssocID="{014BAE86-6EAC-4963-9BD7-12F6796DCDA3}" presName="circ1TxSh" presStyleLbl="vennNode1" presStyleIdx="0" presStyleCnt="1" custScaleX="136364"/>
      <dgm:spPr/>
    </dgm:pt>
  </dgm:ptLst>
  <dgm:cxnLst>
    <dgm:cxn modelId="{932FC425-5132-4E15-B2FE-5B00AE27CC35}" type="presOf" srcId="{014BAE86-6EAC-4963-9BD7-12F6796DCDA3}" destId="{5772E1A9-4A02-4BF6-8321-14ECE9F363BC}" srcOrd="0" destOrd="0" presId="urn:microsoft.com/office/officeart/2005/8/layout/venn1"/>
    <dgm:cxn modelId="{940A2137-8290-4AD7-B9BF-FC3BF8CA77D6}" type="presOf" srcId="{402706A2-B4DF-47E5-92D4-6E5A76EF4754}" destId="{688CBA39-4970-4C5C-A12B-2A4334F724EC}" srcOrd="0" destOrd="0" presId="urn:microsoft.com/office/officeart/2005/8/layout/venn1"/>
    <dgm:cxn modelId="{063E48F6-88B8-4AC3-A29A-079564666BB0}" srcId="{402706A2-B4DF-47E5-92D4-6E5A76EF4754}" destId="{014BAE86-6EAC-4963-9BD7-12F6796DCDA3}" srcOrd="0" destOrd="0" parTransId="{86ACA9DD-257E-4689-986B-CFD998F779D3}" sibTransId="{FBE4B5DA-C6C7-42CD-89CB-8A5792B0A2B2}"/>
    <dgm:cxn modelId="{D8DE139B-B71B-41B5-AFC2-229A42245CEE}" type="presParOf" srcId="{688CBA39-4970-4C5C-A12B-2A4334F724EC}" destId="{5772E1A9-4A02-4BF6-8321-14ECE9F363B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0747EE-98D3-425C-A5B7-AB356C07F22D}" type="doc">
      <dgm:prSet loTypeId="urn:microsoft.com/office/officeart/2005/8/layout/venn1" loCatId="relationship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C47EC4C-63F3-4BC0-9911-97D202B1384D}">
      <dgm:prSet/>
      <dgm:spPr>
        <a:solidFill>
          <a:schemeClr val="tx2">
            <a:alpha val="50000"/>
          </a:schemeClr>
        </a:solidFill>
      </dgm:spPr>
      <dgm:t>
        <a:bodyPr/>
        <a:lstStyle/>
        <a:p>
          <a:pPr algn="l" rtl="0"/>
          <a:r>
            <a:rPr lang="ru-RU" dirty="0" err="1" smtClean="0">
              <a:solidFill>
                <a:schemeClr val="bg1"/>
              </a:solidFill>
            </a:rPr>
            <a:t>Парниковий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ефект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найбільш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помітний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вночі</a:t>
          </a:r>
          <a:r>
            <a:rPr lang="ru-RU" dirty="0" smtClean="0">
              <a:solidFill>
                <a:schemeClr val="bg1"/>
              </a:solidFill>
            </a:rPr>
            <a:t>, коли </a:t>
          </a:r>
          <a:r>
            <a:rPr lang="ru-RU" dirty="0" err="1" smtClean="0">
              <a:solidFill>
                <a:schemeClr val="bg1"/>
              </a:solidFill>
            </a:rPr>
            <a:t>різниця</a:t>
          </a:r>
          <a:r>
            <a:rPr lang="ru-RU" dirty="0" smtClean="0">
              <a:solidFill>
                <a:schemeClr val="bg1"/>
              </a:solidFill>
            </a:rPr>
            <a:t> температур </a:t>
          </a:r>
          <a:r>
            <a:rPr lang="ru-RU" dirty="0" err="1" smtClean="0">
              <a:solidFill>
                <a:schemeClr val="bg1"/>
              </a:solidFill>
            </a:rPr>
            <a:t>між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денним</a:t>
          </a:r>
          <a:r>
            <a:rPr lang="ru-RU" dirty="0" smtClean="0">
              <a:solidFill>
                <a:schemeClr val="bg1"/>
              </a:solidFill>
            </a:rPr>
            <a:t> максимумом та </a:t>
          </a:r>
          <a:r>
            <a:rPr lang="ru-RU" dirty="0" err="1" smtClean="0">
              <a:solidFill>
                <a:schemeClr val="bg1"/>
              </a:solidFill>
            </a:rPr>
            <a:t>нічним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мінімумом</a:t>
          </a:r>
          <a:r>
            <a:rPr lang="ru-RU" dirty="0" smtClean="0">
              <a:solidFill>
                <a:schemeClr val="bg1"/>
              </a:solidFill>
            </a:rPr>
            <a:t> не </a:t>
          </a:r>
          <a:r>
            <a:rPr lang="ru-RU" dirty="0" err="1" smtClean="0">
              <a:solidFill>
                <a:schemeClr val="bg1"/>
              </a:solidFill>
            </a:rPr>
            <a:t>перевищує</a:t>
          </a:r>
          <a:r>
            <a:rPr lang="ru-RU" dirty="0" smtClean="0">
              <a:solidFill>
                <a:schemeClr val="bg1"/>
              </a:solidFill>
            </a:rPr>
            <a:t> 11</a:t>
          </a:r>
          <a:r>
            <a:rPr lang="ru-RU" baseline="30000" dirty="0" smtClean="0">
              <a:solidFill>
                <a:schemeClr val="bg1"/>
              </a:solidFill>
            </a:rPr>
            <a:t>о</a:t>
          </a:r>
          <a:r>
            <a:rPr lang="ru-RU" dirty="0" smtClean="0">
              <a:solidFill>
                <a:schemeClr val="bg1"/>
              </a:solidFill>
            </a:rPr>
            <a:t>С. В районах, де в </a:t>
          </a:r>
          <a:r>
            <a:rPr lang="ru-RU" dirty="0" err="1" smtClean="0">
              <a:solidFill>
                <a:schemeClr val="bg1"/>
              </a:solidFill>
            </a:rPr>
            <a:t>повітрі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досить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низький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рівень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вологості</a:t>
          </a:r>
          <a:r>
            <a:rPr lang="ru-RU" dirty="0" smtClean="0">
              <a:solidFill>
                <a:schemeClr val="bg1"/>
              </a:solidFill>
            </a:rPr>
            <a:t>, атмосфера </a:t>
          </a:r>
          <a:r>
            <a:rPr lang="ru-RU" dirty="0" err="1" smtClean="0">
              <a:solidFill>
                <a:schemeClr val="bg1"/>
              </a:solidFill>
            </a:rPr>
            <a:t>більше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прозора</a:t>
          </a:r>
          <a:r>
            <a:rPr lang="ru-RU" dirty="0" smtClean="0">
              <a:solidFill>
                <a:schemeClr val="bg1"/>
              </a:solidFill>
            </a:rPr>
            <a:t> для </a:t>
          </a:r>
          <a:r>
            <a:rPr lang="ru-RU" dirty="0" err="1" smtClean="0">
              <a:solidFill>
                <a:schemeClr val="bg1"/>
              </a:solidFill>
            </a:rPr>
            <a:t>інфрачервоного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випромінювання</a:t>
          </a:r>
          <a:r>
            <a:rPr lang="ru-RU" dirty="0" smtClean="0">
              <a:solidFill>
                <a:schemeClr val="bg1"/>
              </a:solidFill>
            </a:rPr>
            <a:t>, а тому </a:t>
          </a:r>
          <a:r>
            <a:rPr lang="ru-RU" dirty="0" err="1" smtClean="0">
              <a:solidFill>
                <a:schemeClr val="bg1"/>
              </a:solidFill>
            </a:rPr>
            <a:t>спекотні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дні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змінюються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прохолодними</a:t>
          </a:r>
          <a:r>
            <a:rPr lang="ru-RU" dirty="0" smtClean="0">
              <a:solidFill>
                <a:schemeClr val="bg1"/>
              </a:solidFill>
            </a:rPr>
            <a:t> ночами.</a:t>
          </a:r>
          <a:endParaRPr lang="ru-RU" dirty="0">
            <a:solidFill>
              <a:schemeClr val="bg1"/>
            </a:solidFill>
          </a:endParaRPr>
        </a:p>
      </dgm:t>
    </dgm:pt>
    <dgm:pt modelId="{18BAC17B-07B1-4408-9099-D01EECFDDACC}" type="parTrans" cxnId="{056F6275-6F94-4025-9B48-4C5BB3AC0F6B}">
      <dgm:prSet/>
      <dgm:spPr/>
      <dgm:t>
        <a:bodyPr/>
        <a:lstStyle/>
        <a:p>
          <a:endParaRPr lang="ru-RU"/>
        </a:p>
      </dgm:t>
    </dgm:pt>
    <dgm:pt modelId="{423A7E1E-E9A7-41DE-989F-886E11C532D7}" type="sibTrans" cxnId="{056F6275-6F94-4025-9B48-4C5BB3AC0F6B}">
      <dgm:prSet/>
      <dgm:spPr/>
      <dgm:t>
        <a:bodyPr/>
        <a:lstStyle/>
        <a:p>
          <a:endParaRPr lang="ru-RU"/>
        </a:p>
      </dgm:t>
    </dgm:pt>
    <dgm:pt modelId="{F9E65E05-F04A-43EF-A889-2DA53046364D}" type="pres">
      <dgm:prSet presAssocID="{1B0747EE-98D3-425C-A5B7-AB356C07F22D}" presName="compositeShape" presStyleCnt="0">
        <dgm:presLayoutVars>
          <dgm:chMax val="7"/>
          <dgm:dir/>
          <dgm:resizeHandles val="exact"/>
        </dgm:presLayoutVars>
      </dgm:prSet>
      <dgm:spPr/>
    </dgm:pt>
    <dgm:pt modelId="{D5298401-7BD9-4EE1-A317-3B8E41A87567}" type="pres">
      <dgm:prSet presAssocID="{EC47EC4C-63F3-4BC0-9911-97D202B1384D}" presName="circ1TxSh" presStyleLbl="vennNode1" presStyleIdx="0" presStyleCnt="1" custScaleX="144759"/>
      <dgm:spPr/>
    </dgm:pt>
  </dgm:ptLst>
  <dgm:cxnLst>
    <dgm:cxn modelId="{056F6275-6F94-4025-9B48-4C5BB3AC0F6B}" srcId="{1B0747EE-98D3-425C-A5B7-AB356C07F22D}" destId="{EC47EC4C-63F3-4BC0-9911-97D202B1384D}" srcOrd="0" destOrd="0" parTransId="{18BAC17B-07B1-4408-9099-D01EECFDDACC}" sibTransId="{423A7E1E-E9A7-41DE-989F-886E11C532D7}"/>
    <dgm:cxn modelId="{BAE72A1B-2AB3-4FBA-8BFD-759EDB535E50}" type="presOf" srcId="{1B0747EE-98D3-425C-A5B7-AB356C07F22D}" destId="{F9E65E05-F04A-43EF-A889-2DA53046364D}" srcOrd="0" destOrd="0" presId="urn:microsoft.com/office/officeart/2005/8/layout/venn1"/>
    <dgm:cxn modelId="{66D2C5DD-962D-4386-922D-8A4D6DE70935}" type="presOf" srcId="{EC47EC4C-63F3-4BC0-9911-97D202B1384D}" destId="{D5298401-7BD9-4EE1-A317-3B8E41A87567}" srcOrd="0" destOrd="0" presId="urn:microsoft.com/office/officeart/2005/8/layout/venn1"/>
    <dgm:cxn modelId="{BE415731-021B-49B0-BA50-42DD091516EB}" type="presParOf" srcId="{F9E65E05-F04A-43EF-A889-2DA53046364D}" destId="{D5298401-7BD9-4EE1-A317-3B8E41A8756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0DFC13-27F2-456A-8693-94FDBD5FFF7A}" type="doc">
      <dgm:prSet loTypeId="urn:microsoft.com/office/officeart/2009/3/layout/FramedTextPicture" loCatId="picture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CBAB80B-3F75-4CB3-98C3-D7A63EEE6F6C}">
      <dgm:prSet/>
      <dgm:spPr/>
      <dgm:t>
        <a:bodyPr/>
        <a:lstStyle/>
        <a:p>
          <a:pPr algn="l" rtl="0"/>
          <a:r>
            <a:rPr lang="ru-RU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Ефект</a:t>
          </a:r>
          <a:r>
            <a: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описаний Джоном </a:t>
          </a:r>
          <a:r>
            <a:rPr lang="ru-RU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Тиндалом</a:t>
          </a:r>
          <a:r>
            <a: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1861 </a:t>
          </a:r>
          <a:r>
            <a:rPr lang="ru-RU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році</a:t>
          </a:r>
          <a:r>
            <a: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був</a:t>
          </a:r>
          <a:r>
            <a: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одним </a:t>
          </a:r>
          <a:r>
            <a:rPr lang="ru-RU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із</a:t>
          </a:r>
          <a:r>
            <a: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перших </a:t>
          </a:r>
          <a:r>
            <a:rPr lang="ru-RU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відкриттів</a:t>
          </a:r>
          <a:r>
            <a: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</a:t>
          </a:r>
          <a:r>
            <a: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виникли</a:t>
          </a:r>
          <a:r>
            <a: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результаті</a:t>
          </a:r>
          <a:r>
            <a: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активного </a:t>
          </a:r>
          <a:r>
            <a:rPr lang="ru-RU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розвитку</a:t>
          </a:r>
          <a:r>
            <a: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кількісної</a:t>
          </a:r>
          <a:r>
            <a: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i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спектроскопії</a:t>
          </a:r>
          <a:r>
            <a: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1850х роках. </a:t>
          </a:r>
          <a:endParaRPr lang="ru-RU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C0E17E-64A1-4378-8B4A-6272C3A1F95A}" type="parTrans" cxnId="{463F4083-F86C-442A-88B4-92C63C1E4D00}">
      <dgm:prSet/>
      <dgm:spPr/>
      <dgm:t>
        <a:bodyPr/>
        <a:lstStyle/>
        <a:p>
          <a:endParaRPr lang="ru-RU"/>
        </a:p>
      </dgm:t>
    </dgm:pt>
    <dgm:pt modelId="{8A699076-13A7-4D24-A164-D9077B3E6E06}" type="sibTrans" cxnId="{463F4083-F86C-442A-88B4-92C63C1E4D00}">
      <dgm:prSet/>
      <dgm:spPr/>
      <dgm:t>
        <a:bodyPr/>
        <a:lstStyle/>
        <a:p>
          <a:endParaRPr lang="ru-RU"/>
        </a:p>
      </dgm:t>
    </dgm:pt>
    <dgm:pt modelId="{B890786D-23D5-4F68-9EA7-6448AB0D9E47}" type="pres">
      <dgm:prSet presAssocID="{AE0DFC13-27F2-456A-8693-94FDBD5FFF7A}" presName="Name0" presStyleCnt="0">
        <dgm:presLayoutVars>
          <dgm:chMax/>
          <dgm:chPref/>
          <dgm:dir/>
        </dgm:presLayoutVars>
      </dgm:prSet>
      <dgm:spPr/>
    </dgm:pt>
    <dgm:pt modelId="{6BA0211C-5485-46D0-B7C0-12CE94CC1EF9}" type="pres">
      <dgm:prSet presAssocID="{ECBAB80B-3F75-4CB3-98C3-D7A63EEE6F6C}" presName="composite" presStyleCnt="0">
        <dgm:presLayoutVars>
          <dgm:chMax/>
          <dgm:chPref/>
        </dgm:presLayoutVars>
      </dgm:prSet>
      <dgm:spPr/>
    </dgm:pt>
    <dgm:pt modelId="{AA11AA32-7C1B-43F0-96BD-02A1C39CB77E}" type="pres">
      <dgm:prSet presAssocID="{ECBAB80B-3F75-4CB3-98C3-D7A63EEE6F6C}" presName="Image" presStyleLbl="bgImgPlace1" presStyleIdx="0" presStyleCnt="1" custScaleY="171573" custLinFactNeighborX="-503" custLinFactNeighborY="5166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</dgm:pt>
    <dgm:pt modelId="{3D90AD68-004B-45CB-958F-3BB188369E27}" type="pres">
      <dgm:prSet presAssocID="{ECBAB80B-3F75-4CB3-98C3-D7A63EEE6F6C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1F96A6C8-C2BF-4C40-9926-71EAC9B0B4E1}" type="pres">
      <dgm:prSet presAssocID="{ECBAB80B-3F75-4CB3-98C3-D7A63EEE6F6C}" presName="tlFrame" presStyleLbl="node1" presStyleIdx="0" presStyleCnt="4"/>
      <dgm:spPr/>
    </dgm:pt>
    <dgm:pt modelId="{7C647C5D-BBEA-4694-A892-20AB9FEECEF5}" type="pres">
      <dgm:prSet presAssocID="{ECBAB80B-3F75-4CB3-98C3-D7A63EEE6F6C}" presName="trFrame" presStyleLbl="node1" presStyleIdx="1" presStyleCnt="4"/>
      <dgm:spPr/>
    </dgm:pt>
    <dgm:pt modelId="{509BDA91-3C3F-496B-9940-5C10E92EAEBA}" type="pres">
      <dgm:prSet presAssocID="{ECBAB80B-3F75-4CB3-98C3-D7A63EEE6F6C}" presName="blFrame" presStyleLbl="node1" presStyleIdx="2" presStyleCnt="4"/>
      <dgm:spPr/>
    </dgm:pt>
    <dgm:pt modelId="{D73E3598-8C86-493A-A0CF-F1A7102D538A}" type="pres">
      <dgm:prSet presAssocID="{ECBAB80B-3F75-4CB3-98C3-D7A63EEE6F6C}" presName="brFrame" presStyleLbl="node1" presStyleIdx="3" presStyleCnt="4"/>
      <dgm:spPr/>
    </dgm:pt>
  </dgm:ptLst>
  <dgm:cxnLst>
    <dgm:cxn modelId="{463F4083-F86C-442A-88B4-92C63C1E4D00}" srcId="{AE0DFC13-27F2-456A-8693-94FDBD5FFF7A}" destId="{ECBAB80B-3F75-4CB3-98C3-D7A63EEE6F6C}" srcOrd="0" destOrd="0" parTransId="{F2C0E17E-64A1-4378-8B4A-6272C3A1F95A}" sibTransId="{8A699076-13A7-4D24-A164-D9077B3E6E06}"/>
    <dgm:cxn modelId="{7FF36A11-3EF7-40FA-A090-44CF12F3EABC}" type="presOf" srcId="{ECBAB80B-3F75-4CB3-98C3-D7A63EEE6F6C}" destId="{3D90AD68-004B-45CB-958F-3BB188369E27}" srcOrd="0" destOrd="0" presId="urn:microsoft.com/office/officeart/2009/3/layout/FramedTextPicture"/>
    <dgm:cxn modelId="{3A208A35-AB16-4541-8CCA-BFAC104E5E23}" type="presOf" srcId="{AE0DFC13-27F2-456A-8693-94FDBD5FFF7A}" destId="{B890786D-23D5-4F68-9EA7-6448AB0D9E47}" srcOrd="0" destOrd="0" presId="urn:microsoft.com/office/officeart/2009/3/layout/FramedTextPicture"/>
    <dgm:cxn modelId="{C3CC840A-AB31-4CA0-8E7E-578E1F3CD339}" type="presParOf" srcId="{B890786D-23D5-4F68-9EA7-6448AB0D9E47}" destId="{6BA0211C-5485-46D0-B7C0-12CE94CC1EF9}" srcOrd="0" destOrd="0" presId="urn:microsoft.com/office/officeart/2009/3/layout/FramedTextPicture"/>
    <dgm:cxn modelId="{A07C24C2-82E4-48A0-85AA-D5D8CAF389C6}" type="presParOf" srcId="{6BA0211C-5485-46D0-B7C0-12CE94CC1EF9}" destId="{AA11AA32-7C1B-43F0-96BD-02A1C39CB77E}" srcOrd="0" destOrd="0" presId="urn:microsoft.com/office/officeart/2009/3/layout/FramedTextPicture"/>
    <dgm:cxn modelId="{F3BC7336-CA90-4F78-8B27-4D626F0C43DE}" type="presParOf" srcId="{6BA0211C-5485-46D0-B7C0-12CE94CC1EF9}" destId="{3D90AD68-004B-45CB-958F-3BB188369E27}" srcOrd="1" destOrd="0" presId="urn:microsoft.com/office/officeart/2009/3/layout/FramedTextPicture"/>
    <dgm:cxn modelId="{2F8B1D5A-F543-43A7-A8DA-AE244C60D2EF}" type="presParOf" srcId="{6BA0211C-5485-46D0-B7C0-12CE94CC1EF9}" destId="{1F96A6C8-C2BF-4C40-9926-71EAC9B0B4E1}" srcOrd="2" destOrd="0" presId="urn:microsoft.com/office/officeart/2009/3/layout/FramedTextPicture"/>
    <dgm:cxn modelId="{3EDA056B-0DDD-4B32-865E-2A4E6414A39E}" type="presParOf" srcId="{6BA0211C-5485-46D0-B7C0-12CE94CC1EF9}" destId="{7C647C5D-BBEA-4694-A892-20AB9FEECEF5}" srcOrd="3" destOrd="0" presId="urn:microsoft.com/office/officeart/2009/3/layout/FramedTextPicture"/>
    <dgm:cxn modelId="{EA99D6F1-54B4-42DC-B272-F3D5B2F84BC6}" type="presParOf" srcId="{6BA0211C-5485-46D0-B7C0-12CE94CC1EF9}" destId="{509BDA91-3C3F-496B-9940-5C10E92EAEBA}" srcOrd="4" destOrd="0" presId="urn:microsoft.com/office/officeart/2009/3/layout/FramedTextPicture"/>
    <dgm:cxn modelId="{FA75D994-CF94-419F-8243-4F6DDAFBE16A}" type="presParOf" srcId="{6BA0211C-5485-46D0-B7C0-12CE94CC1EF9}" destId="{D73E3598-8C86-493A-A0CF-F1A7102D538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013E7A-9DDA-484E-AE64-00BCD4864C68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C9DE28-5E4C-4031-BF5E-34C7AE7DD267}">
      <dgm:prSet/>
      <dgm:spPr/>
      <dgm:t>
        <a:bodyPr/>
        <a:lstStyle/>
        <a:p>
          <a:pPr algn="l" rtl="0"/>
          <a:r>
            <a:rPr lang="ru-RU" dirty="0" smtClean="0">
              <a:solidFill>
                <a:schemeClr val="bg1"/>
              </a:solidFill>
            </a:rPr>
            <a:t>Аналог парника </a:t>
          </a:r>
          <a:r>
            <a:rPr lang="ru-RU" dirty="0" err="1" smtClean="0">
              <a:solidFill>
                <a:schemeClr val="bg1"/>
              </a:solidFill>
            </a:rPr>
            <a:t>був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пов’язаний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знайденим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ефектом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значно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пізніше</a:t>
          </a:r>
          <a:r>
            <a:rPr lang="ru-RU" dirty="0" smtClean="0">
              <a:solidFill>
                <a:schemeClr val="bg1"/>
              </a:solidFill>
            </a:rPr>
            <a:t>. </a:t>
          </a:r>
          <a:r>
            <a:rPr lang="ru-RU" dirty="0" err="1" smtClean="0">
              <a:solidFill>
                <a:schemeClr val="bg1"/>
              </a:solidFill>
            </a:rPr>
            <a:t>Тиндал</a:t>
          </a:r>
          <a:r>
            <a:rPr lang="ru-RU" dirty="0" smtClean="0">
              <a:solidFill>
                <a:schemeClr val="bg1"/>
              </a:solidFill>
            </a:rPr>
            <a:t> показав, </a:t>
          </a:r>
          <a:r>
            <a:rPr lang="ru-RU" dirty="0" err="1" smtClean="0">
              <a:solidFill>
                <a:schemeClr val="bg1"/>
              </a:solidFill>
            </a:rPr>
            <a:t>що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основний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внесок</a:t>
          </a:r>
          <a:r>
            <a:rPr lang="ru-RU" dirty="0" smtClean="0">
              <a:solidFill>
                <a:schemeClr val="bg1"/>
              </a:solidFill>
            </a:rPr>
            <a:t> у </a:t>
          </a:r>
          <a:r>
            <a:rPr lang="ru-RU" dirty="0" err="1" smtClean="0">
              <a:solidFill>
                <a:schemeClr val="bg1"/>
              </a:solidFill>
            </a:rPr>
            <a:t>ефект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робить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водяна</a:t>
          </a:r>
          <a:r>
            <a:rPr lang="ru-RU" dirty="0" smtClean="0">
              <a:solidFill>
                <a:schemeClr val="bg1"/>
              </a:solidFill>
            </a:rPr>
            <a:t> пара, </a:t>
          </a:r>
          <a:r>
            <a:rPr lang="ru-RU" dirty="0" err="1" smtClean="0">
              <a:solidFill>
                <a:schemeClr val="bg1"/>
              </a:solidFill>
            </a:rPr>
            <a:t>оскільки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під</a:t>
          </a:r>
          <a:r>
            <a:rPr lang="ru-RU" dirty="0" smtClean="0">
              <a:solidFill>
                <a:schemeClr val="bg1"/>
              </a:solidFill>
            </a:rPr>
            <a:t> час </a:t>
          </a:r>
          <a:r>
            <a:rPr lang="ru-RU" dirty="0" err="1" smtClean="0">
              <a:solidFill>
                <a:schemeClr val="bg1"/>
              </a:solidFill>
            </a:rPr>
            <a:t>досліджень</a:t>
          </a:r>
          <a:r>
            <a:rPr lang="ru-RU" dirty="0" smtClean="0">
              <a:solidFill>
                <a:schemeClr val="bg1"/>
              </a:solidFill>
            </a:rPr>
            <a:t> в </a:t>
          </a:r>
          <a:r>
            <a:rPr lang="ru-RU" dirty="0" err="1" smtClean="0">
              <a:solidFill>
                <a:schemeClr val="bg1"/>
              </a:solidFill>
            </a:rPr>
            <a:t>лабораторії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її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вплив</a:t>
          </a:r>
          <a:r>
            <a:rPr lang="ru-RU" dirty="0" smtClean="0">
              <a:solidFill>
                <a:schemeClr val="bg1"/>
              </a:solidFill>
            </a:rPr>
            <a:t> на </a:t>
          </a:r>
          <a:r>
            <a:rPr lang="ru-RU" dirty="0" err="1" smtClean="0">
              <a:solidFill>
                <a:schemeClr val="bg1"/>
              </a:solidFill>
            </a:rPr>
            <a:t>поглинання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був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значно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більшим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ніж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вплив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вуглекислого</a:t>
          </a:r>
          <a:r>
            <a:rPr lang="ru-RU" dirty="0" smtClean="0">
              <a:solidFill>
                <a:schemeClr val="bg1"/>
              </a:solidFill>
            </a:rPr>
            <a:t> газу </a:t>
          </a:r>
          <a:r>
            <a:rPr lang="ru-RU" dirty="0" err="1" smtClean="0">
              <a:solidFill>
                <a:schemeClr val="bg1"/>
              </a:solidFill>
            </a:rPr>
            <a:t>чи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інших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складових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повітря</a:t>
          </a:r>
          <a:r>
            <a:rPr lang="ru-RU" dirty="0" smtClean="0">
              <a:solidFill>
                <a:schemeClr val="bg1"/>
              </a:solidFill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63961E4B-B5D4-4E73-95B0-E46560297B5C}" type="parTrans" cxnId="{5F09BDE0-45C7-421D-A8CE-F320A0C369CB}">
      <dgm:prSet/>
      <dgm:spPr/>
      <dgm:t>
        <a:bodyPr/>
        <a:lstStyle/>
        <a:p>
          <a:endParaRPr lang="ru-RU"/>
        </a:p>
      </dgm:t>
    </dgm:pt>
    <dgm:pt modelId="{C56D28AF-585D-4448-8D80-DE026E23FA45}" type="sibTrans" cxnId="{5F09BDE0-45C7-421D-A8CE-F320A0C369CB}">
      <dgm:prSet/>
      <dgm:spPr/>
      <dgm:t>
        <a:bodyPr/>
        <a:lstStyle/>
        <a:p>
          <a:endParaRPr lang="ru-RU"/>
        </a:p>
      </dgm:t>
    </dgm:pt>
    <dgm:pt modelId="{6ACF6544-7474-4F56-AA19-3FAF872E6FF7}" type="pres">
      <dgm:prSet presAssocID="{4A013E7A-9DDA-484E-AE64-00BCD4864C68}" presName="compositeShape" presStyleCnt="0">
        <dgm:presLayoutVars>
          <dgm:chMax val="7"/>
          <dgm:dir/>
          <dgm:resizeHandles val="exact"/>
        </dgm:presLayoutVars>
      </dgm:prSet>
      <dgm:spPr/>
    </dgm:pt>
    <dgm:pt modelId="{158003CD-00BD-4E88-B2A3-FE6E606329FF}" type="pres">
      <dgm:prSet presAssocID="{AFC9DE28-5E4C-4031-BF5E-34C7AE7DD267}" presName="circ1TxSh" presStyleLbl="vennNode1" presStyleIdx="0" presStyleCnt="1" custScaleX="129872"/>
      <dgm:spPr/>
    </dgm:pt>
  </dgm:ptLst>
  <dgm:cxnLst>
    <dgm:cxn modelId="{3FE3EA03-02A0-47EE-AB84-BF2AEC8D4E5F}" type="presOf" srcId="{AFC9DE28-5E4C-4031-BF5E-34C7AE7DD267}" destId="{158003CD-00BD-4E88-B2A3-FE6E606329FF}" srcOrd="0" destOrd="0" presId="urn:microsoft.com/office/officeart/2005/8/layout/venn1"/>
    <dgm:cxn modelId="{5F09BDE0-45C7-421D-A8CE-F320A0C369CB}" srcId="{4A013E7A-9DDA-484E-AE64-00BCD4864C68}" destId="{AFC9DE28-5E4C-4031-BF5E-34C7AE7DD267}" srcOrd="0" destOrd="0" parTransId="{63961E4B-B5D4-4E73-95B0-E46560297B5C}" sibTransId="{C56D28AF-585D-4448-8D80-DE026E23FA45}"/>
    <dgm:cxn modelId="{E1DB41DD-1B91-4AB1-9318-21E0F9B76298}" type="presOf" srcId="{4A013E7A-9DDA-484E-AE64-00BCD4864C68}" destId="{6ACF6544-7474-4F56-AA19-3FAF872E6FF7}" srcOrd="0" destOrd="0" presId="urn:microsoft.com/office/officeart/2005/8/layout/venn1"/>
    <dgm:cxn modelId="{8CF780DC-DCEC-4B0B-9603-D7706D7061B7}" type="presParOf" srcId="{6ACF6544-7474-4F56-AA19-3FAF872E6FF7}" destId="{158003CD-00BD-4E88-B2A3-FE6E606329F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31296-1A6E-43A5-8BB8-82912A3A566D}">
      <dsp:nvSpPr>
        <dsp:cNvPr id="0" name=""/>
        <dsp:cNvSpPr/>
      </dsp:nvSpPr>
      <dsp:spPr>
        <a:xfrm>
          <a:off x="10333" y="0"/>
          <a:ext cx="8208933" cy="612068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Парниковий</a:t>
          </a:r>
          <a:r>
            <a:rPr lang="ru-RU" sz="4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4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ефект</a:t>
          </a:r>
          <a:r>
            <a:rPr lang="ru-RU" sz="4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</a:t>
          </a:r>
          <a:r>
            <a:rPr lang="ru-RU" sz="4400" kern="1200" dirty="0" smtClean="0">
              <a:solidFill>
                <a:schemeClr val="bg1"/>
              </a:solidFill>
              <a:effectLst/>
            </a:rPr>
            <a:t>- </a:t>
          </a:r>
          <a:r>
            <a:rPr lang="ru-RU" sz="4400" kern="1200" dirty="0" err="1" smtClean="0">
              <a:solidFill>
                <a:schemeClr val="bg1"/>
              </a:solidFill>
              <a:effectLst/>
            </a:rPr>
            <a:t>ефект</a:t>
          </a:r>
          <a:r>
            <a:rPr lang="ru-RU" sz="4400" kern="1200" dirty="0" smtClean="0">
              <a:solidFill>
                <a:schemeClr val="bg1"/>
              </a:solidFill>
              <a:effectLst/>
            </a:rPr>
            <a:t>, </a:t>
          </a:r>
          <a:r>
            <a:rPr lang="ru-RU" sz="4400" kern="1200" dirty="0" err="1" smtClean="0">
              <a:solidFill>
                <a:schemeClr val="bg1"/>
              </a:solidFill>
              <a:effectLst/>
            </a:rPr>
            <a:t>що</a:t>
          </a:r>
          <a:r>
            <a:rPr lang="ru-RU" sz="4400" kern="1200" dirty="0" smtClean="0">
              <a:solidFill>
                <a:schemeClr val="bg1"/>
              </a:solidFill>
              <a:effectLst/>
            </a:rPr>
            <a:t> </a:t>
          </a:r>
          <a:r>
            <a:rPr lang="ru-RU" sz="4400" kern="1200" dirty="0" err="1" smtClean="0">
              <a:solidFill>
                <a:schemeClr val="bg1"/>
              </a:solidFill>
              <a:effectLst/>
            </a:rPr>
            <a:t>створюється</a:t>
          </a:r>
          <a:r>
            <a:rPr lang="ru-RU" sz="4400" kern="1200" dirty="0" smtClean="0">
              <a:solidFill>
                <a:schemeClr val="bg1"/>
              </a:solidFill>
              <a:effectLst/>
            </a:rPr>
            <a:t> земною атмосферою, і </a:t>
          </a:r>
          <a:r>
            <a:rPr lang="ru-RU" sz="4400" kern="1200" dirty="0" err="1" smtClean="0">
              <a:solidFill>
                <a:schemeClr val="bg1"/>
              </a:solidFill>
              <a:effectLst/>
            </a:rPr>
            <a:t>діє</a:t>
          </a:r>
          <a:r>
            <a:rPr lang="ru-RU" sz="4400" kern="1200" dirty="0" smtClean="0">
              <a:solidFill>
                <a:schemeClr val="bg1"/>
              </a:solidFill>
              <a:effectLst/>
            </a:rPr>
            <a:t> за принципом </a:t>
          </a:r>
          <a:r>
            <a:rPr lang="ru-RU" sz="4400" kern="1200" dirty="0" err="1" smtClean="0">
              <a:solidFill>
                <a:schemeClr val="bg1"/>
              </a:solidFill>
              <a:effectLst/>
            </a:rPr>
            <a:t>скла</a:t>
          </a:r>
          <a:r>
            <a:rPr lang="ru-RU" sz="4400" kern="1200" dirty="0" smtClean="0">
              <a:solidFill>
                <a:schemeClr val="bg1"/>
              </a:solidFill>
              <a:effectLst/>
            </a:rPr>
            <a:t>, </a:t>
          </a:r>
          <a:r>
            <a:rPr lang="ru-RU" sz="4400" kern="1200" dirty="0" err="1" smtClean="0">
              <a:solidFill>
                <a:schemeClr val="bg1"/>
              </a:solidFill>
              <a:effectLst/>
            </a:rPr>
            <a:t>що</a:t>
          </a:r>
          <a:r>
            <a:rPr lang="ru-RU" sz="4400" kern="1200" dirty="0" smtClean="0">
              <a:solidFill>
                <a:schemeClr val="bg1"/>
              </a:solidFill>
              <a:effectLst/>
            </a:rPr>
            <a:t> </a:t>
          </a:r>
          <a:r>
            <a:rPr lang="ru-RU" sz="4400" kern="1200" dirty="0" err="1" smtClean="0">
              <a:solidFill>
                <a:schemeClr val="bg1"/>
              </a:solidFill>
              <a:effectLst/>
            </a:rPr>
            <a:t>захоплює</a:t>
          </a:r>
          <a:r>
            <a:rPr lang="ru-RU" sz="4400" kern="1200" dirty="0" smtClean="0">
              <a:solidFill>
                <a:schemeClr val="bg1"/>
              </a:solidFill>
              <a:effectLst/>
            </a:rPr>
            <a:t> </a:t>
          </a:r>
          <a:r>
            <a:rPr lang="ru-RU" sz="4400" kern="1200" dirty="0" err="1" smtClean="0">
              <a:solidFill>
                <a:schemeClr val="bg1"/>
              </a:solidFill>
              <a:effectLst/>
            </a:rPr>
            <a:t>сонячне</a:t>
          </a:r>
          <a:r>
            <a:rPr lang="ru-RU" sz="4400" kern="1200" dirty="0" smtClean="0">
              <a:solidFill>
                <a:schemeClr val="bg1"/>
              </a:solidFill>
              <a:effectLst/>
            </a:rPr>
            <a:t> тепло у парниках. </a:t>
          </a:r>
          <a:endParaRPr lang="ru-RU" sz="4400" kern="1200" dirty="0">
            <a:solidFill>
              <a:schemeClr val="bg1"/>
            </a:solidFill>
            <a:effectLst/>
          </a:endParaRPr>
        </a:p>
      </dsp:txBody>
      <dsp:txXfrm>
        <a:off x="1212503" y="896353"/>
        <a:ext cx="5804593" cy="43279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C5AED-90C9-4269-A829-A4FAE6AB51A9}">
      <dsp:nvSpPr>
        <dsp:cNvPr id="0" name=""/>
        <dsp:cNvSpPr/>
      </dsp:nvSpPr>
      <dsp:spPr>
        <a:xfrm>
          <a:off x="-2" y="0"/>
          <a:ext cx="8736909" cy="658102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>
              <a:solidFill>
                <a:schemeClr val="bg1"/>
              </a:solidFill>
            </a:rPr>
            <a:t>Останнім</a:t>
          </a:r>
          <a:r>
            <a:rPr lang="ru-RU" sz="3000" kern="1200" dirty="0" smtClean="0">
              <a:solidFill>
                <a:schemeClr val="bg1"/>
              </a:solidFill>
            </a:rPr>
            <a:t> часом </a:t>
          </a:r>
          <a:r>
            <a:rPr lang="ru-RU" sz="3000" kern="1200" dirty="0" err="1" smtClean="0">
              <a:solidFill>
                <a:schemeClr val="bg1"/>
              </a:solidFill>
            </a:rPr>
            <a:t>енергетична</a:t>
          </a:r>
          <a:r>
            <a:rPr lang="ru-RU" sz="3000" kern="1200" dirty="0" smtClean="0">
              <a:solidFill>
                <a:schemeClr val="bg1"/>
              </a:solidFill>
            </a:rPr>
            <a:t> криза і </a:t>
          </a:r>
          <a:r>
            <a:rPr lang="ru-RU" sz="3000" kern="1200" dirty="0" err="1" smtClean="0">
              <a:solidFill>
                <a:schemeClr val="bg1"/>
              </a:solidFill>
            </a:rPr>
            <a:t>ускладнення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чисельних</a:t>
          </a:r>
          <a:r>
            <a:rPr lang="ru-RU" sz="3000" kern="1200" dirty="0" smtClean="0">
              <a:solidFill>
                <a:schemeClr val="bg1"/>
              </a:solidFill>
            </a:rPr>
            <a:t> моделей </a:t>
          </a:r>
          <a:r>
            <a:rPr lang="ru-RU" sz="3000" kern="1200" dirty="0" err="1" smtClean="0">
              <a:solidFill>
                <a:schemeClr val="bg1"/>
              </a:solidFill>
            </a:rPr>
            <a:t>атмосферної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циркуляції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призвели</a:t>
          </a:r>
          <a:r>
            <a:rPr lang="ru-RU" sz="3000" kern="1200" dirty="0" smtClean="0">
              <a:solidFill>
                <a:schemeClr val="bg1"/>
              </a:solidFill>
            </a:rPr>
            <a:t> до </a:t>
          </a:r>
          <a:r>
            <a:rPr lang="ru-RU" sz="3000" kern="1200" dirty="0" err="1" smtClean="0">
              <a:solidFill>
                <a:schemeClr val="bg1"/>
              </a:solidFill>
            </a:rPr>
            <a:t>зростання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інтересу</a:t>
          </a:r>
          <a:r>
            <a:rPr lang="ru-RU" sz="3000" kern="1200" dirty="0" smtClean="0">
              <a:solidFill>
                <a:schemeClr val="bg1"/>
              </a:solidFill>
            </a:rPr>
            <a:t> і </a:t>
          </a:r>
          <a:r>
            <a:rPr lang="ru-RU" sz="3000" kern="1200" dirty="0" err="1" smtClean="0">
              <a:solidFill>
                <a:schemeClr val="bg1"/>
              </a:solidFill>
            </a:rPr>
            <a:t>досліджень</a:t>
          </a:r>
          <a:r>
            <a:rPr lang="ru-RU" sz="3000" kern="1200" dirty="0" smtClean="0">
              <a:solidFill>
                <a:schemeClr val="bg1"/>
              </a:solidFill>
            </a:rPr>
            <a:t> парникового </a:t>
          </a:r>
          <a:r>
            <a:rPr lang="ru-RU" sz="3000" kern="1200" dirty="0" err="1" smtClean="0">
              <a:solidFill>
                <a:schemeClr val="bg1"/>
              </a:solidFill>
            </a:rPr>
            <a:t>ефекту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спричиненого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вуглекислим</a:t>
          </a:r>
          <a:r>
            <a:rPr lang="ru-RU" sz="3000" kern="1200" dirty="0" smtClean="0">
              <a:solidFill>
                <a:schemeClr val="bg1"/>
              </a:solidFill>
            </a:rPr>
            <a:t> газом. У 1975 </a:t>
          </a:r>
          <a:r>
            <a:rPr lang="ru-RU" sz="3000" kern="1200" dirty="0" err="1" smtClean="0">
              <a:solidFill>
                <a:schemeClr val="bg1"/>
              </a:solidFill>
            </a:rPr>
            <a:t>році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Раманатан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зазначив</a:t>
          </a:r>
          <a:r>
            <a:rPr lang="ru-RU" sz="3000" kern="1200" dirty="0" smtClean="0">
              <a:solidFill>
                <a:schemeClr val="bg1"/>
              </a:solidFill>
            </a:rPr>
            <a:t>, </a:t>
          </a:r>
          <a:r>
            <a:rPr lang="ru-RU" sz="3000" kern="1200" dirty="0" err="1" smtClean="0">
              <a:solidFill>
                <a:schemeClr val="bg1"/>
              </a:solidFill>
            </a:rPr>
            <a:t>що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парниковий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ефект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посилюється</a:t>
          </a:r>
          <a:r>
            <a:rPr lang="ru-RU" sz="3000" kern="1200" dirty="0" smtClean="0">
              <a:solidFill>
                <a:schemeClr val="bg1"/>
              </a:solidFill>
            </a:rPr>
            <a:t> через </a:t>
          </a:r>
          <a:r>
            <a:rPr lang="ru-RU" sz="3000" kern="1200" dirty="0" err="1" smtClean="0">
              <a:solidFill>
                <a:schemeClr val="bg1"/>
              </a:solidFill>
            </a:rPr>
            <a:t>тривалий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викид</a:t>
          </a:r>
          <a:r>
            <a:rPr lang="ru-RU" sz="3000" kern="1200" dirty="0" smtClean="0">
              <a:solidFill>
                <a:schemeClr val="bg1"/>
              </a:solidFill>
            </a:rPr>
            <a:t> в атмосферу </a:t>
          </a:r>
          <a:r>
            <a:rPr lang="ru-RU" sz="3000" kern="1200" dirty="0" err="1" smtClean="0">
              <a:solidFill>
                <a:schemeClr val="bg1"/>
              </a:solidFill>
            </a:rPr>
            <a:t>фреонів</a:t>
          </a:r>
          <a:r>
            <a:rPr lang="ru-RU" sz="3000" kern="1200" dirty="0" smtClean="0">
              <a:solidFill>
                <a:schemeClr val="bg1"/>
              </a:solidFill>
            </a:rPr>
            <a:t>, </a:t>
          </a:r>
          <a:r>
            <a:rPr lang="ru-RU" sz="3000" kern="1200" dirty="0" err="1" smtClean="0">
              <a:solidFill>
                <a:schemeClr val="bg1"/>
              </a:solidFill>
            </a:rPr>
            <a:t>незважаючи</a:t>
          </a:r>
          <a:r>
            <a:rPr lang="ru-RU" sz="3000" kern="1200" dirty="0" smtClean="0">
              <a:solidFill>
                <a:schemeClr val="bg1"/>
              </a:solidFill>
            </a:rPr>
            <a:t> на те </a:t>
          </a:r>
          <a:r>
            <a:rPr lang="ru-RU" sz="3000" kern="1200" dirty="0" err="1" smtClean="0">
              <a:solidFill>
                <a:schemeClr val="bg1"/>
              </a:solidFill>
            </a:rPr>
            <a:t>що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їх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сумарна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частка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менша</a:t>
          </a:r>
          <a:r>
            <a:rPr lang="ru-RU" sz="3000" kern="1200" dirty="0" smtClean="0">
              <a:solidFill>
                <a:schemeClr val="bg1"/>
              </a:solidFill>
            </a:rPr>
            <a:t> за одну </a:t>
          </a:r>
          <a:r>
            <a:rPr lang="ru-RU" sz="3000" kern="1200" dirty="0" err="1" smtClean="0">
              <a:solidFill>
                <a:schemeClr val="bg1"/>
              </a:solidFill>
            </a:rPr>
            <a:t>мільярдну</a:t>
          </a:r>
          <a:r>
            <a:rPr lang="ru-RU" sz="3000" kern="1200" dirty="0" smtClean="0">
              <a:solidFill>
                <a:schemeClr val="bg1"/>
              </a:solidFill>
            </a:rPr>
            <a:t>.</a:t>
          </a:r>
          <a:endParaRPr lang="ru-RU" sz="3000" kern="1200" dirty="0">
            <a:solidFill>
              <a:schemeClr val="bg1"/>
            </a:solidFill>
          </a:endParaRPr>
        </a:p>
      </dsp:txBody>
      <dsp:txXfrm>
        <a:off x="1279489" y="963769"/>
        <a:ext cx="6177927" cy="4653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31296-1A6E-43A5-8BB8-82912A3A566D}">
      <dsp:nvSpPr>
        <dsp:cNvPr id="0" name=""/>
        <dsp:cNvSpPr/>
      </dsp:nvSpPr>
      <dsp:spPr>
        <a:xfrm>
          <a:off x="-20194" y="0"/>
          <a:ext cx="9041389" cy="674136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Атмосфера в основному є </a:t>
          </a:r>
          <a:r>
            <a:rPr lang="ru-RU" sz="3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прозорою</a:t>
          </a: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для </a:t>
          </a:r>
          <a:r>
            <a:rPr lang="ru-RU" sz="3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сонячного</a:t>
          </a: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випромінювання</a:t>
          </a: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3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проте</a:t>
          </a: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сильно </a:t>
          </a:r>
          <a:r>
            <a:rPr lang="ru-RU" sz="3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поглинає</a:t>
          </a: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інфрачервоне</a:t>
          </a: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ru-RU" sz="3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довгохвильове</a:t>
          </a: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</a:t>
          </a:r>
          <a:r>
            <a:rPr lang="ru-RU" sz="3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випромінювання</a:t>
          </a: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із</a:t>
          </a: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поверхні</a:t>
          </a: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Землі</a:t>
          </a: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ru-RU" sz="3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Значна</a:t>
          </a: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частина</a:t>
          </a: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цього</a:t>
          </a: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довгохвильового</a:t>
          </a: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випромінювання</a:t>
          </a: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повертається</a:t>
          </a: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назад на </a:t>
          </a:r>
          <a:r>
            <a:rPr lang="ru-RU" sz="3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поверхню</a:t>
          </a: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3600" kern="1200" dirty="0">
            <a:solidFill>
              <a:schemeClr val="bg1"/>
            </a:solidFill>
            <a:effectLst/>
          </a:endParaRPr>
        </a:p>
      </dsp:txBody>
      <dsp:txXfrm>
        <a:off x="1303887" y="987251"/>
        <a:ext cx="6393227" cy="4766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CE04B-B573-43E6-A442-5C3490F5D998}">
      <dsp:nvSpPr>
        <dsp:cNvPr id="0" name=""/>
        <dsp:cNvSpPr/>
      </dsp:nvSpPr>
      <dsp:spPr>
        <a:xfrm>
          <a:off x="1876183" y="725565"/>
          <a:ext cx="4957580" cy="4957580"/>
        </a:xfrm>
        <a:prstGeom prst="blockArc">
          <a:avLst>
            <a:gd name="adj1" fmla="val 12600000"/>
            <a:gd name="adj2" fmla="val 16200000"/>
            <a:gd name="adj3" fmla="val 4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317AFB-A162-4A5D-8E51-62A3A68C8DDC}">
      <dsp:nvSpPr>
        <dsp:cNvPr id="0" name=""/>
        <dsp:cNvSpPr/>
      </dsp:nvSpPr>
      <dsp:spPr>
        <a:xfrm>
          <a:off x="1876183" y="725565"/>
          <a:ext cx="4957580" cy="4957580"/>
        </a:xfrm>
        <a:prstGeom prst="blockArc">
          <a:avLst>
            <a:gd name="adj1" fmla="val 9000000"/>
            <a:gd name="adj2" fmla="val 12600000"/>
            <a:gd name="adj3" fmla="val 4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2A00A4-0624-45E3-B60B-BEABAC044734}">
      <dsp:nvSpPr>
        <dsp:cNvPr id="0" name=""/>
        <dsp:cNvSpPr/>
      </dsp:nvSpPr>
      <dsp:spPr>
        <a:xfrm>
          <a:off x="1876183" y="725565"/>
          <a:ext cx="4957580" cy="4957580"/>
        </a:xfrm>
        <a:prstGeom prst="blockArc">
          <a:avLst>
            <a:gd name="adj1" fmla="val 5400000"/>
            <a:gd name="adj2" fmla="val 9000000"/>
            <a:gd name="adj3" fmla="val 4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8FDC5F-AAD9-43F3-B894-E6A7FCAB791F}">
      <dsp:nvSpPr>
        <dsp:cNvPr id="0" name=""/>
        <dsp:cNvSpPr/>
      </dsp:nvSpPr>
      <dsp:spPr>
        <a:xfrm>
          <a:off x="1876183" y="725565"/>
          <a:ext cx="4957580" cy="4957580"/>
        </a:xfrm>
        <a:prstGeom prst="blockArc">
          <a:avLst>
            <a:gd name="adj1" fmla="val 1800000"/>
            <a:gd name="adj2" fmla="val 5400000"/>
            <a:gd name="adj3" fmla="val 4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9DAB27-E2B3-49DF-84CD-FBD276BA7570}">
      <dsp:nvSpPr>
        <dsp:cNvPr id="0" name=""/>
        <dsp:cNvSpPr/>
      </dsp:nvSpPr>
      <dsp:spPr>
        <a:xfrm>
          <a:off x="1876183" y="725565"/>
          <a:ext cx="4957580" cy="4957580"/>
        </a:xfrm>
        <a:prstGeom prst="blockArc">
          <a:avLst>
            <a:gd name="adj1" fmla="val 19800000"/>
            <a:gd name="adj2" fmla="val 1800000"/>
            <a:gd name="adj3" fmla="val 4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7F329A-298C-43D2-999C-902F0530E45D}">
      <dsp:nvSpPr>
        <dsp:cNvPr id="0" name=""/>
        <dsp:cNvSpPr/>
      </dsp:nvSpPr>
      <dsp:spPr>
        <a:xfrm>
          <a:off x="1876183" y="725565"/>
          <a:ext cx="4957580" cy="4957580"/>
        </a:xfrm>
        <a:prstGeom prst="blockArc">
          <a:avLst>
            <a:gd name="adj1" fmla="val 16200000"/>
            <a:gd name="adj2" fmla="val 19800000"/>
            <a:gd name="adj3" fmla="val 4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594685-3CEB-405A-B226-6B1C07E2D82F}">
      <dsp:nvSpPr>
        <dsp:cNvPr id="0" name=""/>
        <dsp:cNvSpPr/>
      </dsp:nvSpPr>
      <dsp:spPr>
        <a:xfrm>
          <a:off x="2986818" y="1872211"/>
          <a:ext cx="2736309" cy="26642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 </a:t>
          </a:r>
          <a:r>
            <a:rPr lang="ru-RU" sz="2000" b="1" kern="1200" dirty="0" err="1" smtClean="0"/>
            <a:t>інтенсивність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поглинання</a:t>
          </a:r>
          <a:r>
            <a:rPr lang="ru-RU" sz="2000" b="1" kern="1200" dirty="0" smtClean="0"/>
            <a:t> атмосферою </a:t>
          </a:r>
          <a:r>
            <a:rPr lang="ru-RU" sz="2000" b="1" kern="1200" dirty="0" err="1" smtClean="0"/>
            <a:t>інфрачервоного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випромінювання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впливають</a:t>
          </a:r>
          <a:r>
            <a:rPr lang="ru-RU" sz="2000" b="1" kern="1200" dirty="0" smtClean="0"/>
            <a:t>:</a:t>
          </a:r>
          <a:endParaRPr lang="ru-RU" sz="2000" b="1" kern="1200" dirty="0"/>
        </a:p>
      </dsp:txBody>
      <dsp:txXfrm>
        <a:off x="3387541" y="2262387"/>
        <a:ext cx="1934863" cy="1883937"/>
      </dsp:txXfrm>
    </dsp:sp>
    <dsp:sp modelId="{A6A4D366-3F6A-40A3-9CA0-C1B639734ED9}">
      <dsp:nvSpPr>
        <dsp:cNvPr id="0" name=""/>
        <dsp:cNvSpPr/>
      </dsp:nvSpPr>
      <dsp:spPr>
        <a:xfrm>
          <a:off x="3575778" y="2472"/>
          <a:ext cx="1558389" cy="15583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Невеликі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кількості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водяної</a:t>
          </a:r>
          <a:r>
            <a:rPr lang="ru-RU" sz="1800" b="1" kern="1200" dirty="0" smtClean="0"/>
            <a:t> пари ;</a:t>
          </a:r>
          <a:endParaRPr lang="ru-RU" sz="1800" b="1" kern="1200" dirty="0"/>
        </a:p>
      </dsp:txBody>
      <dsp:txXfrm>
        <a:off x="3803999" y="230693"/>
        <a:ext cx="1101947" cy="1101947"/>
      </dsp:txXfrm>
    </dsp:sp>
    <dsp:sp modelId="{B67EA35D-7BB9-463F-9A91-68AB87DC0ABB}">
      <dsp:nvSpPr>
        <dsp:cNvPr id="0" name=""/>
        <dsp:cNvSpPr/>
      </dsp:nvSpPr>
      <dsp:spPr>
        <a:xfrm>
          <a:off x="5598859" y="1105703"/>
          <a:ext cx="1708446" cy="17746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вуглекислий</a:t>
          </a:r>
          <a:r>
            <a:rPr lang="ru-RU" sz="1600" b="1" kern="1200" dirty="0" smtClean="0"/>
            <a:t> газ ;</a:t>
          </a:r>
          <a:endParaRPr lang="ru-RU" sz="1600" b="1" kern="1200" dirty="0"/>
        </a:p>
      </dsp:txBody>
      <dsp:txXfrm>
        <a:off x="5849055" y="1365589"/>
        <a:ext cx="1208054" cy="1254844"/>
      </dsp:txXfrm>
    </dsp:sp>
    <dsp:sp modelId="{84F8E8A5-037F-4EDD-B12F-BD1AE5A6DB5C}">
      <dsp:nvSpPr>
        <dsp:cNvPr id="0" name=""/>
        <dsp:cNvSpPr/>
      </dsp:nvSpPr>
      <dsp:spPr>
        <a:xfrm>
          <a:off x="5673888" y="3636505"/>
          <a:ext cx="1558389" cy="15583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озон ;</a:t>
          </a:r>
          <a:endParaRPr lang="ru-RU" sz="2800" b="1" kern="1200" dirty="0"/>
        </a:p>
      </dsp:txBody>
      <dsp:txXfrm>
        <a:off x="5902109" y="3864726"/>
        <a:ext cx="1101947" cy="1101947"/>
      </dsp:txXfrm>
    </dsp:sp>
    <dsp:sp modelId="{CB2948B3-07A9-40CA-BDD4-B010C7B96048}">
      <dsp:nvSpPr>
        <dsp:cNvPr id="0" name=""/>
        <dsp:cNvSpPr/>
      </dsp:nvSpPr>
      <dsp:spPr>
        <a:xfrm>
          <a:off x="3575778" y="4847849"/>
          <a:ext cx="1558389" cy="15583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метан ;</a:t>
          </a:r>
          <a:endParaRPr lang="ru-RU" sz="2400" b="1" kern="1200"/>
        </a:p>
      </dsp:txBody>
      <dsp:txXfrm>
        <a:off x="3803999" y="5076070"/>
        <a:ext cx="1101947" cy="1101947"/>
      </dsp:txXfrm>
    </dsp:sp>
    <dsp:sp modelId="{60A54C2C-6C3D-4D65-AB5A-5561BCA0C217}">
      <dsp:nvSpPr>
        <dsp:cNvPr id="0" name=""/>
        <dsp:cNvSpPr/>
      </dsp:nvSpPr>
      <dsp:spPr>
        <a:xfrm>
          <a:off x="1477669" y="3636505"/>
          <a:ext cx="1558389" cy="15583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інші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складові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повітря</a:t>
          </a:r>
          <a:r>
            <a:rPr lang="ru-RU" sz="1800" b="1" kern="1200" dirty="0" smtClean="0"/>
            <a:t> ;</a:t>
          </a:r>
          <a:endParaRPr lang="ru-RU" sz="1800" b="1" kern="1200" dirty="0"/>
        </a:p>
      </dsp:txBody>
      <dsp:txXfrm>
        <a:off x="1705890" y="3864726"/>
        <a:ext cx="1101947" cy="1101947"/>
      </dsp:txXfrm>
    </dsp:sp>
    <dsp:sp modelId="{7751C75B-2282-4390-93FE-F7635EA3AB2B}">
      <dsp:nvSpPr>
        <dsp:cNvPr id="0" name=""/>
        <dsp:cNvSpPr/>
      </dsp:nvSpPr>
      <dsp:spPr>
        <a:xfrm>
          <a:off x="1477669" y="1213817"/>
          <a:ext cx="1558389" cy="15583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хмари ;</a:t>
          </a:r>
          <a:endParaRPr lang="ru-RU" sz="2400" b="1" kern="1200" dirty="0"/>
        </a:p>
      </dsp:txBody>
      <dsp:txXfrm>
        <a:off x="1705890" y="1442038"/>
        <a:ext cx="1101947" cy="1101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049AA-1FDA-41D6-AB05-3D2481321D69}">
      <dsp:nvSpPr>
        <dsp:cNvPr id="0" name=""/>
        <dsp:cNvSpPr/>
      </dsp:nvSpPr>
      <dsp:spPr>
        <a:xfrm>
          <a:off x="2692809" y="720083"/>
          <a:ext cx="5601860" cy="4968545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5158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rgbClr val="002060"/>
              </a:solidFill>
            </a:rPr>
            <a:t>Хмари, в </a:t>
          </a:r>
          <a:r>
            <a:rPr lang="ru-RU" sz="4400" kern="1200" dirty="0" err="1" smtClean="0">
              <a:solidFill>
                <a:srgbClr val="002060"/>
              </a:solidFill>
            </a:rPr>
            <a:t>середньому</a:t>
          </a:r>
          <a:r>
            <a:rPr lang="ru-RU" sz="4400" kern="1200" dirty="0" smtClean="0">
              <a:solidFill>
                <a:srgbClr val="002060"/>
              </a:solidFill>
            </a:rPr>
            <a:t>, </a:t>
          </a:r>
          <a:r>
            <a:rPr lang="ru-RU" sz="4400" kern="1200" dirty="0" err="1" smtClean="0">
              <a:solidFill>
                <a:srgbClr val="002060"/>
              </a:solidFill>
            </a:rPr>
            <a:t>поглинають</a:t>
          </a:r>
          <a:r>
            <a:rPr lang="ru-RU" sz="4400" kern="1200" dirty="0" smtClean="0">
              <a:solidFill>
                <a:srgbClr val="002060"/>
              </a:solidFill>
            </a:rPr>
            <a:t>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4400" i="1" kern="1200">
                      <a:solidFill>
                        <a:srgbClr val="002060"/>
                      </a:solidFill>
                    </a:rPr>
                  </m:ctrlPr>
                </m:fPr>
                <m:num>
                  <m:r>
                    <a:rPr lang="ru-RU" sz="4400" b="0" i="1" kern="1200">
                      <a:solidFill>
                        <a:srgbClr val="002060"/>
                      </a:solidFill>
                    </a:rPr>
                    <m:t>1</m:t>
                  </m:r>
                </m:num>
                <m:den>
                  <m:r>
                    <a:rPr lang="ru-RU" sz="4400" b="0" i="1" kern="1200">
                      <a:solidFill>
                        <a:srgbClr val="002060"/>
                      </a:solidFill>
                    </a:rPr>
                    <m:t>5</m:t>
                  </m:r>
                </m:den>
              </m:f>
            </m:oMath>
          </a14:m>
          <a:r>
            <a:rPr lang="ru-RU" sz="4400" kern="1200" dirty="0">
              <a:solidFill>
                <a:srgbClr val="002060"/>
              </a:solidFill>
            </a:rPr>
            <a:t> </a:t>
          </a:r>
          <a:r>
            <a:rPr lang="ru-RU" sz="4400" kern="1200" dirty="0" err="1">
              <a:solidFill>
                <a:srgbClr val="002060"/>
              </a:solidFill>
            </a:rPr>
            <a:t>сонячних</a:t>
          </a:r>
          <a:r>
            <a:rPr lang="ru-RU" sz="4400" kern="1200" dirty="0">
              <a:solidFill>
                <a:srgbClr val="002060"/>
              </a:solidFill>
            </a:rPr>
            <a:t> </a:t>
          </a:r>
          <a:r>
            <a:rPr lang="ru-RU" sz="4400" kern="1200" dirty="0" err="1">
              <a:solidFill>
                <a:srgbClr val="002060"/>
              </a:solidFill>
            </a:rPr>
            <a:t>хвиль</a:t>
          </a:r>
          <a:r>
            <a:rPr lang="ru-RU" sz="4400" kern="1200" dirty="0">
              <a:solidFill>
                <a:srgbClr val="002060"/>
              </a:solidFill>
            </a:rPr>
            <a:t>, </a:t>
          </a:r>
          <a:r>
            <a:rPr lang="ru-RU" sz="4400" kern="1200" dirty="0" err="1">
              <a:solidFill>
                <a:srgbClr val="002060"/>
              </a:solidFill>
            </a:rPr>
            <a:t>що</a:t>
          </a:r>
          <a:r>
            <a:rPr lang="ru-RU" sz="4400" kern="1200" dirty="0">
              <a:solidFill>
                <a:srgbClr val="002060"/>
              </a:solidFill>
            </a:rPr>
            <a:t> </a:t>
          </a:r>
          <a:r>
            <a:rPr lang="ru-RU" sz="4400" kern="1200" dirty="0" err="1">
              <a:solidFill>
                <a:srgbClr val="002060"/>
              </a:solidFill>
            </a:rPr>
            <a:t>влучають</a:t>
          </a:r>
          <a:r>
            <a:rPr lang="ru-RU" sz="4400" kern="1200" dirty="0">
              <a:solidFill>
                <a:srgbClr val="002060"/>
              </a:solidFill>
            </a:rPr>
            <a:t> в них. </a:t>
          </a:r>
        </a:p>
      </dsp:txBody>
      <dsp:txXfrm>
        <a:off x="2692809" y="720083"/>
        <a:ext cx="5601860" cy="4968545"/>
      </dsp:txXfrm>
    </dsp:sp>
    <dsp:sp modelId="{372C2701-F013-4585-98EC-F922B684771F}">
      <dsp:nvSpPr>
        <dsp:cNvPr id="0" name=""/>
        <dsp:cNvSpPr/>
      </dsp:nvSpPr>
      <dsp:spPr>
        <a:xfrm>
          <a:off x="392130" y="1304440"/>
          <a:ext cx="2993175" cy="317727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2E1A9-4A02-4BF6-8321-14ECE9F363BC}">
      <dsp:nvSpPr>
        <dsp:cNvPr id="0" name=""/>
        <dsp:cNvSpPr/>
      </dsp:nvSpPr>
      <dsp:spPr>
        <a:xfrm>
          <a:off x="71996" y="0"/>
          <a:ext cx="8640983" cy="6336703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0" kern="1200" dirty="0" err="1" smtClean="0">
              <a:solidFill>
                <a:schemeClr val="bg1"/>
              </a:solidFill>
            </a:rPr>
            <a:t>Появи</a:t>
          </a:r>
          <a:r>
            <a:rPr lang="ru-RU" sz="2800" i="0" kern="1200" dirty="0" smtClean="0">
              <a:solidFill>
                <a:schemeClr val="bg1"/>
              </a:solidFill>
            </a:rPr>
            <a:t> на </a:t>
          </a:r>
          <a:r>
            <a:rPr lang="ru-RU" sz="2800" i="0" kern="1200" dirty="0" err="1" smtClean="0">
              <a:solidFill>
                <a:schemeClr val="bg1"/>
              </a:solidFill>
            </a:rPr>
            <a:t>небі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вночі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навіть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перистих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хмар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після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періоду</a:t>
          </a:r>
          <a:r>
            <a:rPr lang="ru-RU" sz="2800" i="0" kern="1200" dirty="0" smtClean="0">
              <a:solidFill>
                <a:schemeClr val="bg1"/>
              </a:solidFill>
            </a:rPr>
            <a:t> чистого неба </a:t>
          </a:r>
          <a:r>
            <a:rPr lang="ru-RU" sz="2800" i="0" kern="1200" dirty="0" err="1" smtClean="0">
              <a:solidFill>
                <a:schemeClr val="bg1"/>
              </a:solidFill>
            </a:rPr>
            <a:t>достатньо</a:t>
          </a:r>
          <a:r>
            <a:rPr lang="ru-RU" sz="2800" i="0" kern="1200" dirty="0" smtClean="0">
              <a:solidFill>
                <a:schemeClr val="bg1"/>
              </a:solidFill>
            </a:rPr>
            <a:t> для того, </a:t>
          </a:r>
          <a:r>
            <a:rPr lang="ru-RU" sz="2800" i="0" kern="1200" dirty="0" err="1" smtClean="0">
              <a:solidFill>
                <a:schemeClr val="bg1"/>
              </a:solidFill>
            </a:rPr>
            <a:t>щоб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підняти</a:t>
          </a:r>
          <a:r>
            <a:rPr lang="ru-RU" sz="2800" i="0" kern="1200" dirty="0" smtClean="0">
              <a:solidFill>
                <a:schemeClr val="bg1"/>
              </a:solidFill>
            </a:rPr>
            <a:t> температуру </a:t>
          </a:r>
          <a:r>
            <a:rPr lang="ru-RU" sz="2800" i="0" kern="1200" dirty="0" err="1" smtClean="0">
              <a:solidFill>
                <a:schemeClr val="bg1"/>
              </a:solidFill>
            </a:rPr>
            <a:t>повітря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біля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поверхні</a:t>
          </a:r>
          <a:r>
            <a:rPr lang="ru-RU" sz="2800" i="0" kern="1200" dirty="0" smtClean="0">
              <a:solidFill>
                <a:schemeClr val="bg1"/>
              </a:solidFill>
            </a:rPr>
            <a:t> на </a:t>
          </a:r>
          <a:r>
            <a:rPr lang="ru-RU" sz="2800" i="0" kern="1200" dirty="0" err="1" smtClean="0">
              <a:solidFill>
                <a:schemeClr val="bg1"/>
              </a:solidFill>
            </a:rPr>
            <a:t>декілька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градусів</a:t>
          </a:r>
          <a:r>
            <a:rPr lang="ru-RU" sz="2800" i="0" kern="1200" dirty="0" smtClean="0">
              <a:solidFill>
                <a:schemeClr val="bg1"/>
              </a:solidFill>
            </a:rPr>
            <a:t> за </a:t>
          </a:r>
          <a:r>
            <a:rPr lang="ru-RU" sz="2800" i="0" kern="1200" dirty="0" err="1" smtClean="0">
              <a:solidFill>
                <a:schemeClr val="bg1"/>
              </a:solidFill>
            </a:rPr>
            <a:t>рахунок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довгохвильового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випромінювання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хмар</a:t>
          </a:r>
          <a:r>
            <a:rPr lang="ru-RU" sz="2800" i="0" kern="1200" dirty="0" smtClean="0">
              <a:solidFill>
                <a:schemeClr val="bg1"/>
              </a:solidFill>
            </a:rPr>
            <a:t>. </a:t>
          </a:r>
          <a:r>
            <a:rPr lang="ru-RU" sz="2800" i="0" kern="1200" dirty="0" err="1" smtClean="0">
              <a:solidFill>
                <a:schemeClr val="bg1"/>
              </a:solidFill>
            </a:rPr>
            <a:t>Щільна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хмарність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взагалі</a:t>
          </a:r>
          <a:r>
            <a:rPr lang="ru-RU" sz="2800" i="0" kern="1200" dirty="0" smtClean="0">
              <a:solidFill>
                <a:schemeClr val="bg1"/>
              </a:solidFill>
            </a:rPr>
            <a:t> не </a:t>
          </a:r>
          <a:r>
            <a:rPr lang="ru-RU" sz="2800" i="0" kern="1200" dirty="0" err="1" smtClean="0">
              <a:solidFill>
                <a:schemeClr val="bg1"/>
              </a:solidFill>
            </a:rPr>
            <a:t>дозволяє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інфрачервоному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випромінюванню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Землі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покидати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межі</a:t>
          </a:r>
          <a:r>
            <a:rPr lang="ru-RU" sz="2800" i="0" kern="1200" dirty="0" smtClean="0">
              <a:solidFill>
                <a:schemeClr val="bg1"/>
              </a:solidFill>
            </a:rPr>
            <a:t> </a:t>
          </a:r>
          <a:r>
            <a:rPr lang="ru-RU" sz="2800" i="0" kern="1200" dirty="0" err="1" smtClean="0">
              <a:solidFill>
                <a:schemeClr val="bg1"/>
              </a:solidFill>
            </a:rPr>
            <a:t>атмосфери</a:t>
          </a:r>
          <a:r>
            <a:rPr lang="ru-RU" sz="2800" i="0" kern="1200" dirty="0" smtClean="0">
              <a:solidFill>
                <a:schemeClr val="bg1"/>
              </a:solidFill>
            </a:rPr>
            <a:t>.</a:t>
          </a:r>
          <a:endParaRPr lang="ru-RU" sz="2800" i="0" kern="1200" dirty="0">
            <a:solidFill>
              <a:schemeClr val="bg1"/>
            </a:solidFill>
          </a:endParaRPr>
        </a:p>
      </dsp:txBody>
      <dsp:txXfrm>
        <a:off x="1337439" y="927989"/>
        <a:ext cx="6110097" cy="44807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98401-7BD9-4EE1-A317-3B8E41A87567}">
      <dsp:nvSpPr>
        <dsp:cNvPr id="0" name=""/>
        <dsp:cNvSpPr/>
      </dsp:nvSpPr>
      <dsp:spPr>
        <a:xfrm>
          <a:off x="7" y="0"/>
          <a:ext cx="8964473" cy="6192688"/>
        </a:xfrm>
        <a:prstGeom prst="ellipse">
          <a:avLst/>
        </a:prstGeom>
        <a:solidFill>
          <a:schemeClr val="tx2"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>
              <a:solidFill>
                <a:schemeClr val="bg1"/>
              </a:solidFill>
            </a:rPr>
            <a:t>Парниковий</a:t>
          </a:r>
          <a:r>
            <a:rPr lang="ru-RU" sz="3100" kern="1200" dirty="0" smtClean="0">
              <a:solidFill>
                <a:schemeClr val="bg1"/>
              </a:solidFill>
            </a:rPr>
            <a:t> </a:t>
          </a:r>
          <a:r>
            <a:rPr lang="ru-RU" sz="3100" kern="1200" dirty="0" err="1" smtClean="0">
              <a:solidFill>
                <a:schemeClr val="bg1"/>
              </a:solidFill>
            </a:rPr>
            <a:t>ефект</a:t>
          </a:r>
          <a:r>
            <a:rPr lang="ru-RU" sz="3100" kern="1200" dirty="0" smtClean="0">
              <a:solidFill>
                <a:schemeClr val="bg1"/>
              </a:solidFill>
            </a:rPr>
            <a:t> </a:t>
          </a:r>
          <a:r>
            <a:rPr lang="ru-RU" sz="3100" kern="1200" dirty="0" err="1" smtClean="0">
              <a:solidFill>
                <a:schemeClr val="bg1"/>
              </a:solidFill>
            </a:rPr>
            <a:t>найбільш</a:t>
          </a:r>
          <a:r>
            <a:rPr lang="ru-RU" sz="3100" kern="1200" dirty="0" smtClean="0">
              <a:solidFill>
                <a:schemeClr val="bg1"/>
              </a:solidFill>
            </a:rPr>
            <a:t> </a:t>
          </a:r>
          <a:r>
            <a:rPr lang="ru-RU" sz="3100" kern="1200" dirty="0" err="1" smtClean="0">
              <a:solidFill>
                <a:schemeClr val="bg1"/>
              </a:solidFill>
            </a:rPr>
            <a:t>помітний</a:t>
          </a:r>
          <a:r>
            <a:rPr lang="ru-RU" sz="3100" kern="1200" dirty="0" smtClean="0">
              <a:solidFill>
                <a:schemeClr val="bg1"/>
              </a:solidFill>
            </a:rPr>
            <a:t> </a:t>
          </a:r>
          <a:r>
            <a:rPr lang="ru-RU" sz="3100" kern="1200" dirty="0" err="1" smtClean="0">
              <a:solidFill>
                <a:schemeClr val="bg1"/>
              </a:solidFill>
            </a:rPr>
            <a:t>вночі</a:t>
          </a:r>
          <a:r>
            <a:rPr lang="ru-RU" sz="3100" kern="1200" dirty="0" smtClean="0">
              <a:solidFill>
                <a:schemeClr val="bg1"/>
              </a:solidFill>
            </a:rPr>
            <a:t>, коли </a:t>
          </a:r>
          <a:r>
            <a:rPr lang="ru-RU" sz="3100" kern="1200" dirty="0" err="1" smtClean="0">
              <a:solidFill>
                <a:schemeClr val="bg1"/>
              </a:solidFill>
            </a:rPr>
            <a:t>різниця</a:t>
          </a:r>
          <a:r>
            <a:rPr lang="ru-RU" sz="3100" kern="1200" dirty="0" smtClean="0">
              <a:solidFill>
                <a:schemeClr val="bg1"/>
              </a:solidFill>
            </a:rPr>
            <a:t> температур </a:t>
          </a:r>
          <a:r>
            <a:rPr lang="ru-RU" sz="3100" kern="1200" dirty="0" err="1" smtClean="0">
              <a:solidFill>
                <a:schemeClr val="bg1"/>
              </a:solidFill>
            </a:rPr>
            <a:t>між</a:t>
          </a:r>
          <a:r>
            <a:rPr lang="ru-RU" sz="3100" kern="1200" dirty="0" smtClean="0">
              <a:solidFill>
                <a:schemeClr val="bg1"/>
              </a:solidFill>
            </a:rPr>
            <a:t> </a:t>
          </a:r>
          <a:r>
            <a:rPr lang="ru-RU" sz="3100" kern="1200" dirty="0" err="1" smtClean="0">
              <a:solidFill>
                <a:schemeClr val="bg1"/>
              </a:solidFill>
            </a:rPr>
            <a:t>денним</a:t>
          </a:r>
          <a:r>
            <a:rPr lang="ru-RU" sz="3100" kern="1200" dirty="0" smtClean="0">
              <a:solidFill>
                <a:schemeClr val="bg1"/>
              </a:solidFill>
            </a:rPr>
            <a:t> максимумом та </a:t>
          </a:r>
          <a:r>
            <a:rPr lang="ru-RU" sz="3100" kern="1200" dirty="0" err="1" smtClean="0">
              <a:solidFill>
                <a:schemeClr val="bg1"/>
              </a:solidFill>
            </a:rPr>
            <a:t>нічним</a:t>
          </a:r>
          <a:r>
            <a:rPr lang="ru-RU" sz="3100" kern="1200" dirty="0" smtClean="0">
              <a:solidFill>
                <a:schemeClr val="bg1"/>
              </a:solidFill>
            </a:rPr>
            <a:t> </a:t>
          </a:r>
          <a:r>
            <a:rPr lang="ru-RU" sz="3100" kern="1200" dirty="0" err="1" smtClean="0">
              <a:solidFill>
                <a:schemeClr val="bg1"/>
              </a:solidFill>
            </a:rPr>
            <a:t>мінімумом</a:t>
          </a:r>
          <a:r>
            <a:rPr lang="ru-RU" sz="3100" kern="1200" dirty="0" smtClean="0">
              <a:solidFill>
                <a:schemeClr val="bg1"/>
              </a:solidFill>
            </a:rPr>
            <a:t> не </a:t>
          </a:r>
          <a:r>
            <a:rPr lang="ru-RU" sz="3100" kern="1200" dirty="0" err="1" smtClean="0">
              <a:solidFill>
                <a:schemeClr val="bg1"/>
              </a:solidFill>
            </a:rPr>
            <a:t>перевищує</a:t>
          </a:r>
          <a:r>
            <a:rPr lang="ru-RU" sz="3100" kern="1200" dirty="0" smtClean="0">
              <a:solidFill>
                <a:schemeClr val="bg1"/>
              </a:solidFill>
            </a:rPr>
            <a:t> 11</a:t>
          </a:r>
          <a:r>
            <a:rPr lang="ru-RU" sz="3100" kern="1200" baseline="30000" dirty="0" smtClean="0">
              <a:solidFill>
                <a:schemeClr val="bg1"/>
              </a:solidFill>
            </a:rPr>
            <a:t>о</a:t>
          </a:r>
          <a:r>
            <a:rPr lang="ru-RU" sz="3100" kern="1200" dirty="0" smtClean="0">
              <a:solidFill>
                <a:schemeClr val="bg1"/>
              </a:solidFill>
            </a:rPr>
            <a:t>С. В районах, де в </a:t>
          </a:r>
          <a:r>
            <a:rPr lang="ru-RU" sz="3100" kern="1200" dirty="0" err="1" smtClean="0">
              <a:solidFill>
                <a:schemeClr val="bg1"/>
              </a:solidFill>
            </a:rPr>
            <a:t>повітрі</a:t>
          </a:r>
          <a:r>
            <a:rPr lang="ru-RU" sz="3100" kern="1200" dirty="0" smtClean="0">
              <a:solidFill>
                <a:schemeClr val="bg1"/>
              </a:solidFill>
            </a:rPr>
            <a:t> </a:t>
          </a:r>
          <a:r>
            <a:rPr lang="ru-RU" sz="3100" kern="1200" dirty="0" err="1" smtClean="0">
              <a:solidFill>
                <a:schemeClr val="bg1"/>
              </a:solidFill>
            </a:rPr>
            <a:t>досить</a:t>
          </a:r>
          <a:r>
            <a:rPr lang="ru-RU" sz="3100" kern="1200" dirty="0" smtClean="0">
              <a:solidFill>
                <a:schemeClr val="bg1"/>
              </a:solidFill>
            </a:rPr>
            <a:t> </a:t>
          </a:r>
          <a:r>
            <a:rPr lang="ru-RU" sz="3100" kern="1200" dirty="0" err="1" smtClean="0">
              <a:solidFill>
                <a:schemeClr val="bg1"/>
              </a:solidFill>
            </a:rPr>
            <a:t>низький</a:t>
          </a:r>
          <a:r>
            <a:rPr lang="ru-RU" sz="3100" kern="1200" dirty="0" smtClean="0">
              <a:solidFill>
                <a:schemeClr val="bg1"/>
              </a:solidFill>
            </a:rPr>
            <a:t> </a:t>
          </a:r>
          <a:r>
            <a:rPr lang="ru-RU" sz="3100" kern="1200" dirty="0" err="1" smtClean="0">
              <a:solidFill>
                <a:schemeClr val="bg1"/>
              </a:solidFill>
            </a:rPr>
            <a:t>рівень</a:t>
          </a:r>
          <a:r>
            <a:rPr lang="ru-RU" sz="3100" kern="1200" dirty="0" smtClean="0">
              <a:solidFill>
                <a:schemeClr val="bg1"/>
              </a:solidFill>
            </a:rPr>
            <a:t> </a:t>
          </a:r>
          <a:r>
            <a:rPr lang="ru-RU" sz="3100" kern="1200" dirty="0" err="1" smtClean="0">
              <a:solidFill>
                <a:schemeClr val="bg1"/>
              </a:solidFill>
            </a:rPr>
            <a:t>вологості</a:t>
          </a:r>
          <a:r>
            <a:rPr lang="ru-RU" sz="3100" kern="1200" dirty="0" smtClean="0">
              <a:solidFill>
                <a:schemeClr val="bg1"/>
              </a:solidFill>
            </a:rPr>
            <a:t>, атмосфера </a:t>
          </a:r>
          <a:r>
            <a:rPr lang="ru-RU" sz="3100" kern="1200" dirty="0" err="1" smtClean="0">
              <a:solidFill>
                <a:schemeClr val="bg1"/>
              </a:solidFill>
            </a:rPr>
            <a:t>більше</a:t>
          </a:r>
          <a:r>
            <a:rPr lang="ru-RU" sz="3100" kern="1200" dirty="0" smtClean="0">
              <a:solidFill>
                <a:schemeClr val="bg1"/>
              </a:solidFill>
            </a:rPr>
            <a:t> </a:t>
          </a:r>
          <a:r>
            <a:rPr lang="ru-RU" sz="3100" kern="1200" dirty="0" err="1" smtClean="0">
              <a:solidFill>
                <a:schemeClr val="bg1"/>
              </a:solidFill>
            </a:rPr>
            <a:t>прозора</a:t>
          </a:r>
          <a:r>
            <a:rPr lang="ru-RU" sz="3100" kern="1200" dirty="0" smtClean="0">
              <a:solidFill>
                <a:schemeClr val="bg1"/>
              </a:solidFill>
            </a:rPr>
            <a:t> для </a:t>
          </a:r>
          <a:r>
            <a:rPr lang="ru-RU" sz="3100" kern="1200" dirty="0" err="1" smtClean="0">
              <a:solidFill>
                <a:schemeClr val="bg1"/>
              </a:solidFill>
            </a:rPr>
            <a:t>інфрачервоного</a:t>
          </a:r>
          <a:r>
            <a:rPr lang="ru-RU" sz="3100" kern="1200" dirty="0" smtClean="0">
              <a:solidFill>
                <a:schemeClr val="bg1"/>
              </a:solidFill>
            </a:rPr>
            <a:t> </a:t>
          </a:r>
          <a:r>
            <a:rPr lang="ru-RU" sz="3100" kern="1200" dirty="0" err="1" smtClean="0">
              <a:solidFill>
                <a:schemeClr val="bg1"/>
              </a:solidFill>
            </a:rPr>
            <a:t>випромінювання</a:t>
          </a:r>
          <a:r>
            <a:rPr lang="ru-RU" sz="3100" kern="1200" dirty="0" smtClean="0">
              <a:solidFill>
                <a:schemeClr val="bg1"/>
              </a:solidFill>
            </a:rPr>
            <a:t>, а тому </a:t>
          </a:r>
          <a:r>
            <a:rPr lang="ru-RU" sz="3100" kern="1200" dirty="0" err="1" smtClean="0">
              <a:solidFill>
                <a:schemeClr val="bg1"/>
              </a:solidFill>
            </a:rPr>
            <a:t>спекотні</a:t>
          </a:r>
          <a:r>
            <a:rPr lang="ru-RU" sz="3100" kern="1200" dirty="0" smtClean="0">
              <a:solidFill>
                <a:schemeClr val="bg1"/>
              </a:solidFill>
            </a:rPr>
            <a:t> </a:t>
          </a:r>
          <a:r>
            <a:rPr lang="ru-RU" sz="3100" kern="1200" dirty="0" err="1" smtClean="0">
              <a:solidFill>
                <a:schemeClr val="bg1"/>
              </a:solidFill>
            </a:rPr>
            <a:t>дні</a:t>
          </a:r>
          <a:r>
            <a:rPr lang="ru-RU" sz="3100" kern="1200" dirty="0" smtClean="0">
              <a:solidFill>
                <a:schemeClr val="bg1"/>
              </a:solidFill>
            </a:rPr>
            <a:t> </a:t>
          </a:r>
          <a:r>
            <a:rPr lang="ru-RU" sz="3100" kern="1200" dirty="0" err="1" smtClean="0">
              <a:solidFill>
                <a:schemeClr val="bg1"/>
              </a:solidFill>
            </a:rPr>
            <a:t>змінюються</a:t>
          </a:r>
          <a:r>
            <a:rPr lang="ru-RU" sz="3100" kern="1200" dirty="0" smtClean="0">
              <a:solidFill>
                <a:schemeClr val="bg1"/>
              </a:solidFill>
            </a:rPr>
            <a:t> </a:t>
          </a:r>
          <a:r>
            <a:rPr lang="ru-RU" sz="3100" kern="1200" dirty="0" err="1" smtClean="0">
              <a:solidFill>
                <a:schemeClr val="bg1"/>
              </a:solidFill>
            </a:rPr>
            <a:t>прохолодними</a:t>
          </a:r>
          <a:r>
            <a:rPr lang="ru-RU" sz="3100" kern="1200" dirty="0" smtClean="0">
              <a:solidFill>
                <a:schemeClr val="bg1"/>
              </a:solidFill>
            </a:rPr>
            <a:t> ночами.</a:t>
          </a:r>
          <a:endParaRPr lang="ru-RU" sz="3100" kern="1200" dirty="0">
            <a:solidFill>
              <a:schemeClr val="bg1"/>
            </a:solidFill>
          </a:endParaRPr>
        </a:p>
      </dsp:txBody>
      <dsp:txXfrm>
        <a:off x="1312824" y="906898"/>
        <a:ext cx="6338839" cy="43788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1AA32-7C1B-43F0-96BD-02A1C39CB77E}">
      <dsp:nvSpPr>
        <dsp:cNvPr id="0" name=""/>
        <dsp:cNvSpPr/>
      </dsp:nvSpPr>
      <dsp:spPr>
        <a:xfrm>
          <a:off x="232787" y="116629"/>
          <a:ext cx="3326275" cy="380464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90AD68-004B-45CB-958F-3BB188369E27}">
      <dsp:nvSpPr>
        <dsp:cNvPr id="0" name=""/>
        <dsp:cNvSpPr/>
      </dsp:nvSpPr>
      <dsp:spPr>
        <a:xfrm>
          <a:off x="3714677" y="3151815"/>
          <a:ext cx="4712511" cy="291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Ефект</a:t>
          </a:r>
          <a:r>
            <a:rPr lang="ru-RU" sz="2700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описаний Джоном </a:t>
          </a:r>
          <a:r>
            <a:rPr lang="ru-RU" sz="2700" i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Тиндалом</a:t>
          </a:r>
          <a:r>
            <a:rPr lang="ru-RU" sz="2700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1861 </a:t>
          </a:r>
          <a:r>
            <a:rPr lang="ru-RU" sz="2700" i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році</a:t>
          </a:r>
          <a:r>
            <a:rPr lang="ru-RU" sz="2700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2700" i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був</a:t>
          </a:r>
          <a:r>
            <a:rPr lang="ru-RU" sz="2700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одним </a:t>
          </a:r>
          <a:r>
            <a:rPr lang="ru-RU" sz="2700" i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із</a:t>
          </a:r>
          <a:r>
            <a:rPr lang="ru-RU" sz="2700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перших </a:t>
          </a:r>
          <a:r>
            <a:rPr lang="ru-RU" sz="2700" i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відкриттів</a:t>
          </a:r>
          <a:r>
            <a:rPr lang="ru-RU" sz="2700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2700" i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</a:t>
          </a:r>
          <a:r>
            <a:rPr lang="ru-RU" sz="2700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700" i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виникли</a:t>
          </a:r>
          <a:r>
            <a:rPr lang="ru-RU" sz="2700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sz="2700" i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результаті</a:t>
          </a:r>
          <a:r>
            <a:rPr lang="ru-RU" sz="2700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активного </a:t>
          </a:r>
          <a:r>
            <a:rPr lang="ru-RU" sz="2700" i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розвитку</a:t>
          </a:r>
          <a:r>
            <a:rPr lang="ru-RU" sz="2700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700" i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кількісної</a:t>
          </a:r>
          <a:r>
            <a:rPr lang="ru-RU" sz="2700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700" i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спектроскопії</a:t>
          </a:r>
          <a:r>
            <a:rPr lang="ru-RU" sz="2700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1850х роках. </a:t>
          </a:r>
          <a:endParaRPr lang="ru-RU" sz="2700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14677" y="3151815"/>
        <a:ext cx="4712511" cy="2910835"/>
      </dsp:txXfrm>
    </dsp:sp>
    <dsp:sp modelId="{1F96A6C8-C2BF-4C40-9926-71EAC9B0B4E1}">
      <dsp:nvSpPr>
        <dsp:cNvPr id="0" name=""/>
        <dsp:cNvSpPr/>
      </dsp:nvSpPr>
      <dsp:spPr>
        <a:xfrm>
          <a:off x="3298892" y="2736388"/>
          <a:ext cx="1131761" cy="1132054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47C5D-BBEA-4694-A892-20AB9FEECEF5}">
      <dsp:nvSpPr>
        <dsp:cNvPr id="0" name=""/>
        <dsp:cNvSpPr/>
      </dsp:nvSpPr>
      <dsp:spPr>
        <a:xfrm rot="5400000">
          <a:off x="7743844" y="2736534"/>
          <a:ext cx="1132054" cy="1131761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shade val="80000"/>
                <a:hueOff val="102082"/>
                <a:satOff val="-1464"/>
                <a:lumOff val="853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02082"/>
                <a:satOff val="-1464"/>
                <a:lumOff val="853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02082"/>
                <a:satOff val="-1464"/>
                <a:lumOff val="85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9BDA91-3C3F-496B-9940-5C10E92EAEBA}">
      <dsp:nvSpPr>
        <dsp:cNvPr id="0" name=""/>
        <dsp:cNvSpPr/>
      </dsp:nvSpPr>
      <dsp:spPr>
        <a:xfrm rot="16200000">
          <a:off x="3298746" y="5346738"/>
          <a:ext cx="1132054" cy="1131761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shade val="80000"/>
                <a:hueOff val="204164"/>
                <a:satOff val="-2928"/>
                <a:lumOff val="1707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04164"/>
                <a:satOff val="-2928"/>
                <a:lumOff val="1707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04164"/>
                <a:satOff val="-2928"/>
                <a:lumOff val="170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3E3598-8C86-493A-A0CF-F1A7102D538A}">
      <dsp:nvSpPr>
        <dsp:cNvPr id="0" name=""/>
        <dsp:cNvSpPr/>
      </dsp:nvSpPr>
      <dsp:spPr>
        <a:xfrm rot="10800000">
          <a:off x="7743990" y="5346592"/>
          <a:ext cx="1131761" cy="1132054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003CD-00BD-4E88-B2A3-FE6E606329FF}">
      <dsp:nvSpPr>
        <dsp:cNvPr id="0" name=""/>
        <dsp:cNvSpPr/>
      </dsp:nvSpPr>
      <dsp:spPr>
        <a:xfrm>
          <a:off x="-2" y="0"/>
          <a:ext cx="8229604" cy="63367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</a:rPr>
            <a:t>Аналог парника </a:t>
          </a:r>
          <a:r>
            <a:rPr lang="ru-RU" sz="3200" kern="1200" dirty="0" err="1" smtClean="0">
              <a:solidFill>
                <a:schemeClr val="bg1"/>
              </a:solidFill>
            </a:rPr>
            <a:t>був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пов’язаний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зі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знайденим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ефектом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значно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пізніше</a:t>
          </a:r>
          <a:r>
            <a:rPr lang="ru-RU" sz="3200" kern="1200" dirty="0" smtClean="0">
              <a:solidFill>
                <a:schemeClr val="bg1"/>
              </a:solidFill>
            </a:rPr>
            <a:t>. </a:t>
          </a:r>
          <a:r>
            <a:rPr lang="ru-RU" sz="3200" kern="1200" dirty="0" err="1" smtClean="0">
              <a:solidFill>
                <a:schemeClr val="bg1"/>
              </a:solidFill>
            </a:rPr>
            <a:t>Тиндал</a:t>
          </a:r>
          <a:r>
            <a:rPr lang="ru-RU" sz="3200" kern="1200" dirty="0" smtClean="0">
              <a:solidFill>
                <a:schemeClr val="bg1"/>
              </a:solidFill>
            </a:rPr>
            <a:t> показав, </a:t>
          </a:r>
          <a:r>
            <a:rPr lang="ru-RU" sz="3200" kern="1200" dirty="0" err="1" smtClean="0">
              <a:solidFill>
                <a:schemeClr val="bg1"/>
              </a:solidFill>
            </a:rPr>
            <a:t>що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основний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внесок</a:t>
          </a:r>
          <a:r>
            <a:rPr lang="ru-RU" sz="3200" kern="1200" dirty="0" smtClean="0">
              <a:solidFill>
                <a:schemeClr val="bg1"/>
              </a:solidFill>
            </a:rPr>
            <a:t> у </a:t>
          </a:r>
          <a:r>
            <a:rPr lang="ru-RU" sz="3200" kern="1200" dirty="0" err="1" smtClean="0">
              <a:solidFill>
                <a:schemeClr val="bg1"/>
              </a:solidFill>
            </a:rPr>
            <a:t>ефект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робить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водяна</a:t>
          </a:r>
          <a:r>
            <a:rPr lang="ru-RU" sz="3200" kern="1200" dirty="0" smtClean="0">
              <a:solidFill>
                <a:schemeClr val="bg1"/>
              </a:solidFill>
            </a:rPr>
            <a:t> пара, </a:t>
          </a:r>
          <a:r>
            <a:rPr lang="ru-RU" sz="3200" kern="1200" dirty="0" err="1" smtClean="0">
              <a:solidFill>
                <a:schemeClr val="bg1"/>
              </a:solidFill>
            </a:rPr>
            <a:t>оскільки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під</a:t>
          </a:r>
          <a:r>
            <a:rPr lang="ru-RU" sz="3200" kern="1200" dirty="0" smtClean="0">
              <a:solidFill>
                <a:schemeClr val="bg1"/>
              </a:solidFill>
            </a:rPr>
            <a:t> час </a:t>
          </a:r>
          <a:r>
            <a:rPr lang="ru-RU" sz="3200" kern="1200" dirty="0" err="1" smtClean="0">
              <a:solidFill>
                <a:schemeClr val="bg1"/>
              </a:solidFill>
            </a:rPr>
            <a:t>досліджень</a:t>
          </a:r>
          <a:r>
            <a:rPr lang="ru-RU" sz="3200" kern="1200" dirty="0" smtClean="0">
              <a:solidFill>
                <a:schemeClr val="bg1"/>
              </a:solidFill>
            </a:rPr>
            <a:t> в </a:t>
          </a:r>
          <a:r>
            <a:rPr lang="ru-RU" sz="3200" kern="1200" dirty="0" err="1" smtClean="0">
              <a:solidFill>
                <a:schemeClr val="bg1"/>
              </a:solidFill>
            </a:rPr>
            <a:t>лабораторії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її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вплив</a:t>
          </a:r>
          <a:r>
            <a:rPr lang="ru-RU" sz="3200" kern="1200" dirty="0" smtClean="0">
              <a:solidFill>
                <a:schemeClr val="bg1"/>
              </a:solidFill>
            </a:rPr>
            <a:t> на </a:t>
          </a:r>
          <a:r>
            <a:rPr lang="ru-RU" sz="3200" kern="1200" dirty="0" err="1" smtClean="0">
              <a:solidFill>
                <a:schemeClr val="bg1"/>
              </a:solidFill>
            </a:rPr>
            <a:t>поглинання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був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значно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більшим</a:t>
          </a:r>
          <a:r>
            <a:rPr lang="ru-RU" sz="3200" kern="1200" dirty="0" smtClean="0">
              <a:solidFill>
                <a:schemeClr val="bg1"/>
              </a:solidFill>
            </a:rPr>
            <a:t>, </a:t>
          </a:r>
          <a:r>
            <a:rPr lang="ru-RU" sz="3200" kern="1200" dirty="0" err="1" smtClean="0">
              <a:solidFill>
                <a:schemeClr val="bg1"/>
              </a:solidFill>
            </a:rPr>
            <a:t>ніж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вплив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вуглекислого</a:t>
          </a:r>
          <a:r>
            <a:rPr lang="ru-RU" sz="3200" kern="1200" dirty="0" smtClean="0">
              <a:solidFill>
                <a:schemeClr val="bg1"/>
              </a:solidFill>
            </a:rPr>
            <a:t> газу </a:t>
          </a:r>
          <a:r>
            <a:rPr lang="ru-RU" sz="3200" kern="1200" dirty="0" err="1" smtClean="0">
              <a:solidFill>
                <a:schemeClr val="bg1"/>
              </a:solidFill>
            </a:rPr>
            <a:t>чи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інших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складових</a:t>
          </a:r>
          <a:r>
            <a:rPr lang="ru-RU" sz="3200" kern="1200" dirty="0" smtClean="0">
              <a:solidFill>
                <a:schemeClr val="bg1"/>
              </a:solidFill>
            </a:rPr>
            <a:t> </a:t>
          </a:r>
          <a:r>
            <a:rPr lang="ru-RU" sz="3200" kern="1200" dirty="0" err="1" smtClean="0">
              <a:solidFill>
                <a:schemeClr val="bg1"/>
              </a:solidFill>
            </a:rPr>
            <a:t>повітря</a:t>
          </a:r>
          <a:r>
            <a:rPr lang="ru-RU" sz="3200" kern="1200" dirty="0" smtClean="0">
              <a:solidFill>
                <a:schemeClr val="bg1"/>
              </a:solidFill>
            </a:rPr>
            <a:t>.</a:t>
          </a:r>
          <a:endParaRPr lang="ru-RU" sz="3200" kern="1200" dirty="0">
            <a:solidFill>
              <a:schemeClr val="bg1"/>
            </a:solidFill>
          </a:endParaRPr>
        </a:p>
      </dsp:txBody>
      <dsp:txXfrm>
        <a:off x="1205196" y="927989"/>
        <a:ext cx="5819208" cy="44807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2C7E4-6B35-45BA-B517-28121A7F6AFD}">
      <dsp:nvSpPr>
        <dsp:cNvPr id="0" name=""/>
        <dsp:cNvSpPr/>
      </dsp:nvSpPr>
      <dsp:spPr>
        <a:xfrm>
          <a:off x="457214" y="0"/>
          <a:ext cx="8229571" cy="655272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0" u="none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 факторів які впливають на збільшення або зменшення парникового ефекту відносяться рівень поглинання надлишкового </a:t>
          </a:r>
          <a:r>
            <a:rPr lang="ru-RU" sz="2700" i="0" u="none" kern="1200" baseline="-250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СО2</a:t>
          </a:r>
          <a:r>
            <a:rPr lang="ru-RU" sz="2700" i="0" u="none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екосистемою та океанами, темпи виробництва вуглекислого газу через знищення лісів, охолоджуючий ефект від збільшення кількості аерозолів антропогенного та вулканічного походження, і зворотні ефекти водяної пари та хмар.</a:t>
          </a:r>
          <a:endParaRPr lang="ru-RU" sz="2700" i="0" u="none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62407" y="959625"/>
        <a:ext cx="5819185" cy="4633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4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microsoft.com/office/2007/relationships/hdphoto" Target="../media/hdphoto2.wdp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3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4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5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6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gismeteo.ru/static/news/img/src/2557/fb95474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9144000" cy="68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548" y="3861048"/>
            <a:ext cx="8136904" cy="2520280"/>
          </a:xfrm>
        </p:spPr>
        <p:txBody>
          <a:bodyPr>
            <a:noAutofit/>
          </a:bodyPr>
          <a:lstStyle/>
          <a:p>
            <a:r>
              <a:rPr lang="ru-RU" sz="9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Парниковий</a:t>
            </a:r>
            <a:r>
              <a:rPr lang="ru-RU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</a:t>
            </a:r>
            <a:r>
              <a:rPr lang="ru-RU" sz="9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</a:t>
            </a:r>
            <a:r>
              <a:rPr lang="ru-RU" sz="9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9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euroceilings.ru/catalogs/foto-ceilings-d/max/fcd_06-058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8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439456"/>
              </p:ext>
            </p:extLst>
          </p:nvPr>
        </p:nvGraphicFramePr>
        <p:xfrm>
          <a:off x="0" y="280445"/>
          <a:ext cx="914400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AutoShape 6" descr="http://go1.imgsmail.ru/imgpreview?key=http%3A//wallpaper-yaport.ru/baza/2009/12/15/5e933e9ce843cbc91315c8867d08d006.jpg&amp;mb=imgdb_preview_12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go1.imgsmail.ru/imgpreview?key=http%3A//wallpaper-yaport.ru/baza/2009/12/15/5e933e9ce843cbc91315c8867d08d006.jpg&amp;mb=imgdb_preview_121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0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arinasorokina.ru/dnevnik-fotografa/wp-content/uploads/2012/06/fon-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://wallpaper-yaport.ru/baza/2009/12/15/5e933e9ce843cbc91315c8867d08d0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://wallpaper-yaport.ru/baza/2009/12/15/5e933e9ce843cbc91315c8867d08d00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196119"/>
              </p:ext>
            </p:extLst>
          </p:nvPr>
        </p:nvGraphicFramePr>
        <p:xfrm>
          <a:off x="155575" y="160338"/>
          <a:ext cx="8736905" cy="6581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AutoShape 8" descr="http://wallpaper-yaport.ru/baza/2009/12/15/5e933e9ce843cbc91315c8867d08d00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82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discover.ru/i/2/1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6244" r="16330" b="43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95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rinasorokina.ru/dnevnik-fotografa/wp-content/uploads/2012/06/fon-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564213"/>
              </p:ext>
            </p:extLst>
          </p:nvPr>
        </p:nvGraphicFramePr>
        <p:xfrm>
          <a:off x="457200" y="476672"/>
          <a:ext cx="82296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18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4woman.ru/tests/testvesna/neb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228576"/>
              </p:ext>
            </p:extLst>
          </p:nvPr>
        </p:nvGraphicFramePr>
        <p:xfrm>
          <a:off x="110596" y="116631"/>
          <a:ext cx="9001000" cy="674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813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euroceilings.ru/catalogs/foto-ceilings-d/max/fcd_06-058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8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988347"/>
              </p:ext>
            </p:extLst>
          </p:nvPr>
        </p:nvGraphicFramePr>
        <p:xfrm>
          <a:off x="179512" y="188640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329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yawall.ru/images/Priroda-oboi-dlya-rabochego-stola-foto-kartinki/1920x1080/50367-Krasivie-oblaka-na-golubom-nebe-1920x10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09" y="0"/>
            <a:ext cx="9166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31955649"/>
                  </p:ext>
                </p:extLst>
              </p:nvPr>
            </p:nvGraphicFramePr>
            <p:xfrm>
              <a:off x="457200" y="332656"/>
              <a:ext cx="8686800" cy="640871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31955649"/>
                  </p:ext>
                </p:extLst>
              </p:nvPr>
            </p:nvGraphicFramePr>
            <p:xfrm>
              <a:off x="457200" y="332656"/>
              <a:ext cx="8686800" cy="640871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5" r:qs="rId6" r:cs="rId7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5917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discover.ru/i/2/1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6244" r="16330" b="43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25886"/>
              </p:ext>
            </p:extLst>
          </p:nvPr>
        </p:nvGraphicFramePr>
        <p:xfrm>
          <a:off x="179512" y="332656"/>
          <a:ext cx="878497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776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ayrosblog.ru/wp-content/uploads/2012/03/Kak-fotografirovat-nochnoe-nebo-polezny-e-sovety-i-primery-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9"/>
          <a:stretch/>
        </p:blipFill>
        <p:spPr bwMode="auto">
          <a:xfrm>
            <a:off x="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499329"/>
              </p:ext>
            </p:extLst>
          </p:nvPr>
        </p:nvGraphicFramePr>
        <p:xfrm>
          <a:off x="179512" y="548680"/>
          <a:ext cx="896448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512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cms.computerlessons.ru/photoalbum/big/2010/09/03/abstract-puzy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04"/>
            <a:ext cx="9144000" cy="68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025202"/>
              </p:ext>
            </p:extLst>
          </p:nvPr>
        </p:nvGraphicFramePr>
        <p:xfrm>
          <a:off x="18728" y="0"/>
          <a:ext cx="912527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253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oformi.net/uploads/gallery/main/31/abstract-ak-19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910439"/>
              </p:ext>
            </p:extLst>
          </p:nvPr>
        </p:nvGraphicFramePr>
        <p:xfrm>
          <a:off x="611560" y="260648"/>
          <a:ext cx="82296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69435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308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Парниковий  ефект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Парниковий ефект </dc:title>
  <dc:creator>admin</dc:creator>
  <cp:lastModifiedBy>admin</cp:lastModifiedBy>
  <cp:revision>20</cp:revision>
  <dcterms:created xsi:type="dcterms:W3CDTF">2013-11-19T14:51:53Z</dcterms:created>
  <dcterms:modified xsi:type="dcterms:W3CDTF">2013-11-19T19:33:51Z</dcterms:modified>
</cp:coreProperties>
</file>