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74" d="100"/>
          <a:sy n="74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20E3E-4799-41CC-8A15-50C827965A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50D71-C533-4C56-804C-1C194D5B70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5D7A-90F3-43D7-B12F-01ED7D3665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F6595-3801-45D0-AA6B-BEBDFCDC4F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30C00-AC3C-4374-A9E3-E6B9548FE5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C2247-12BC-4BA6-95B0-C5E26DA836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4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D490B-CE4D-4CB5-851D-D1D0CF5DF0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7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E6D1B-9772-471F-870B-37B877816E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4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AE79E-238F-4DE8-8F59-52FC91E296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0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D277B-52F2-47F9-A5A3-5306C59C18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9272D-34C7-45D9-8483-93EE544DDFB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A0573EC8-E319-4A7C-BA18-AEDAF1DED0A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772816"/>
            <a:ext cx="6419850" cy="2209800"/>
          </a:xfrm>
        </p:spPr>
        <p:txBody>
          <a:bodyPr/>
          <a:lstStyle/>
          <a:p>
            <a:pPr eaLnBrk="1" hangingPunct="1"/>
            <a:r>
              <a:rPr lang="ru-RU" sz="4000" dirty="0" err="1" smtClean="0"/>
              <a:t>Демократія</a:t>
            </a:r>
            <a:r>
              <a:rPr lang="ru-RU" sz="4000" dirty="0" smtClean="0"/>
              <a:t> як форма і </a:t>
            </a:r>
            <a:r>
              <a:rPr lang="ru-RU" sz="4000" dirty="0" err="1" smtClean="0"/>
              <a:t>спосіб</a:t>
            </a:r>
            <a:r>
              <a:rPr lang="ru-RU" sz="4000" dirty="0" smtClean="0"/>
              <a:t> </a:t>
            </a:r>
            <a:r>
              <a:rPr lang="ru-RU" sz="4000" dirty="0" err="1" smtClean="0"/>
              <a:t>існування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політичного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життя</a:t>
            </a:r>
            <a:endParaRPr lang="ru-RU" sz="4000" dirty="0" smtClean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911975" y="4764088"/>
            <a:ext cx="32400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/>
              <a:t>Підготував:</a:t>
            </a:r>
          </a:p>
          <a:p>
            <a:pPr eaLnBrk="1" hangingPunct="1"/>
            <a:r>
              <a:rPr lang="uk-UA" dirty="0"/>
              <a:t>Учень 11-А класу</a:t>
            </a:r>
          </a:p>
          <a:p>
            <a:pPr eaLnBrk="1" hangingPunct="1"/>
            <a:r>
              <a:rPr lang="uk-UA" dirty="0" err="1"/>
              <a:t>Яхно</a:t>
            </a:r>
            <a:r>
              <a:rPr lang="uk-UA" dirty="0"/>
              <a:t> Віталій</a:t>
            </a:r>
          </a:p>
          <a:p>
            <a:pPr eaLnBrk="1" hangingPunct="1"/>
            <a:r>
              <a:rPr lang="uk-UA" dirty="0"/>
              <a:t>2013 р.</a:t>
            </a:r>
          </a:p>
          <a:p>
            <a:pPr eaLnBrk="1" hangingPunct="1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План</a:t>
            </a: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Поняття, сутність та типологія демократії.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Основні критерії, принципи та ознаки демократичного суспільства.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Особливості становлення і розвитку демократії в Україні.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714375"/>
            <a:ext cx="7715250" cy="58578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0"/>
            <a:ext cx="9134475" cy="604678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85750"/>
            <a:ext cx="6286500" cy="65722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500063"/>
            <a:ext cx="8858250" cy="621506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0063"/>
            <a:ext cx="9144000" cy="635793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500063"/>
            <a:ext cx="7215188" cy="63341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214438"/>
            <a:ext cx="7429500" cy="478631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600</TotalTime>
  <Words>43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</vt:lpstr>
      <vt:lpstr>Arial Black</vt:lpstr>
      <vt:lpstr>Times New Roman</vt:lpstr>
      <vt:lpstr>Пиксел</vt:lpstr>
      <vt:lpstr>Демократія як форма і спосіб існування політичного життя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Теоретико-методологічні засади компаративістики</dc:title>
  <dc:creator>Віталій</dc:creator>
  <cp:lastModifiedBy>Max</cp:lastModifiedBy>
  <cp:revision>72</cp:revision>
  <dcterms:created xsi:type="dcterms:W3CDTF">2009-05-18T17:00:30Z</dcterms:created>
  <dcterms:modified xsi:type="dcterms:W3CDTF">2013-12-05T19:10:44Z</dcterms:modified>
</cp:coreProperties>
</file>