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58" r:id="rId7"/>
    <p:sldId id="264" r:id="rId8"/>
    <p:sldId id="265" r:id="rId9"/>
    <p:sldId id="259" r:id="rId10"/>
    <p:sldId id="266" r:id="rId11"/>
    <p:sldId id="267" r:id="rId12"/>
    <p:sldId id="268" r:id="rId13"/>
    <p:sldId id="26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7._norvegija_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КУЛЬТУРА И ТРАДИЦИИ НОРВЕГИИ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09120"/>
            <a:ext cx="6400800" cy="1752600"/>
          </a:xfrm>
        </p:spPr>
        <p:txBody>
          <a:bodyPr/>
          <a:lstStyle/>
          <a:p>
            <a:r>
              <a:rPr lang="ru-RU" dirty="0" smtClean="0"/>
              <a:t>Карпенко Ксения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a42efdccb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runost41_8001-e1330289698587-300x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rway-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государственных праздников традиционно отмечается Новый год, День труда. Важнейшим праздником в Норвегии является День Конституции. Он отмечается 17 мая. Также популярностью пользуется праздник — Канун Середины Лета, который отмечается 23 июля на берегу Лаппы. Из религиозных праздников можно выделить Великий четверг, Страстную пятницу, Рождество, Духов день, Троица. В </a:t>
            </a:r>
            <a:r>
              <a:rPr lang="ru-RU" dirty="0" err="1" smtClean="0"/>
              <a:t>Карасйоке</a:t>
            </a:r>
            <a:r>
              <a:rPr lang="ru-RU" dirty="0" smtClean="0"/>
              <a:t> и </a:t>
            </a:r>
            <a:r>
              <a:rPr lang="ru-RU" dirty="0" err="1" smtClean="0"/>
              <a:t>Каутокейно</a:t>
            </a:r>
            <a:r>
              <a:rPr lang="ru-RU" dirty="0" smtClean="0"/>
              <a:t> традиционно проходит праздник Пасхи. Также к национальным развлекательным мероприятиям относится бег на северных оленях и хоровые пения</a:t>
            </a:r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512168"/>
          </a:xfrm>
        </p:spPr>
        <p:txBody>
          <a:bodyPr/>
          <a:lstStyle/>
          <a:p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itchFamily="2" charset="2"/>
              </a:rPr>
              <a:t> 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и традиции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 менталитету норвежцы близки к своей суровой природе. В их характерах сквозит морозная сдержанность, неразговорчивость и даже некоторая суровость. Поэтому вести себя в общественных местах следует сдержано. Особое внимание следует обратить на соблюдение чистоты и бережное отношение к природе. В Норвегии в моде природоохранные общества. Норвегия находилась под владычеством Дании и Швеции. В 1905 году страна обрела независимость. Норвегия хранит великое множество культурных традиций. В стране до сих пор живы местные обычаи. В округах очень щепетильно относятся к сохранению культурных традиций, поддерживаются общение на диалектах </a:t>
            </a:r>
            <a:r>
              <a:rPr lang="ru-RU" dirty="0" err="1" smtClean="0"/>
              <a:t>старонорвежского</a:t>
            </a:r>
            <a:r>
              <a:rPr lang="ru-RU" dirty="0" smtClean="0"/>
              <a:t> языка, изучение местной истории, издание своих газет.</a:t>
            </a:r>
          </a:p>
          <a:p>
            <a:r>
              <a:rPr lang="ru-RU" dirty="0" smtClean="0"/>
              <a:t>Каждый город имеет свои культурные традиции. Именно сочетание прошлого и настоящего придает городам Норвегии уникальность и индивидуальный характер. Контрасты и взаимосвязь между прошлым и настоящим можно найти везде: в архитектуре, искусстве, культуре и кулинарии. Суровая природа и недоступность Норвегии сделали национальную кухню самобытной. Основное внимание уделяется рыбным блюдам.</a:t>
            </a:r>
          </a:p>
          <a:p>
            <a:r>
              <a:rPr lang="ru-RU" dirty="0" smtClean="0"/>
              <a:t>Огромную роль в их жизни играет молоко, его потребляют на душу населения больше всех в мире. На завтрак обязателен своеобразный местный деликатес — козий сыр со специфическим запахом. Он имеет несколько сортов, отличающихся вкусом и цветом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rway_cul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9987bdbb92dc35d2eea7650e249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rwa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Обычаи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Самобытной чертой норвежского общества с давних времен является бережное отношение к семье. Подавляющее число норвежских фамилий обладает исконными корнями. Они зачастую обозначают природные качества или связаны с экономическим овладением землей, проистекавшим еще в период викингов. Даже обладание потомственной землей официально охраняется законом о наследстве. По этому закону семья имеет привилегию вернуть себе родовую ферму, даже в случае ее продажи. В сельских районах семья сохраняется в качестве главного элемента общества. Все члены семьи ездят издалека, чтобы поучаствовать в свадьбах, крестинах, обрядах и похоронах. Эта единство зачастую не теряется и при проживании в городе. С приближением лета популярной моделью осуществления совместного отдыха для всей семьи становится пребывание в маленьком дачном домике, расположенном в горах или на побережье.</a:t>
            </a:r>
          </a:p>
          <a:p>
            <a:r>
              <a:rPr lang="ru-RU" dirty="0" smtClean="0"/>
              <a:t>Большинство жителей являются лютеранами — евангелистами. Норвежская лютеранская церковь занимает государственное положение и подразделяется на одиннадцать епархий. Ее работу контролирует Министерство просвещения, науки и религии. Духовные наставления и рекомендации занимают очень большое значение в жизни прихожан, особенно сильна эта роль в западных и южных регионах страны. Норвежская церковь содействует в проведении и организации миссионерских акций в Африку и Индию. Поэтому страна находится на первом месте по количеству миссионеров в мире. Невзирая на государственное положение евангелической лютеранской церкви, норвежцы пользуются неограниченной свободой в вопросах выбора веры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ctive-house-norway-630x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rwey_03012013061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13407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Ставрика</a:t>
            </a:r>
            <a:r>
              <a:rPr lang="ru-RU" dirty="0" smtClean="0"/>
              <a:t> в </a:t>
            </a:r>
            <a:r>
              <a:rPr lang="ru-RU" dirty="0" err="1" smtClean="0"/>
              <a:t>Хэддале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Основу норвежской кухни составляют рыба и другие продукты моря. К популярным блюдам норвежской кухни относятся: треска «</a:t>
            </a:r>
            <a:r>
              <a:rPr lang="ru-RU" dirty="0" err="1" smtClean="0"/>
              <a:t>торск</a:t>
            </a:r>
            <a:r>
              <a:rPr lang="ru-RU" dirty="0" smtClean="0"/>
              <a:t>», соленая сельдь «</a:t>
            </a:r>
            <a:r>
              <a:rPr lang="ru-RU" dirty="0" err="1" smtClean="0"/>
              <a:t>бокнафиск</a:t>
            </a:r>
            <a:r>
              <a:rPr lang="ru-RU" dirty="0" smtClean="0"/>
              <a:t>», «</a:t>
            </a:r>
            <a:r>
              <a:rPr lang="ru-RU" dirty="0" err="1" smtClean="0"/>
              <a:t>фискемелье</a:t>
            </a:r>
            <a:r>
              <a:rPr lang="ru-RU" dirty="0" smtClean="0"/>
              <a:t>» — рубленая печень трески с рыбьей икрой, маринованная сельдь «</a:t>
            </a:r>
            <a:r>
              <a:rPr lang="ru-RU" dirty="0" err="1" smtClean="0"/>
              <a:t>сурсильд</a:t>
            </a:r>
            <a:r>
              <a:rPr lang="ru-RU" dirty="0" smtClean="0"/>
              <a:t>», «</a:t>
            </a:r>
            <a:r>
              <a:rPr lang="ru-RU" dirty="0" err="1" smtClean="0"/>
              <a:t>фискеболлер</a:t>
            </a:r>
            <a:r>
              <a:rPr lang="ru-RU" dirty="0" smtClean="0"/>
              <a:t>» — рыбные фрикадельки под соусом бешамель, жареный или копченый лосось «лаки», щи — уха с фрикадельками и яйцом, вареные креветки «</a:t>
            </a:r>
            <a:r>
              <a:rPr lang="ru-RU" dirty="0" err="1" smtClean="0"/>
              <a:t>рекер</a:t>
            </a:r>
            <a:r>
              <a:rPr lang="ru-RU" dirty="0" smtClean="0"/>
              <a:t>», тушеный в молоке морской гребешок с сельдереем и чесноком. Традиционным блюдом также считается китовое мясо и различные блюда из него.</a:t>
            </a:r>
          </a:p>
          <a:p>
            <a:r>
              <a:rPr lang="ru-RU" dirty="0" smtClean="0"/>
              <a:t>Широко употребляются и мясные продукты — жареные свиные ребрышки, бараньи и овечьи головы «</a:t>
            </a:r>
            <a:r>
              <a:rPr lang="ru-RU" dirty="0" err="1" smtClean="0"/>
              <a:t>смалховт</a:t>
            </a:r>
            <a:r>
              <a:rPr lang="ru-RU" dirty="0" smtClean="0"/>
              <a:t>», «</a:t>
            </a:r>
            <a:r>
              <a:rPr lang="ru-RU" dirty="0" err="1" smtClean="0"/>
              <a:t>форикол</a:t>
            </a:r>
            <a:r>
              <a:rPr lang="ru-RU" dirty="0" smtClean="0"/>
              <a:t>» — сваренный с тушеной капустой и запеченный ягненок, лососина и оленина, соленый овечий окорок «</a:t>
            </a:r>
            <a:r>
              <a:rPr lang="ru-RU" dirty="0" err="1" smtClean="0"/>
              <a:t>феналар</a:t>
            </a:r>
            <a:r>
              <a:rPr lang="ru-RU" dirty="0" smtClean="0"/>
              <a:t>», мясные тефтели, снежная куропатка «</a:t>
            </a:r>
            <a:r>
              <a:rPr lang="ru-RU" dirty="0" err="1" smtClean="0"/>
              <a:t>рип</a:t>
            </a:r>
            <a:r>
              <a:rPr lang="ru-RU" dirty="0" smtClean="0"/>
              <a:t>», различные </a:t>
            </a:r>
            <a:r>
              <a:rPr lang="ru-RU" dirty="0" err="1" smtClean="0"/>
              <a:t>стейки</a:t>
            </a:r>
            <a:r>
              <a:rPr lang="ru-RU" dirty="0" smtClean="0"/>
              <a:t> и бифштексы, жаркое и шницели, говяжьи биточки «</a:t>
            </a:r>
            <a:r>
              <a:rPr lang="ru-RU" dirty="0" err="1" smtClean="0"/>
              <a:t>хьетболлер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Важное место на столе занимают каши и блюда из круп. Часть норвежских кулинарных традиций — выпечка домашнего пирога и хлеба. В каждой области пироги делают по собственным рецептам. Очень популярны картофельные хлебцы «</a:t>
            </a:r>
            <a:r>
              <a:rPr lang="ru-RU" dirty="0" err="1" smtClean="0"/>
              <a:t>лефсе</a:t>
            </a:r>
            <a:r>
              <a:rPr lang="ru-RU" dirty="0" smtClean="0"/>
              <a:t>», хрустящий хлеб «</a:t>
            </a:r>
            <a:r>
              <a:rPr lang="ru-RU" dirty="0" err="1" smtClean="0"/>
              <a:t>кнеккбред</a:t>
            </a:r>
            <a:r>
              <a:rPr lang="ru-RU" dirty="0" smtClean="0"/>
              <a:t>» из тонкого теста. На десерт обычно подаются кексы, яблочная запеканка с сухарями и сметаной «</a:t>
            </a:r>
            <a:r>
              <a:rPr lang="ru-RU" dirty="0" err="1" smtClean="0"/>
              <a:t>тислерт</a:t>
            </a:r>
            <a:r>
              <a:rPr lang="ru-RU" dirty="0" smtClean="0"/>
              <a:t> </a:t>
            </a:r>
            <a:r>
              <a:rPr lang="ru-RU" dirty="0" err="1" smtClean="0"/>
              <a:t>бондепикер</a:t>
            </a:r>
            <a:r>
              <a:rPr lang="ru-RU" dirty="0" smtClean="0"/>
              <a:t>», булочки с корицей «</a:t>
            </a:r>
            <a:r>
              <a:rPr lang="ru-RU" dirty="0" err="1" smtClean="0"/>
              <a:t>спиллингболлер</a:t>
            </a:r>
            <a:r>
              <a:rPr lang="ru-RU" dirty="0" smtClean="0"/>
              <a:t>», фруктовое суфле «</a:t>
            </a:r>
            <a:r>
              <a:rPr lang="ru-RU" dirty="0" err="1" smtClean="0"/>
              <a:t>фромаш</a:t>
            </a:r>
            <a:r>
              <a:rPr lang="ru-RU" dirty="0" smtClean="0"/>
              <a:t>», мусс из яичных белков с лесными ягодами, фруктовый торт «</a:t>
            </a:r>
            <a:r>
              <a:rPr lang="ru-RU" dirty="0" err="1" smtClean="0"/>
              <a:t>блёткаке</a:t>
            </a:r>
            <a:r>
              <a:rPr lang="ru-RU" dirty="0" smtClean="0"/>
              <a:t>», хлебцы с медом и традиционные блины «</a:t>
            </a:r>
            <a:r>
              <a:rPr lang="ru-RU" dirty="0" err="1" smtClean="0"/>
              <a:t>свелле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Завтрак у норвежцев очень плотный. Он состоит из рыбы, мяса, сыра и хлеба, кофе и вареных яиц. Многие гостиницы и рестораны предлагают на завтрак </a:t>
            </a:r>
            <a:r>
              <a:rPr lang="ru-RU" dirty="0" err="1" smtClean="0"/>
              <a:t>koldtbord</a:t>
            </a:r>
            <a:r>
              <a:rPr lang="ru-RU" dirty="0" smtClean="0"/>
              <a:t> (холодные закуски), состоящие из копченого лосося, свежих омаров, креветок, горячие блюда и бутерброды с мясом, рыбой, сыром.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</TotalTime>
  <Words>50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 КУЛЬТУРА И ТРАДИЦИИ НОРВЕГИИ</vt:lpstr>
      <vt:lpstr>Культура и традиции</vt:lpstr>
      <vt:lpstr>Слайд 3</vt:lpstr>
      <vt:lpstr>Слайд 4</vt:lpstr>
      <vt:lpstr>Слайд 5</vt:lpstr>
      <vt:lpstr>Обычаи</vt:lpstr>
      <vt:lpstr>Слайд 7</vt:lpstr>
      <vt:lpstr>Слайд 8</vt:lpstr>
      <vt:lpstr>Кухня</vt:lpstr>
      <vt:lpstr>Слайд 10</vt:lpstr>
      <vt:lpstr>Слайд 11</vt:lpstr>
      <vt:lpstr>Слайд 12</vt:lpstr>
      <vt:lpstr>Праздники</vt:lpstr>
      <vt:lpstr>Спасибо за внимание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КУЛЬТУРА И ТРАДИЦИИ НОРВЕГИИ</dc:title>
  <dc:creator>фокс</dc:creator>
  <cp:lastModifiedBy>фокс</cp:lastModifiedBy>
  <cp:revision>5</cp:revision>
  <dcterms:created xsi:type="dcterms:W3CDTF">2014-02-17T22:10:48Z</dcterms:created>
  <dcterms:modified xsi:type="dcterms:W3CDTF">2014-02-17T22:54:49Z</dcterms:modified>
</cp:coreProperties>
</file>