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F2C82-B989-4113-B6E3-2E5F6D613DC4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623673-6D2C-4D84-8CEC-3A9FA73206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Ляскоронський Василь </a:t>
            </a:r>
            <a:r>
              <a:rPr lang="ru-RU" dirty="0" smtClean="0"/>
              <a:t> Григорович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2164"/>
            <a:ext cx="1823879" cy="26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5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/>
              <a:t>історик</a:t>
            </a:r>
            <a:r>
              <a:rPr lang="ru-RU" sz="2000" dirty="0"/>
              <a:t>, археолог, </a:t>
            </a:r>
            <a:r>
              <a:rPr lang="ru-RU" sz="2000" dirty="0" err="1"/>
              <a:t>етнограф</a:t>
            </a:r>
            <a:r>
              <a:rPr lang="ru-RU" sz="2000" dirty="0"/>
              <a:t>, </a:t>
            </a:r>
            <a:r>
              <a:rPr lang="ru-RU" sz="2000" dirty="0" err="1"/>
              <a:t>нумізмат</a:t>
            </a:r>
            <a:r>
              <a:rPr lang="ru-RU" sz="2000" dirty="0"/>
              <a:t> і картограф. </a:t>
            </a:r>
            <a:r>
              <a:rPr lang="ru-RU" sz="2000" dirty="0" err="1"/>
              <a:t>Професор</a:t>
            </a:r>
            <a:r>
              <a:rPr lang="ru-RU" sz="2000" dirty="0"/>
              <a:t> (1909)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/>
              <a:t>24 </a:t>
            </a:r>
            <a:r>
              <a:rPr lang="ru-RU" sz="2000" dirty="0" err="1"/>
              <a:t>грудня</a:t>
            </a:r>
            <a:r>
              <a:rPr lang="ru-RU" sz="2000" dirty="0"/>
              <a:t> 1859 року (5 </a:t>
            </a:r>
            <a:r>
              <a:rPr lang="ru-RU" sz="2000" dirty="0" err="1"/>
              <a:t>січня</a:t>
            </a:r>
            <a:r>
              <a:rPr lang="ru-RU" sz="2000" dirty="0"/>
              <a:t> 1860 року за </a:t>
            </a:r>
            <a:r>
              <a:rPr lang="ru-RU" sz="2000" dirty="0" err="1"/>
              <a:t>новим</a:t>
            </a:r>
            <a:r>
              <a:rPr lang="ru-RU" sz="2000" dirty="0"/>
              <a:t> стилем) в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Золотоноші</a:t>
            </a:r>
            <a:r>
              <a:rPr lang="ru-RU" sz="2000" dirty="0"/>
              <a:t> </a:t>
            </a:r>
            <a:r>
              <a:rPr lang="ru-RU" sz="2000" dirty="0" err="1"/>
              <a:t>Полтавської</a:t>
            </a:r>
            <a:r>
              <a:rPr lang="ru-RU" sz="2000" dirty="0"/>
              <a:t> </a:t>
            </a:r>
            <a:r>
              <a:rPr lang="ru-RU" sz="2000" dirty="0" err="1"/>
              <a:t>губернії</a:t>
            </a:r>
            <a:r>
              <a:rPr lang="ru-RU" sz="2000" dirty="0"/>
              <a:t> (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Черкаської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) в </a:t>
            </a:r>
            <a:r>
              <a:rPr lang="ru-RU" sz="2000" dirty="0" err="1"/>
              <a:t>небагатій</a:t>
            </a:r>
            <a:r>
              <a:rPr lang="ru-RU" sz="2000" dirty="0"/>
              <a:t> </a:t>
            </a:r>
            <a:r>
              <a:rPr lang="ru-RU" sz="2000" dirty="0" err="1"/>
              <a:t>дворянській</a:t>
            </a:r>
            <a:r>
              <a:rPr lang="ru-RU" sz="2000" dirty="0"/>
              <a:t>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047750"/>
            <a:ext cx="3324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93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Лубенської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у 1880 </a:t>
            </a:r>
            <a:r>
              <a:rPr lang="ru-RU" dirty="0" err="1"/>
              <a:t>році</a:t>
            </a:r>
            <a:r>
              <a:rPr lang="ru-RU" dirty="0"/>
              <a:t> вступив </a:t>
            </a:r>
            <a:r>
              <a:rPr lang="ru-RU" dirty="0" smtClean="0"/>
              <a:t>   на </a:t>
            </a:r>
            <a:r>
              <a:rPr lang="ru-RU" dirty="0" err="1"/>
              <a:t>історико-філологічний</a:t>
            </a:r>
            <a:r>
              <a:rPr lang="ru-RU" dirty="0"/>
              <a:t> факультет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1885 </a:t>
            </a:r>
            <a:r>
              <a:rPr lang="ru-RU" dirty="0" err="1"/>
              <a:t>році</a:t>
            </a:r>
            <a:r>
              <a:rPr lang="ru-RU" dirty="0"/>
              <a:t> В. Ляскоронський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/>
              <a:t>час проживав на </a:t>
            </a:r>
            <a:r>
              <a:rPr lang="ru-RU" dirty="0" err="1"/>
              <a:t>Полтавщині</a:t>
            </a:r>
            <a:r>
              <a:rPr lang="ru-RU" dirty="0"/>
              <a:t>,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топографію</a:t>
            </a:r>
            <a:r>
              <a:rPr lang="ru-RU" dirty="0"/>
              <a:t> й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 краю,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слухав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з </a:t>
            </a:r>
            <a:r>
              <a:rPr lang="ru-RU" dirty="0" err="1"/>
              <a:t>медицини</a:t>
            </a:r>
            <a:r>
              <a:rPr lang="ru-RU" dirty="0"/>
              <a:t>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домашнім</a:t>
            </a:r>
            <a:r>
              <a:rPr lang="ru-RU" dirty="0"/>
              <a:t> учителем у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священика</a:t>
            </a:r>
            <a:r>
              <a:rPr lang="ru-RU" dirty="0"/>
              <a:t> при </a:t>
            </a:r>
            <a:r>
              <a:rPr lang="ru-RU" dirty="0" err="1"/>
              <a:t>посольстві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672408" cy="45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89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680520"/>
          </a:xfrm>
        </p:spPr>
        <p:txBody>
          <a:bodyPr/>
          <a:lstStyle/>
          <a:p>
            <a:pPr algn="ctr"/>
            <a:r>
              <a:rPr lang="ru-RU" dirty="0"/>
              <a:t>У 1891 </a:t>
            </a:r>
            <a:r>
              <a:rPr lang="ru-RU" dirty="0" err="1"/>
              <a:t>році</a:t>
            </a:r>
            <a:r>
              <a:rPr lang="ru-RU" dirty="0"/>
              <a:t> В. Ляскоронський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учителем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географії</a:t>
            </a:r>
            <a:r>
              <a:rPr lang="ru-RU" dirty="0"/>
              <a:t> в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, </a:t>
            </a:r>
            <a:r>
              <a:rPr lang="ru-RU" dirty="0" err="1"/>
              <a:t>склав</a:t>
            </a:r>
            <a:r>
              <a:rPr lang="ru-RU" dirty="0"/>
              <a:t> </a:t>
            </a:r>
            <a:r>
              <a:rPr lang="ru-RU" dirty="0" err="1"/>
              <a:t>магістерські</a:t>
            </a:r>
            <a:r>
              <a:rPr lang="ru-RU" dirty="0"/>
              <a:t> </a:t>
            </a:r>
            <a:r>
              <a:rPr lang="ru-RU" dirty="0" err="1"/>
              <a:t>іспити</a:t>
            </a:r>
            <a:r>
              <a:rPr lang="ru-RU" dirty="0"/>
              <a:t>,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розвідок</a:t>
            </a:r>
            <a:r>
              <a:rPr lang="ru-RU" dirty="0"/>
              <a:t> у </a:t>
            </a:r>
            <a:r>
              <a:rPr lang="ru-RU" dirty="0" err="1"/>
              <a:t>журналі</a:t>
            </a:r>
            <a:r>
              <a:rPr lang="ru-RU" dirty="0"/>
              <a:t> «Киевская </a:t>
            </a:r>
            <a:r>
              <a:rPr lang="ru-RU" dirty="0" smtClean="0"/>
              <a:t>старина».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/>
              <a:t>1899 </a:t>
            </a:r>
            <a:r>
              <a:rPr lang="ru-RU" dirty="0" err="1"/>
              <a:t>році</a:t>
            </a:r>
            <a:r>
              <a:rPr lang="ru-RU" dirty="0"/>
              <a:t> В. Ляскоронський брав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підготовці</a:t>
            </a:r>
            <a:r>
              <a:rPr lang="ru-RU" dirty="0"/>
              <a:t> XI </a:t>
            </a:r>
            <a:r>
              <a:rPr lang="ru-RU" dirty="0" err="1"/>
              <a:t>археологічного</a:t>
            </a:r>
            <a:r>
              <a:rPr lang="ru-RU" dirty="0"/>
              <a:t> </a:t>
            </a:r>
            <a:r>
              <a:rPr lang="ru-RU" dirty="0" err="1"/>
              <a:t>з'їзду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і </a:t>
            </a:r>
            <a:r>
              <a:rPr lang="ru-RU" dirty="0" err="1"/>
              <a:t>виголосив</a:t>
            </a:r>
            <a:r>
              <a:rPr lang="ru-RU" dirty="0"/>
              <a:t> </a:t>
            </a:r>
            <a:r>
              <a:rPr lang="ru-RU" dirty="0" err="1"/>
              <a:t>доповідь</a:t>
            </a:r>
            <a:r>
              <a:rPr lang="ru-RU" dirty="0"/>
              <a:t> «Находки римских монет в области Среднего Приднепровья»,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край </a:t>
            </a:r>
            <a:r>
              <a:rPr lang="ru-RU" dirty="0" err="1"/>
              <a:t>був</a:t>
            </a:r>
            <a:r>
              <a:rPr lang="ru-RU" dirty="0"/>
              <a:t> заселений у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987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536504"/>
          </a:xfrm>
        </p:spPr>
        <p:txBody>
          <a:bodyPr/>
          <a:lstStyle/>
          <a:p>
            <a:pPr algn="ctr"/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працював</a:t>
            </a:r>
            <a:r>
              <a:rPr lang="ru-RU" dirty="0"/>
              <a:t> над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Переяславської</a:t>
            </a:r>
            <a:r>
              <a:rPr lang="ru-RU" dirty="0"/>
              <a:t> </a:t>
            </a:r>
            <a:r>
              <a:rPr lang="ru-RU" dirty="0" err="1" smtClean="0"/>
              <a:t>землі</a:t>
            </a:r>
            <a:endParaRPr lang="ru-RU" dirty="0" smtClean="0"/>
          </a:p>
          <a:p>
            <a:pPr algn="ctr"/>
            <a:r>
              <a:rPr lang="ru-RU" dirty="0"/>
              <a:t> 23 </a:t>
            </a:r>
            <a:r>
              <a:rPr lang="ru-RU" dirty="0" err="1"/>
              <a:t>травня</a:t>
            </a:r>
            <a:r>
              <a:rPr lang="ru-RU" dirty="0"/>
              <a:t> 1899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захистив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ru-RU" dirty="0" err="1"/>
              <a:t>магістерську</a:t>
            </a:r>
            <a:r>
              <a:rPr lang="ru-RU" dirty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Здобувши</a:t>
            </a:r>
            <a:r>
              <a:rPr lang="ru-RU" dirty="0" smtClean="0"/>
              <a:t> </a:t>
            </a:r>
            <a:r>
              <a:rPr lang="ru-RU" dirty="0"/>
              <a:t>у 1899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, В. Ляскоронський </a:t>
            </a:r>
            <a:r>
              <a:rPr lang="ru-RU" dirty="0" err="1"/>
              <a:t>обіймав</a:t>
            </a:r>
            <a:r>
              <a:rPr lang="ru-RU" dirty="0"/>
              <a:t> посаду приват-доцента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в </a:t>
            </a:r>
            <a:r>
              <a:rPr lang="ru-RU" dirty="0" err="1"/>
              <a:t>Московському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/>
              <a:t>Нагороджений</a:t>
            </a:r>
            <a:r>
              <a:rPr lang="ru-RU" dirty="0"/>
              <a:t> </a:t>
            </a:r>
            <a:r>
              <a:rPr lang="ru-RU" dirty="0" err="1"/>
              <a:t>чотирма</a:t>
            </a:r>
            <a:r>
              <a:rPr lang="ru-RU" dirty="0"/>
              <a:t> орденами і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пам’ятною</a:t>
            </a:r>
            <a:r>
              <a:rPr lang="ru-RU" dirty="0"/>
              <a:t> </a:t>
            </a:r>
            <a:r>
              <a:rPr lang="ru-RU" dirty="0" err="1"/>
              <a:t>срібною</a:t>
            </a:r>
            <a:r>
              <a:rPr lang="ru-RU" dirty="0"/>
              <a:t> </a:t>
            </a:r>
            <a:r>
              <a:rPr lang="ru-RU" dirty="0" err="1"/>
              <a:t>медаллю</a:t>
            </a:r>
            <a:r>
              <a:rPr lang="ru-RU" dirty="0"/>
              <a:t>, за </a:t>
            </a:r>
            <a:r>
              <a:rPr lang="ru-RU" dirty="0" err="1"/>
              <a:t>вислугу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чин </a:t>
            </a:r>
            <a:r>
              <a:rPr lang="ru-RU" dirty="0" err="1"/>
              <a:t>статського</a:t>
            </a:r>
            <a:r>
              <a:rPr lang="ru-RU" dirty="0"/>
              <a:t> </a:t>
            </a:r>
            <a:r>
              <a:rPr lang="ru-RU" dirty="0" err="1"/>
              <a:t>радника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00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608512"/>
          </a:xfrm>
        </p:spPr>
        <p:txBody>
          <a:bodyPr/>
          <a:lstStyle/>
          <a:p>
            <a:r>
              <a:rPr lang="ru-RU" dirty="0"/>
              <a:t>1921 року В. Ляскоронський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археологічного</a:t>
            </a:r>
            <a:r>
              <a:rPr lang="ru-RU" dirty="0"/>
              <a:t> </a:t>
            </a:r>
            <a:r>
              <a:rPr lang="ru-RU" dirty="0" err="1" smtClean="0"/>
              <a:t>інституту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 1925—1927 роках </a:t>
            </a:r>
            <a:r>
              <a:rPr lang="ru-RU" dirty="0" err="1"/>
              <a:t>був</a:t>
            </a:r>
            <a:r>
              <a:rPr lang="ru-RU" dirty="0"/>
              <a:t> членом </a:t>
            </a:r>
            <a:r>
              <a:rPr lang="ru-RU" dirty="0" err="1"/>
              <a:t>Всеукраїнського</a:t>
            </a:r>
            <a:r>
              <a:rPr lang="ru-RU" dirty="0"/>
              <a:t> </a:t>
            </a:r>
            <a:r>
              <a:rPr lang="ru-RU" dirty="0" err="1"/>
              <a:t>археологічного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pPr algn="ctr"/>
            <a:r>
              <a:rPr lang="ru-RU" sz="2000" dirty="0"/>
              <a:t>Помер 1 </a:t>
            </a:r>
            <a:r>
              <a:rPr lang="ru-RU" sz="2000" dirty="0" err="1"/>
              <a:t>січня</a:t>
            </a:r>
            <a:r>
              <a:rPr lang="ru-RU" sz="2000" dirty="0"/>
              <a:t> 1928 року в </a:t>
            </a:r>
            <a:r>
              <a:rPr lang="ru-RU" sz="2000" dirty="0" err="1"/>
              <a:t>Києві</a:t>
            </a:r>
            <a:r>
              <a:rPr lang="ru-RU" sz="2000" dirty="0"/>
              <a:t>. </a:t>
            </a:r>
            <a:r>
              <a:rPr lang="ru-RU" sz="2000" dirty="0" err="1"/>
              <a:t>Похований</a:t>
            </a:r>
            <a:r>
              <a:rPr lang="ru-RU" sz="2000" dirty="0"/>
              <a:t> на </a:t>
            </a:r>
            <a:r>
              <a:rPr lang="ru-RU" sz="2000" dirty="0" err="1"/>
              <a:t>Лук'янівському</a:t>
            </a:r>
            <a:r>
              <a:rPr lang="ru-RU" sz="2000" dirty="0"/>
              <a:t> </a:t>
            </a:r>
            <a:r>
              <a:rPr lang="ru-RU" sz="2000" dirty="0" err="1"/>
              <a:t>цвинтарі</a:t>
            </a:r>
            <a:r>
              <a:rPr lang="ru-RU" sz="2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8" y="559899"/>
            <a:ext cx="4505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02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err="1" smtClean="0"/>
              <a:t>Завальнюк</a:t>
            </a:r>
            <a:r>
              <a:rPr lang="uk-UA" sz="4000" b="1" dirty="0" smtClean="0"/>
              <a:t>  </a:t>
            </a:r>
            <a:r>
              <a:rPr lang="uk-UA" sz="4000" b="1" dirty="0" err="1" smtClean="0"/>
              <a:t>катя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Презентацію підготувала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8710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278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Ляскоронський Василь  Григорович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Завальнюк  катя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Ляскоронський Василь  Григорович</dc:title>
  <dc:creator>админ</dc:creator>
  <cp:lastModifiedBy>админ</cp:lastModifiedBy>
  <cp:revision>4</cp:revision>
  <dcterms:created xsi:type="dcterms:W3CDTF">2013-05-14T17:18:32Z</dcterms:created>
  <dcterms:modified xsi:type="dcterms:W3CDTF">2013-05-14T17:53:31Z</dcterms:modified>
</cp:coreProperties>
</file>