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7376" y="5589240"/>
            <a:ext cx="5616624" cy="108505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Виконала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Учениця 11 класу</a:t>
            </a:r>
          </a:p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Кириченко </a:t>
            </a:r>
            <a:r>
              <a:rPr lang="uk-UA" dirty="0" err="1" smtClean="0">
                <a:solidFill>
                  <a:schemeClr val="accent4">
                    <a:lumMod val="50000"/>
                  </a:schemeClr>
                </a:solidFill>
              </a:rPr>
              <a:t>маргарита</a:t>
            </a:r>
            <a:endParaRPr lang="uk-U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Глобальні проблеми людства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934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Забруднення гідросфери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9" y="1227136"/>
            <a:ext cx="3825776" cy="286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166" y="1348272"/>
            <a:ext cx="3829967" cy="25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72663"/>
            <a:ext cx="4029505" cy="26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0757"/>
            <a:ext cx="33123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4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Економічні проблеми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824536" cy="513278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проблем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, </a:t>
            </a:r>
            <a:r>
              <a:rPr lang="ru-RU" dirty="0" err="1"/>
              <a:t>сировинну</a:t>
            </a:r>
            <a:r>
              <a:rPr lang="ru-RU" dirty="0"/>
              <a:t> та </a:t>
            </a:r>
            <a:r>
              <a:rPr lang="ru-RU" dirty="0" err="1"/>
              <a:t>продовольчу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err="1" smtClean="0"/>
              <a:t>Сировинна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. </a:t>
            </a:r>
            <a:r>
              <a:rPr lang="ru-RU" dirty="0" err="1"/>
              <a:t>Викликані</a:t>
            </a:r>
            <a:r>
              <a:rPr lang="ru-RU" dirty="0"/>
              <a:t> вони,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недостатньою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розвіданих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нераціональним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доводиться </a:t>
            </a:r>
            <a:r>
              <a:rPr lang="ru-RU" dirty="0" err="1"/>
              <a:t>експлуатувати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гірших</a:t>
            </a:r>
            <a:r>
              <a:rPr lang="ru-RU" dirty="0"/>
              <a:t> </a:t>
            </a:r>
            <a:r>
              <a:rPr lang="ru-RU" dirty="0" err="1"/>
              <a:t>гірничо-геологічних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у районах з </a:t>
            </a:r>
            <a:r>
              <a:rPr lang="ru-RU" dirty="0" err="1"/>
              <a:t>екстремальними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 smtClean="0"/>
              <a:t>умовами</a:t>
            </a:r>
            <a:r>
              <a:rPr lang="ru-RU" dirty="0" smtClean="0"/>
              <a:t>, </a:t>
            </a:r>
            <a:r>
              <a:rPr lang="ru-RU" dirty="0"/>
              <a:t>з </a:t>
            </a:r>
            <a:r>
              <a:rPr lang="ru-RU" dirty="0" err="1"/>
              <a:t>нижчим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у рудах. 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02" y="2852936"/>
            <a:ext cx="4081798" cy="271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2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4474840" cy="58326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Усе </a:t>
            </a:r>
            <a:r>
              <a:rPr lang="ru-RU" dirty="0" err="1"/>
              <a:t>це</a:t>
            </a:r>
            <a:r>
              <a:rPr lang="ru-RU" dirty="0"/>
              <a:t> приводить до </a:t>
            </a:r>
            <a:r>
              <a:rPr lang="ru-RU" dirty="0" err="1"/>
              <a:t>подорожчання</a:t>
            </a:r>
            <a:r>
              <a:rPr lang="ru-RU" dirty="0"/>
              <a:t> </a:t>
            </a:r>
            <a:r>
              <a:rPr lang="ru-RU" dirty="0" err="1"/>
              <a:t>сировинної</a:t>
            </a:r>
            <a:r>
              <a:rPr lang="ru-RU" dirty="0"/>
              <a:t> та </a:t>
            </a:r>
            <a:r>
              <a:rPr lang="ru-RU" dirty="0" err="1"/>
              <a:t>енергії</a:t>
            </a:r>
            <a:r>
              <a:rPr lang="ru-RU" dirty="0"/>
              <a:t>, а значить, і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Тому </a:t>
            </a:r>
            <a:r>
              <a:rPr lang="ru-RU" dirty="0" err="1"/>
              <a:t>основним</a:t>
            </a:r>
            <a:r>
              <a:rPr lang="ru-RU" dirty="0"/>
              <a:t> шляхом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сировинноенергетичної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є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матеріало</a:t>
            </a:r>
            <a:r>
              <a:rPr lang="ru-RU" dirty="0"/>
              <a:t>- і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маловідхідного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безвідходного</a:t>
            </a:r>
            <a:r>
              <a:rPr lang="ru-RU" dirty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.</a:t>
            </a:r>
            <a:endParaRPr lang="uk-UA" dirty="0"/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32" y="17322"/>
            <a:ext cx="3931874" cy="347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60" y="3333625"/>
            <a:ext cx="4068446" cy="33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30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Зародження глобальних проблем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978896" cy="488542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dirty="0"/>
              <a:t>Політичні, економічні і соціальні проблеми, які стосуються інтересів усіх країн і народів, усього людства, називають глобальними. Глобальні проблеми виникли на рубежі </a:t>
            </a:r>
            <a:r>
              <a:rPr lang="en-US" dirty="0"/>
              <a:t>XIX </a:t>
            </a:r>
            <a:r>
              <a:rPr lang="uk-UA" dirty="0"/>
              <a:t>і </a:t>
            </a:r>
            <a:r>
              <a:rPr lang="en-US" dirty="0"/>
              <a:t>XX </a:t>
            </a:r>
            <a:r>
              <a:rPr lang="uk-UA" dirty="0"/>
              <a:t>ст., коли в результаті колоніальних завоювань усі заселені території світу були поділені між провідними країнами і втягнуті у світове господарство.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639003" cy="2565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54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184576" cy="511256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uk-UA" dirty="0" smtClean="0"/>
              <a:t>Усі </a:t>
            </a:r>
            <a:r>
              <a:rPr lang="uk-UA" dirty="0"/>
              <a:t>глобальні проблеми можна поділити на політичні, економічні, демографічні, соціальні та екологічні. 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Найнебезпечнішими для людства є політичні проблеми: </a:t>
            </a:r>
            <a:r>
              <a:rPr lang="uk-UA" dirty="0" smtClean="0"/>
              <a:t>а</a:t>
            </a:r>
            <a:r>
              <a:rPr lang="uk-UA" dirty="0"/>
              <a:t>) війни і миру та гонки озброєнь в глобальному масштабі; </a:t>
            </a:r>
            <a:r>
              <a:rPr lang="uk-UA" dirty="0" smtClean="0"/>
              <a:t>б</a:t>
            </a:r>
            <a:r>
              <a:rPr lang="uk-UA" dirty="0"/>
              <a:t>) економічного і політичного протистояння Сходу і Заходу, Півночі та Півдня; </a:t>
            </a:r>
            <a:r>
              <a:rPr lang="uk-UA" dirty="0" smtClean="0"/>
              <a:t>в</a:t>
            </a:r>
            <a:r>
              <a:rPr lang="uk-UA" dirty="0"/>
              <a:t>) вирішення регіональних релігійних і військово-політичних конфліктів в Європі, Азії та Африці. 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14" y="1647264"/>
            <a:ext cx="3373088" cy="228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14" y="4016278"/>
            <a:ext cx="3599777" cy="27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186808" cy="59766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dirty="0"/>
              <a:t>На друге місце вийшли екологічні проблеми: знищення природних ресурсів; забруднення довкілля, збіднення генофонду Землі. 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Дуже різноманітними в різних регіонах світу є демографічні проблеми. Для країн третього світу характерний "демографічний вибух", а в розвинених країнах спостерігається старіння і депопуляція населення. 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5" y="332656"/>
            <a:ext cx="4131543" cy="27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5" y="3284984"/>
            <a:ext cx="4108663" cy="32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2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3672408" cy="5040560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 Численні соціальні проблеми (охорона здоров'я, освіта, наука і культура, соціальне забезпечення) вимагають для свого вирішення великої кількості коштів і підготовки кваліфікованих спеціалістів. 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1378"/>
            <a:ext cx="394151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22966"/>
            <a:ext cx="3137520" cy="339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95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3898776" cy="5505475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два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досягло</a:t>
            </a:r>
            <a:r>
              <a:rPr lang="ru-RU" dirty="0"/>
              <a:t> у </a:t>
            </a:r>
            <a:r>
              <a:rPr lang="ru-RU" dirty="0" err="1"/>
              <a:t>розв'язанні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проблем - </a:t>
            </a:r>
            <a:r>
              <a:rPr lang="ru-RU" dirty="0" err="1"/>
              <a:t>сировинної</a:t>
            </a:r>
            <a:r>
              <a:rPr lang="ru-RU" dirty="0"/>
              <a:t> і </a:t>
            </a:r>
            <a:r>
              <a:rPr lang="ru-RU" dirty="0" err="1"/>
              <a:t>енергетичної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районах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так само як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економічна</a:t>
            </a:r>
            <a:r>
              <a:rPr lang="ru-RU" dirty="0"/>
              <a:t> проблема — </a:t>
            </a:r>
            <a:r>
              <a:rPr lang="ru-RU" dirty="0" err="1"/>
              <a:t>продовольча</a:t>
            </a:r>
            <a:r>
              <a:rPr lang="ru-RU" dirty="0"/>
              <a:t>,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гострими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5"/>
            <a:ext cx="3906738" cy="25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27" y="3717032"/>
            <a:ext cx="3867348" cy="25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1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Політичні проблеми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90" y="1268760"/>
            <a:ext cx="36790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81251"/>
            <a:ext cx="3244378" cy="2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66279"/>
            <a:ext cx="392830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460403" cy="23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23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Проблеми народонаселення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464496" cy="511256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uk-UA" dirty="0"/>
              <a:t>Переважна більшість населення світу живе в країнах, що розвиваються (4,2 млрд. осіб). До 2025 р. населення цих країн зросте ще на 3 млрд. осіб, що становитиме 95 % приросту населення світу. 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   Прогнозні розрахунки 00Н свідчать, що при сучасних темпах приросту населення у країнах Південної Азії і Африки, їх частка в населенні світу до кінця </a:t>
            </a:r>
            <a:r>
              <a:rPr lang="en-US" dirty="0"/>
              <a:t>XXI </a:t>
            </a:r>
            <a:r>
              <a:rPr lang="uk-UA" dirty="0"/>
              <a:t>ст. перевищить 60 %.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71" y="1416042"/>
            <a:ext cx="3647850" cy="258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95113" cy="26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6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Екологічні проблеми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4000" b="1" i="1" dirty="0"/>
              <a:t>Забруднення атмосфери</a:t>
            </a:r>
            <a:endParaRPr lang="uk-UA" sz="4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008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2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31</TotalTime>
  <Words>244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Глобальні проблеми людства</vt:lpstr>
      <vt:lpstr>Зародження глобальних проблем</vt:lpstr>
      <vt:lpstr>Класифікація</vt:lpstr>
      <vt:lpstr>Презентация PowerPoint</vt:lpstr>
      <vt:lpstr>Презентация PowerPoint</vt:lpstr>
      <vt:lpstr>Презентация PowerPoint</vt:lpstr>
      <vt:lpstr>Політичні проблеми</vt:lpstr>
      <vt:lpstr>Проблеми народонаселення</vt:lpstr>
      <vt:lpstr>Екологічні проблеми</vt:lpstr>
      <vt:lpstr>Забруднення гідросфери</vt:lpstr>
      <vt:lpstr>Економічні проблеми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dc:creator>Пользователь</dc:creator>
  <cp:lastModifiedBy>Пользователь</cp:lastModifiedBy>
  <cp:revision>5</cp:revision>
  <dcterms:created xsi:type="dcterms:W3CDTF">2014-11-17T17:48:04Z</dcterms:created>
  <dcterms:modified xsi:type="dcterms:W3CDTF">2014-11-17T18:32:26Z</dcterms:modified>
</cp:coreProperties>
</file>