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20.10.2013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20.10.2013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20.10.2013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20.10.2013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20.10.2013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20.10.2013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20.10.2013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7784" y="10798"/>
            <a:ext cx="6264696" cy="2868168"/>
          </a:xfrm>
        </p:spPr>
        <p:txBody>
          <a:bodyPr/>
          <a:lstStyle/>
          <a:p>
            <a:pPr algn="ctr"/>
            <a:r>
              <a:rPr lang="uk-UA" dirty="0" smtClean="0"/>
              <a:t>Презентація на тему «Комети»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5661248"/>
            <a:ext cx="5114778" cy="1101248"/>
          </a:xfrm>
        </p:spPr>
        <p:txBody>
          <a:bodyPr/>
          <a:lstStyle/>
          <a:p>
            <a:pPr algn="l"/>
            <a:r>
              <a:rPr lang="uk-UA" dirty="0" smtClean="0"/>
              <a:t>Підготувала: Климчук Д.С.</a:t>
            </a:r>
            <a:br>
              <a:rPr lang="uk-UA" dirty="0" smtClean="0"/>
            </a:br>
            <a:r>
              <a:rPr lang="uk-UA" dirty="0" smtClean="0"/>
              <a:t>учениця 11-А класу</a:t>
            </a:r>
          </a:p>
          <a:p>
            <a:pPr algn="l"/>
            <a:r>
              <a:rPr lang="uk-UA" dirty="0" smtClean="0"/>
              <a:t>Перевірила: Соколовська Л.А.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862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28430" cy="67413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11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/>
              <a:t>Комета Гейла — Боппа. Спостереження 29 березня 1997 року у Пазині, Хорватія.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6624736" cy="46943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64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848872" cy="1763688"/>
          </a:xfrm>
        </p:spPr>
        <p:txBody>
          <a:bodyPr>
            <a:noAutofit/>
          </a:bodyPr>
          <a:lstStyle/>
          <a:p>
            <a:r>
              <a:rPr lang="ru-RU" sz="2000" dirty="0"/>
              <a:t>Зіткнення великої комети з планетою призводить до великомасштабних наслідків в атмосфері, магнітосфері, кліматі останньої. Гарним і досить якісно дослідженим прикладом такого зіткнення було зіткнення уламків комети Шумейкер-Леві 9 з Юпітером в липні 1994 року.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7704856" cy="46760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11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/>
              <a:t>Зіткнення уламків комети Шумейкер-Леві 9 з Юпітером в липні 1994 року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7776864" cy="51125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52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64088" y="1916832"/>
            <a:ext cx="3429000" cy="2057400"/>
          </a:xfrm>
        </p:spPr>
        <p:txBody>
          <a:bodyPr>
            <a:normAutofit/>
          </a:bodyPr>
          <a:lstStyle/>
          <a:p>
            <a:r>
              <a:rPr lang="ru-RU" sz="2400" dirty="0"/>
              <a:t>Ядро комети Темпеля 1 (фото апарату «Діп імпакт»)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" b="1455"/>
          <a:stretch>
            <a:fillRect/>
          </a:stretch>
        </p:blipFill>
        <p:spPr bwMode="auto"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53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16632"/>
            <a:ext cx="8009783" cy="1461512"/>
          </a:xfrm>
        </p:spPr>
        <p:txBody>
          <a:bodyPr>
            <a:normAutofit/>
          </a:bodyPr>
          <a:lstStyle/>
          <a:p>
            <a:r>
              <a:rPr lang="ru-RU" sz="2000" dirty="0"/>
              <a:t>Маси комет приблизно в мільярд разів менше маси Землі (5,9737×1024 кг), щільність речовини хвостів комет наближається до нуля. Хвости «небесних гостей» майже не впливають на планети Сонячної системи. 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7920880" cy="46077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70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488832" cy="1173480"/>
          </a:xfrm>
        </p:spPr>
        <p:txBody>
          <a:bodyPr>
            <a:noAutofit/>
          </a:bodyPr>
          <a:lstStyle/>
          <a:p>
            <a:r>
              <a:rPr lang="ru-RU" dirty="0"/>
              <a:t>У травні 1910 Земля проходила крізь хвіст комети Галлея, ніяких пов'язаних з цім змін на планеті та в русі планети не відмічено.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7776864" cy="45159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47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92080" y="620688"/>
            <a:ext cx="3429000" cy="2057400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Література</a:t>
            </a:r>
            <a:endParaRPr lang="ru-RU" sz="40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В презентації використана інформація з вільної енциклопедії «Вікіпедія».</a:t>
            </a:r>
            <a:endParaRPr lang="ru-RU" sz="240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r="16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673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995936" y="476672"/>
            <a:ext cx="3077340" cy="1527448"/>
          </a:xfrm>
        </p:spPr>
        <p:txBody>
          <a:bodyPr/>
          <a:lstStyle/>
          <a:p>
            <a:r>
              <a:rPr lang="uk-UA" dirty="0" smtClean="0"/>
              <a:t>Висновок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843808" y="2564904"/>
            <a:ext cx="6048672" cy="4104456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/>
              <a:t>Комети — надзвичайно цікаві для науки космічні об'єкти. Віддаляючись на великі відстані від Сонця, що у 7—10 разів перевищують відстань Землі від нашого денного світила, комети зазнають фізичних впливів, що змінюють їх стан. Спостерігаючи ці зміни, можна визначати фізичні умови у просторі Сонячної системи. Отже, комети можуть бути своєрідними створеними самою природою зондами, які дають можливість дістати унікальну інформацію про фізичні процеси, що відбуваються у міжпланетному просторі.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23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7200" dirty="0" smtClean="0"/>
              <a:t>План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 Що таке комета</a:t>
            </a:r>
            <a:r>
              <a:rPr lang="ru-RU" dirty="0" smtClean="0"/>
              <a:t>?</a:t>
            </a:r>
          </a:p>
          <a:p>
            <a:r>
              <a:rPr lang="ru-RU" dirty="0"/>
              <a:t>2. Будова комети.</a:t>
            </a:r>
          </a:p>
          <a:p>
            <a:r>
              <a:rPr lang="ru-RU" dirty="0"/>
              <a:t>3.Комета Голмса.</a:t>
            </a:r>
          </a:p>
          <a:p>
            <a:r>
              <a:rPr lang="ru-RU" dirty="0"/>
              <a:t>4. Комета Гейла-Боппа. </a:t>
            </a:r>
          </a:p>
          <a:p>
            <a:r>
              <a:rPr lang="ru-RU" dirty="0"/>
              <a:t>5. Зіткнення комети Шумейкер-Леві 9 з Юпітером.</a:t>
            </a:r>
          </a:p>
          <a:p>
            <a:r>
              <a:rPr lang="ru-RU" dirty="0"/>
              <a:t>6. Ядро комети Темпеля 1.</a:t>
            </a:r>
          </a:p>
          <a:p>
            <a:r>
              <a:rPr lang="uk-UA" dirty="0" smtClean="0"/>
              <a:t>7.Література. </a:t>
            </a:r>
          </a:p>
          <a:p>
            <a:r>
              <a:rPr lang="uk-UA" dirty="0" smtClean="0"/>
              <a:t>8.Висновок.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09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Комети</a:t>
            </a:r>
            <a:r>
              <a:rPr lang="ru-RU" sz="2400" dirty="0"/>
              <a:t> — це тіла Сонячної системи,  що рухаються по витягнутих орбітах.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7811108" cy="46481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9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При наближенні до Сонця комети утворять хвіст із газу та пилу, що іноді досягає в довжину мільйонів кілометрів.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6833"/>
            <a:ext cx="7239000" cy="4680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6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/>
              <a:t>Вважається, що джерелом багатьох комет (довгоперіодичних) є хмара Оорта, у якій перебувають мільйони кометних ядер.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2436"/>
            <a:ext cx="3521075" cy="43988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1988840"/>
            <a:ext cx="3521075" cy="4392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77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42048" cy="1346408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Як правило, комети складаються з «голови» — невеликого яскравого згустку-ядра, що оточена світлою туманною оболонкою (комою), яка складається з газу та пилу.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7687"/>
            <a:ext cx="3521075" cy="47756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00808"/>
            <a:ext cx="3521075" cy="4680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5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36096" y="3501008"/>
            <a:ext cx="3429000" cy="2057400"/>
          </a:xfrm>
        </p:spPr>
        <p:txBody>
          <a:bodyPr>
            <a:noAutofit/>
          </a:bodyPr>
          <a:lstStyle/>
          <a:p>
            <a:r>
              <a:rPr lang="ru-RU" sz="2400" dirty="0"/>
              <a:t>У комет з наближенням до Сонця утворюється «хвіст» — слабка світна смуга, що у результаті дії сонячного вітру найчастіше спрямована у протилежну від Сонця сторону.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12482"/>
          <a:stretch>
            <a:fillRect/>
          </a:stretch>
        </p:blipFill>
        <p:spPr bwMode="auto">
          <a:xfrm>
            <a:off x="323528" y="476672"/>
            <a:ext cx="4752528" cy="60486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64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16632"/>
            <a:ext cx="7200800" cy="1544216"/>
          </a:xfrm>
        </p:spPr>
        <p:txBody>
          <a:bodyPr>
            <a:noAutofit/>
          </a:bodyPr>
          <a:lstStyle/>
          <a:p>
            <a:r>
              <a:rPr lang="ru-RU" sz="2000" dirty="0"/>
              <a:t>Хвости комет розрізняються довжиною й формою, не мають різких обрисів і практично прозорі — крізь них добре видні зірки, — тому що утворені з надзвичайно розрідженої речовини.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7272559" cy="47460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86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355160" cy="1173480"/>
          </a:xfrm>
        </p:spPr>
        <p:txBody>
          <a:bodyPr/>
          <a:lstStyle/>
          <a:p>
            <a:r>
              <a:rPr lang="ru-RU" dirty="0"/>
              <a:t>Комета Голмса в 2007 році, праворуч блакитним видно іонізований газ.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7776864" cy="50830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67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35</TotalTime>
  <Words>415</Words>
  <Application>Microsoft Office PowerPoint</Application>
  <PresentationFormat>Экран (4:3)</PresentationFormat>
  <Paragraphs>29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Изящная</vt:lpstr>
      <vt:lpstr>Презентація на тему «Комети»</vt:lpstr>
      <vt:lpstr>План</vt:lpstr>
      <vt:lpstr>Комети — це тіла Сонячної системи,  що рухаються по витягнутих орбітах.</vt:lpstr>
      <vt:lpstr>При наближенні до Сонця комети утворять хвіст із газу та пилу, що іноді досягає в довжину мільйонів кілометрів.</vt:lpstr>
      <vt:lpstr>Вважається, що джерелом багатьох комет (довгоперіодичних) є хмара Оорта, у якій перебувають мільйони кометних ядер.</vt:lpstr>
      <vt:lpstr>Як правило, комети складаються з «голови» — невеликого яскравого згустку-ядра, що оточена світлою туманною оболонкою (комою), яка складається з газу та пилу.</vt:lpstr>
      <vt:lpstr>У комет з наближенням до Сонця утворюється «хвіст» — слабка світна смуга, що у результаті дії сонячного вітру найчастіше спрямована у протилежну від Сонця сторону.</vt:lpstr>
      <vt:lpstr>Хвости комет розрізняються довжиною й формою, не мають різких обрисів і практично прозорі — крізь них добре видні зірки, — тому що утворені з надзвичайно розрідженої речовини.</vt:lpstr>
      <vt:lpstr>Комета Голмса в 2007 році, праворуч блакитним видно іонізований газ.</vt:lpstr>
      <vt:lpstr>Презентация PowerPoint</vt:lpstr>
      <vt:lpstr>Комета Гейла — Боппа. Спостереження 29 березня 1997 року у Пазині, Хорватія.</vt:lpstr>
      <vt:lpstr>Зіткнення великої комети з планетою призводить до великомасштабних наслідків в атмосфері, магнітосфері, кліматі останньої. Гарним і досить якісно дослідженим прикладом такого зіткнення було зіткнення уламків комети Шумейкер-Леві 9 з Юпітером в липні 1994 року.</vt:lpstr>
      <vt:lpstr>Зіткнення уламків комети Шумейкер-Леві 9 з Юпітером в липні 1994 року</vt:lpstr>
      <vt:lpstr>Ядро комети Темпеля 1 (фото апарату «Діп імпакт»)</vt:lpstr>
      <vt:lpstr>Маси комет приблизно в мільярд разів менше маси Землі (5,9737×1024 кг), щільність речовини хвостів комет наближається до нуля. Хвости «небесних гостей» майже не впливають на планети Сонячної системи. </vt:lpstr>
      <vt:lpstr>У травні 1910 Земля проходила крізь хвіст комети Галлея, ніяких пов'язаних з цім змін на планеті та в русі планети не відмічено.</vt:lpstr>
      <vt:lpstr>Література</vt:lpstr>
      <vt:lpstr>Висновок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 «Комети»</dc:title>
  <dc:creator>6eng</dc:creator>
  <cp:lastModifiedBy>6eng</cp:lastModifiedBy>
  <cp:revision>5</cp:revision>
  <dcterms:created xsi:type="dcterms:W3CDTF">2013-10-20T09:53:46Z</dcterms:created>
  <dcterms:modified xsi:type="dcterms:W3CDTF">2013-10-20T10:53:10Z</dcterms:modified>
</cp:coreProperties>
</file>