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8" autoAdjust="0"/>
    <p:restoredTop sz="94660"/>
  </p:normalViewPr>
  <p:slideViewPr>
    <p:cSldViewPr>
      <p:cViewPr varScale="1">
        <p:scale>
          <a:sx n="69" d="100"/>
          <a:sy n="69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9C35-705C-4AC1-87A6-049378532618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332E-FBE0-4EBA-8AA3-DE579129B3D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1C74-1CF4-42ED-8B5B-E028E3DA6976}" type="datetimeFigureOut">
              <a:rPr lang="uk-UA" smtClean="0"/>
              <a:pPr/>
              <a:t>04.04.2013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C8E6-74CD-4EEA-B788-C59BFBA29A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42.tif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789040"/>
            <a:ext cx="3272408" cy="2639144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</a:t>
            </a:r>
          </a:p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 групи ФК-44-І</a:t>
            </a:r>
          </a:p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Галюк Юрій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772816"/>
            <a:ext cx="7588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Культура стародавнього </a:t>
            </a:r>
            <a:b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Єгипту</a:t>
            </a:r>
            <a:endParaRPr lang="uk-U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049_tomb_abydos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653136"/>
            <a:ext cx="4251373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думка: медицина, математика, астрономія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906888" cy="478112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 Єгиптяни займались і такою важливою галуззю науки, як математика, одним із найвищих досягнень  у якій було винайдення десяткової системи ліку </a:t>
            </a:r>
          </a:p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 високого рівня, набула геометрія. З високим ступенем точності будувалися піраміди, замки і монументи. </a:t>
            </a:r>
          </a:p>
        </p:txBody>
      </p:sp>
      <p:pic>
        <p:nvPicPr>
          <p:cNvPr id="5" name="Рисунок 4" descr="78859_pyramidbuild_m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07450"/>
            <a:ext cx="4211960" cy="545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Переписувачі й осередки духовного життя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499992" cy="4608512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ранньому періоді Стародавнього Єгипту  сформувалась і використовувалась писемність,  що було обумовлене державним діловодством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наявність великих господарств. </a:t>
            </a: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Професія писаря була найбільш винятковою й користувалася найвищими привілеями давньоєгипетського суспільства.</a:t>
            </a: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Писар – це мудрець Стародавнього Єгипту. Писарі становили інтелектуальну еліту давньоєгипетського суспільства, котра керувала адміністративною та економічною діяльністю країни.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69682_karnak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48680"/>
            <a:ext cx="363505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gyptmuscn_18711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6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124744"/>
            <a:ext cx="4248472" cy="5328592"/>
          </a:xfrm>
        </p:spPr>
        <p:txBody>
          <a:bodyPr>
            <a:noAutofit/>
          </a:bodyPr>
          <a:lstStyle/>
          <a:p>
            <a:r>
              <a:rPr lang="uk-UA" sz="1600" b="1" i="1" dirty="0" smtClean="0"/>
              <a:t>Високого рівня досягли в Стародавньому Єгипті різні види мистецтва, для який був характерний надзвичайний розквіт. Раннє винайдення писемності сприяло розвиткові високохудожньої словесності в усіх її основних літературних жанрах. </a:t>
            </a:r>
          </a:p>
          <a:p>
            <a:r>
              <a:rPr lang="uk-UA" sz="1600" b="1" i="1" dirty="0" smtClean="0"/>
              <a:t>До нас дійшли стародавні  міфи, казки, повісті, байки, дидактичні твори, філософські діалоги, гімни, молитви, плачі, епітафії, любовна лірика. В давнину, насамперед у </a:t>
            </a:r>
            <a:r>
              <a:rPr lang="uk-UA" sz="1600" b="1" i="1" dirty="0" err="1" smtClean="0"/>
              <a:t>зв</a:t>
            </a:r>
            <a:r>
              <a:rPr lang="en-US" sz="1600" b="1" i="1" dirty="0" smtClean="0"/>
              <a:t>’</a:t>
            </a:r>
            <a:r>
              <a:rPr lang="uk-UA" sz="1600" b="1" i="1" dirty="0" err="1" smtClean="0"/>
              <a:t>язку</a:t>
            </a:r>
            <a:r>
              <a:rPr lang="uk-UA" sz="1600" b="1" i="1" dirty="0" smtClean="0"/>
              <a:t> з культовими діями</a:t>
            </a:r>
            <a:r>
              <a:rPr lang="en-US" sz="1600" b="1" i="1" dirty="0" smtClean="0"/>
              <a:t> </a:t>
            </a:r>
            <a:r>
              <a:rPr lang="uk-UA" sz="1600" b="1" i="1" dirty="0" smtClean="0"/>
              <a:t>та церемоніями, розвивалася музика, образотворче мистецтво, скульптура й архітектура. Фараони та вищі сановники оточували себе скульпторами, архітекторами, співаками, танцюристами та музикантами. Дещо пізніше розвивається світський театр.</a:t>
            </a:r>
            <a:endParaRPr lang="uk-UA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36724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Культура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spoon_10226_l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0600" y="0"/>
            <a:ext cx="2203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908720"/>
            <a:ext cx="3960440" cy="5256584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Важливою і значущою в історії світової культури рисою, яка вперше виявилася в Стародавньому Єгипті є гуманізм. Ще в епоху Стародавнього царства до нас дійшли вислови типу напису жерця </a:t>
            </a:r>
            <a:r>
              <a:rPr lang="uk-UA" sz="1800" b="1" dirty="0" err="1" smtClean="0"/>
              <a:t>Шеші</a:t>
            </a:r>
            <a:r>
              <a:rPr lang="uk-UA" sz="1800" b="1" dirty="0" smtClean="0"/>
              <a:t>: “</a:t>
            </a: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рятував нещасного від сильнішого... Я давав хліб голодному, вбрання </a:t>
            </a:r>
            <a:r>
              <a:rPr lang="uk-UA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негому</a:t>
            </a: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 перевозив своїм човном того, хто не має його… Я хоронив того, хто не має сина свого…” </a:t>
            </a:r>
            <a:r>
              <a:rPr lang="uk-UA" sz="1800" b="1" dirty="0" smtClean="0"/>
              <a:t>Велика кількість подібних текстів свідчать про існування сильного гуманістичного струменя, що пронизував культуру Стародавнього Єгипту.</a:t>
            </a:r>
            <a:endParaRPr lang="uk-UA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0"/>
            <a:ext cx="314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Культура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isis_22115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6759"/>
            <a:ext cx="2711574" cy="651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8881_denderah_01_l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2895" y="0"/>
            <a:ext cx="17011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2260847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Багато досягнень давньоєгипетської культури увійшли в арсеналу європейської культури. Так, поліпшена версія юліанського календаря – це єгипетський календар.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005064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Ряд мотивів лірики Стародавнього Єгипту увійшли як первинні теми до світової</a:t>
            </a:r>
          </a:p>
          <a:p>
            <a:r>
              <a:rPr lang="uk-UA" sz="2400" dirty="0" smtClean="0"/>
              <a:t>літератури. 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38036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44956_chair_seti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03244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0260_abusimbel_m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556792"/>
            <a:ext cx="3787333" cy="221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gyptiandoll_18717_m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9166" y="188640"/>
            <a:ext cx="179483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Музика</a:t>
            </a:r>
            <a:endParaRPr lang="uk-UA" dirty="0"/>
          </a:p>
        </p:txBody>
      </p:sp>
      <p:pic>
        <p:nvPicPr>
          <p:cNvPr id="4" name="Содержимое 3" descr="egyptband_18710_m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16394"/>
            <a:ext cx="9144000" cy="604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gyptian_har_27244_m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836615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gyptian_2361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89714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gyptianlyre_2849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1" y="1988840"/>
            <a:ext cx="4771343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strum_25854_m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196752"/>
            <a:ext cx="32403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duotone>
              <a:schemeClr val="accent6">
                <a:shade val="45000"/>
                <a:satMod val="135000"/>
              </a:schemeClr>
              <a:prstClr val="white"/>
            </a:duotone>
            <a:lum bright="3000" contrast="9000"/>
          </a:blip>
          <a:srcRect/>
          <a:stretch>
            <a:fillRect l="-4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iris_22114_md.gif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5972175" y="0"/>
            <a:ext cx="3171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План</a:t>
            </a:r>
            <a:endParaRPr lang="uk-UA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світосприймання с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ародавніх єгиптян: релігія, магія та міфологія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Теократичний характер влади фараона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Повсякденне життя єгиптян 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думка: медицина, математика, астрономія 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Переписувачі й осередки духовного життя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Естетичні уявлення стародавніх єгиптян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Гуманізм давньоєгипетської культури</a:t>
            </a:r>
          </a:p>
          <a:p>
            <a:pPr marL="514350" indent="-514350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Спадщина стародавнього Єгипту</a:t>
            </a:r>
          </a:p>
          <a:p>
            <a:pPr marL="514350" indent="-514350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11256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мислення стародавніх єгиптян характерний дуалізм у розумінні світу, який поєднував у ціле єдність і боротьбу двох започаткувань, що відображається у двоїстому характері царської влади, й у протиставленні чорної землі та білого піску пустелі.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мислення  підкоряється двом принципам магічного відчуття світу,  бо походить від того, що між предметом та його визначенням існує взаємозв'язок, а саме: слова втілюють предмети та явища, а мова впорядковує їх. Одночасно слова богів являються відображенням реальності</a:t>
            </a:r>
          </a:p>
          <a:p>
            <a:pPr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645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Особливий світогляд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5368" y="1124744"/>
            <a:ext cx="5688632" cy="54006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 маніакальна пристрасть вміщувати  реальність у межах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травких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вербальних та графічних символів, щоб закріпити її за допомогою однієї з вищих форм чаклунства, - ось основна риса давньоєгипетської культури часів фараонів, яка пояснює природу її дивних пам'ятників та написів.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911" y="188640"/>
            <a:ext cx="645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Особливий світогляд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bee_heirogly_27897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448272" cy="269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osetta-st2_14187_m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653136"/>
            <a:ext cx="60960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89654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Єгиптяни вважали що:</a:t>
            </a:r>
          </a:p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нескінченна водяна пучина оточує твердь всесвіту</a:t>
            </a:r>
          </a:p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землі ці води набувають форми морів</a:t>
            </a:r>
          </a:p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поповнюють небо, яким прямують зірки</a:t>
            </a:r>
          </a:p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живлять річище підземної річки і щороку знову омивають землю, розпливаючись на ній повінню Нілу 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645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Особливий світогляд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22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5" y="1124744"/>
            <a:ext cx="353035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nubis_14193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40152" y="332656"/>
            <a:ext cx="30861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980728"/>
            <a:ext cx="4176464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 океан, заповнював весь Всесвіт доти, доки сонце, Атум-Ра, не піднімається над нею, витіснивши назад весь морок, він дав форму навколишньому світові. Потім він створив богів та людей, рослин і тварин.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Щодня Ра створював світ і вступав у бій, але щодня змій Апоп гнав сонце на захід.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 повстало примусивши Ра піднятися в небо , але він продовжував підтримувати порядок – маат – принцип істини та справедливості.  </a:t>
            </a:r>
            <a:endParaRPr lang="uk-U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60648"/>
            <a:ext cx="2177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Релігія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amen_ra_25850_m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205740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Теократичний характер влади фараона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3178696" cy="3384376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Фараона часто ототожнювали з </a:t>
            </a:r>
            <a:r>
              <a:rPr lang="uk-UA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Гором</a:t>
            </a: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править він землею так, як бог небом;</a:t>
            </a:r>
          </a:p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Фараон є володарем Верхнього та Нижнього Єгипту</a:t>
            </a:r>
          </a:p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Фараон як нащадок творця має владу над усім космосом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378904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Фараон власною особою підтримує рівновагу світу, </a:t>
            </a:r>
            <a:r>
              <a:rPr lang="uk-UA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яклму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кожен момент загрожує повернення хаосу.</a:t>
            </a:r>
          </a:p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Благополуччя країни обумовлене</a:t>
            </a:r>
          </a:p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наявністю  фараона. У ньому “ здоров'я </a:t>
            </a:r>
          </a:p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 зрілість народу втілюється ”. Завдяки </a:t>
            </a:r>
          </a:p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 Єгипет перебував у тому щасливому стані, де всюди панують регулярність і порядок.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kultura-drevnego-egip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05064"/>
            <a:ext cx="3384376" cy="269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620688"/>
            <a:ext cx="1944216" cy="310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0px-Tutanhkamun_Shab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620688"/>
            <a:ext cx="20162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8075" y="692696"/>
            <a:ext cx="168592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ine-press_25951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789040"/>
            <a:ext cx="25922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uk-UA" dirty="0" smtClean="0"/>
              <a:t>Повсякденне життя єгиптян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 відміну від інших народів, які заселяли в давнину Близький Схід, життя єгиптян було на диво “ сучасним ”. Усі люди були рівними перед Творцем. Між державою та окремими особинами не стояла ні аристократія, ні проміжні інстанції.</a:t>
            </a:r>
            <a:r>
              <a:rPr lang="uk-UA" sz="2000" dirty="0"/>
              <a:t> </a:t>
            </a:r>
            <a:r>
              <a:rPr lang="uk-UA" sz="2000" dirty="0" smtClean="0"/>
              <a:t>Людину визначали ім'я її  батьків та титул, що визначав їх місце в суспільстві.</a:t>
            </a:r>
          </a:p>
          <a:p>
            <a:r>
              <a:rPr lang="uk-UA" sz="2000" dirty="0" smtClean="0"/>
              <a:t>Єгиптяни цінували радощі сімейного життя. Дітей заводили охоче, про них піклувалися, причому не змитою продовження роду, а заради щастя яке вони приносять. </a:t>
            </a:r>
          </a:p>
        </p:txBody>
      </p:sp>
      <p:pic>
        <p:nvPicPr>
          <p:cNvPr id="6" name="Рисунок 5" descr="5dd65df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645024"/>
            <a:ext cx="3203848" cy="30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2748_egypt_kitch_l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33478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878_embalming_01_m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8680"/>
            <a:ext cx="5724128" cy="605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Наукова думка: медицина, математика, астрономія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3312368" cy="5256584"/>
          </a:xfrm>
        </p:spPr>
        <p:txBody>
          <a:bodyPr>
            <a:normAutofit fontScale="92500" lnSpcReduction="20000"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Єгиптяни досягли значних успіхів у галузі муміфікації. Вони неможливі без знання таких точних наук  , як фізика, хімія, хірургія.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вони використовували знання хімічних характеристик натрію для муміфікації тіла. Він виймав мозок через ніздрі, а такі операції вимагали точного знання анатомії, про що й свідчать добре збережені мумії  </a:t>
            </a:r>
            <a:endParaRPr lang="uk-UA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870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План</vt:lpstr>
      <vt:lpstr>Слайд 3</vt:lpstr>
      <vt:lpstr>Слайд 4</vt:lpstr>
      <vt:lpstr>Слайд 5</vt:lpstr>
      <vt:lpstr>Слайд 6</vt:lpstr>
      <vt:lpstr>Теократичний характер влади фараона </vt:lpstr>
      <vt:lpstr>Повсякденне життя єгиптян </vt:lpstr>
      <vt:lpstr>Наукова думка: медицина, математика, астрономія  </vt:lpstr>
      <vt:lpstr>Наукова думка: медицина, математика, астрономія</vt:lpstr>
      <vt:lpstr>Переписувачі й осередки духовного життя </vt:lpstr>
      <vt:lpstr>Слайд 12</vt:lpstr>
      <vt:lpstr>Слайд 13</vt:lpstr>
      <vt:lpstr>Слайд 14</vt:lpstr>
      <vt:lpstr>Музика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Галюк</dc:creator>
  <cp:lastModifiedBy>Jay P</cp:lastModifiedBy>
  <cp:revision>40</cp:revision>
  <dcterms:created xsi:type="dcterms:W3CDTF">2013-03-31T08:59:38Z</dcterms:created>
  <dcterms:modified xsi:type="dcterms:W3CDTF">2013-04-04T04:20:28Z</dcterms:modified>
</cp:coreProperties>
</file>