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56" r:id="rId2"/>
    <p:sldId id="257" r:id="rId3"/>
    <p:sldId id="260" r:id="rId4"/>
    <p:sldId id="262" r:id="rId5"/>
    <p:sldId id="270" r:id="rId6"/>
    <p:sldId id="269" r:id="rId7"/>
    <p:sldId id="268" r:id="rId8"/>
    <p:sldId id="267" r:id="rId9"/>
    <p:sldId id="266" r:id="rId10"/>
    <p:sldId id="265" r:id="rId11"/>
    <p:sldId id="264" r:id="rId12"/>
    <p:sldId id="263" r:id="rId13"/>
    <p:sldId id="259" r:id="rId14"/>
    <p:sldId id="287" r:id="rId15"/>
    <p:sldId id="286" r:id="rId16"/>
    <p:sldId id="285" r:id="rId17"/>
    <p:sldId id="284" r:id="rId18"/>
    <p:sldId id="283" r:id="rId19"/>
    <p:sldId id="281" r:id="rId20"/>
    <p:sldId id="282" r:id="rId21"/>
    <p:sldId id="279" r:id="rId22"/>
    <p:sldId id="280" r:id="rId23"/>
    <p:sldId id="278" r:id="rId24"/>
    <p:sldId id="277" r:id="rId25"/>
    <p:sldId id="276" r:id="rId26"/>
    <p:sldId id="275" r:id="rId27"/>
    <p:sldId id="274" r:id="rId28"/>
    <p:sldId id="273" r:id="rId29"/>
    <p:sldId id="272" r:id="rId30"/>
    <p:sldId id="271" r:id="rId31"/>
    <p:sldId id="295" r:id="rId32"/>
    <p:sldId id="291" r:id="rId33"/>
    <p:sldId id="293" r:id="rId34"/>
    <p:sldId id="294" r:id="rId35"/>
    <p:sldId id="292" r:id="rId36"/>
    <p:sldId id="290" r:id="rId37"/>
    <p:sldId id="288" r:id="rId38"/>
    <p:sldId id="289" r:id="rId39"/>
    <p:sldId id="258" r:id="rId40"/>
    <p:sldId id="261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60" autoAdjust="0"/>
    <p:restoredTop sz="94660"/>
  </p:normalViewPr>
  <p:slideViewPr>
    <p:cSldViewPr>
      <p:cViewPr varScale="1">
        <p:scale>
          <a:sx n="74" d="100"/>
          <a:sy n="74" d="100"/>
        </p:scale>
        <p:origin x="-14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B4C71EC6-210F-42DE-9C53-41977AD35B3D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Огляд життя і творчості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Лесі Українки.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94237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772816"/>
            <a:ext cx="9144000" cy="5085184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Лободовський</a:t>
            </a:r>
            <a:r>
              <a:rPr lang="ru-RU" dirty="0"/>
              <a:t> Михайло Федорович, </a:t>
            </a:r>
            <a:r>
              <a:rPr lang="ru-RU" dirty="0" err="1"/>
              <a:t>український</a:t>
            </a:r>
            <a:r>
              <a:rPr lang="ru-RU" dirty="0"/>
              <a:t> </a:t>
            </a:r>
            <a:r>
              <a:rPr lang="ru-RU" dirty="0" err="1"/>
              <a:t>етнограф</a:t>
            </a:r>
            <a:r>
              <a:rPr lang="ru-RU" dirty="0"/>
              <a:t>, </a:t>
            </a:r>
            <a:r>
              <a:rPr lang="ru-RU" dirty="0" err="1"/>
              <a:t>перекладач</a:t>
            </a:r>
            <a:r>
              <a:rPr lang="ru-RU" dirty="0"/>
              <a:t>, </a:t>
            </a:r>
            <a:r>
              <a:rPr lang="ru-RU" dirty="0" err="1"/>
              <a:t>народний</a:t>
            </a:r>
            <a:r>
              <a:rPr lang="ru-RU" dirty="0"/>
              <a:t> учитель, </a:t>
            </a:r>
            <a:r>
              <a:rPr lang="ru-RU" dirty="0" err="1"/>
              <a:t>який</a:t>
            </a:r>
            <a:r>
              <a:rPr lang="ru-RU" dirty="0"/>
              <a:t> за </a:t>
            </a:r>
            <a:r>
              <a:rPr lang="ru-RU" dirty="0" err="1"/>
              <a:t>поширення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селян </a:t>
            </a:r>
            <a:r>
              <a:rPr lang="ru-RU" dirty="0" err="1"/>
              <a:t>Катеринославщини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книги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звільнений</a:t>
            </a:r>
            <a:r>
              <a:rPr lang="ru-RU" dirty="0"/>
              <a:t> з </a:t>
            </a:r>
            <a:r>
              <a:rPr lang="ru-RU" dirty="0" err="1"/>
              <a:t>цієї</a:t>
            </a:r>
            <a:r>
              <a:rPr lang="ru-RU" dirty="0"/>
              <a:t> посади. У 1876 </a:t>
            </a:r>
            <a:r>
              <a:rPr lang="ru-RU" dirty="0" err="1"/>
              <a:t>році</a:t>
            </a:r>
            <a:r>
              <a:rPr lang="ru-RU" dirty="0"/>
              <a:t> Петро Антонович Косач </a:t>
            </a:r>
            <a:r>
              <a:rPr lang="ru-RU" dirty="0" err="1"/>
              <a:t>призначив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на посаду волосного писаря Новоград-</a:t>
            </a:r>
            <a:r>
              <a:rPr lang="ru-RU" dirty="0" err="1"/>
              <a:t>Волинського</a:t>
            </a:r>
            <a:r>
              <a:rPr lang="ru-RU" dirty="0"/>
              <a:t> </a:t>
            </a:r>
            <a:r>
              <a:rPr lang="ru-RU" dirty="0" err="1"/>
              <a:t>повіту</a:t>
            </a:r>
            <a:r>
              <a:rPr lang="ru-RU" dirty="0"/>
              <a:t>, але і на </a:t>
            </a:r>
            <a:r>
              <a:rPr lang="ru-RU" dirty="0" err="1"/>
              <a:t>новій</a:t>
            </a:r>
            <a:r>
              <a:rPr lang="ru-RU" dirty="0"/>
              <a:t> </a:t>
            </a:r>
            <a:r>
              <a:rPr lang="ru-RU" dirty="0" err="1"/>
              <a:t>посаді</a:t>
            </a:r>
            <a:r>
              <a:rPr lang="ru-RU" dirty="0"/>
              <a:t>, з </a:t>
            </a:r>
            <a:r>
              <a:rPr lang="ru-RU" dirty="0" err="1"/>
              <a:t>відома</a:t>
            </a:r>
            <a:r>
              <a:rPr lang="ru-RU" dirty="0"/>
              <a:t> Косача,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продовжував</a:t>
            </a:r>
            <a:r>
              <a:rPr lang="ru-RU" dirty="0"/>
              <a:t> свою </a:t>
            </a:r>
            <a:r>
              <a:rPr lang="ru-RU" dirty="0" err="1"/>
              <a:t>діяльність</a:t>
            </a:r>
            <a:r>
              <a:rPr lang="ru-RU" dirty="0"/>
              <a:t>, </a:t>
            </a:r>
            <a:r>
              <a:rPr lang="ru-RU" dirty="0" err="1"/>
              <a:t>причому</a:t>
            </a:r>
            <a:r>
              <a:rPr lang="ru-RU" dirty="0"/>
              <a:t> </a:t>
            </a:r>
            <a:r>
              <a:rPr lang="ru-RU" dirty="0" err="1"/>
              <a:t>притягнувши</a:t>
            </a:r>
            <a:r>
              <a:rPr lang="ru-RU" dirty="0"/>
              <a:t> до </a:t>
            </a:r>
            <a:r>
              <a:rPr lang="ru-RU" dirty="0" err="1"/>
              <a:t>співучасті</a:t>
            </a:r>
            <a:r>
              <a:rPr lang="ru-RU" dirty="0"/>
              <a:t> </a:t>
            </a:r>
            <a:r>
              <a:rPr lang="ru-RU" dirty="0" err="1"/>
              <a:t>Олену</a:t>
            </a:r>
            <a:r>
              <a:rPr lang="ru-RU" dirty="0"/>
              <a:t> </a:t>
            </a:r>
            <a:r>
              <a:rPr lang="ru-RU" dirty="0" err="1"/>
              <a:t>Пчілку</a:t>
            </a:r>
            <a:r>
              <a:rPr lang="ru-RU" dirty="0"/>
              <a:t>. Про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довідалася</a:t>
            </a:r>
            <a:r>
              <a:rPr lang="ru-RU" dirty="0"/>
              <a:t> </a:t>
            </a:r>
            <a:r>
              <a:rPr lang="ru-RU" dirty="0" err="1"/>
              <a:t>місцева</a:t>
            </a:r>
            <a:r>
              <a:rPr lang="ru-RU" dirty="0"/>
              <a:t> </a:t>
            </a:r>
            <a:r>
              <a:rPr lang="ru-RU" dirty="0" err="1"/>
              <a:t>жандармерія</a:t>
            </a:r>
            <a:r>
              <a:rPr lang="ru-RU" dirty="0"/>
              <a:t>, і на </a:t>
            </a:r>
            <a:r>
              <a:rPr lang="ru-RU" dirty="0" err="1"/>
              <a:t>Косачів</a:t>
            </a:r>
            <a:r>
              <a:rPr lang="ru-RU" dirty="0"/>
              <a:t> </a:t>
            </a:r>
            <a:r>
              <a:rPr lang="ru-RU" dirty="0" err="1"/>
              <a:t>посипалися</a:t>
            </a:r>
            <a:r>
              <a:rPr lang="ru-RU" dirty="0"/>
              <a:t> доноси, в </a:t>
            </a:r>
            <a:r>
              <a:rPr lang="ru-RU" dirty="0" err="1"/>
              <a:t>яких</a:t>
            </a:r>
            <a:r>
              <a:rPr lang="ru-RU" dirty="0"/>
              <a:t> вони </a:t>
            </a:r>
            <a:r>
              <a:rPr lang="ru-RU" dirty="0" err="1"/>
              <a:t>характеризуються</a:t>
            </a:r>
            <a:r>
              <a:rPr lang="ru-RU" dirty="0"/>
              <a:t> як </a:t>
            </a:r>
            <a:r>
              <a:rPr lang="ru-RU" dirty="0" err="1"/>
              <a:t>такі</a:t>
            </a:r>
            <a:r>
              <a:rPr lang="ru-RU" dirty="0"/>
              <a:t>, «которые по образу жизни своей старались вводить на каждом шагу «</a:t>
            </a:r>
            <a:r>
              <a:rPr lang="ru-RU" dirty="0" err="1"/>
              <a:t>хлопоманию</a:t>
            </a:r>
            <a:r>
              <a:rPr lang="ru-RU" dirty="0"/>
              <a:t>», сближаясь исключительно с низким классом народа». </a:t>
            </a:r>
            <a:r>
              <a:rPr lang="ru-RU" dirty="0" err="1"/>
              <a:t>П.А.Косача</a:t>
            </a:r>
            <a:r>
              <a:rPr lang="ru-RU" dirty="0"/>
              <a:t> в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справі</a:t>
            </a:r>
            <a:r>
              <a:rPr lang="ru-RU" dirty="0"/>
              <a:t> </a:t>
            </a:r>
            <a:r>
              <a:rPr lang="ru-RU" dirty="0" err="1"/>
              <a:t>викликали</a:t>
            </a:r>
            <a:r>
              <a:rPr lang="ru-RU" dirty="0"/>
              <a:t> до губернатора, </a:t>
            </a:r>
            <a:r>
              <a:rPr lang="ru-RU" dirty="0" err="1"/>
              <a:t>згодом</a:t>
            </a:r>
            <a:r>
              <a:rPr lang="ru-RU" dirty="0"/>
              <a:t> — до генерал-губернатора. Князь Дондуков-Корсаков, </a:t>
            </a:r>
            <a:r>
              <a:rPr lang="ru-RU" dirty="0" err="1"/>
              <a:t>тодішній</a:t>
            </a:r>
            <a:r>
              <a:rPr lang="ru-RU" dirty="0"/>
              <a:t> генерал-губернатор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людиною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байдужою</a:t>
            </a:r>
            <a:r>
              <a:rPr lang="ru-RU" dirty="0"/>
              <a:t> до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тому Петру Антоновичу,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користувався</a:t>
            </a:r>
            <a:r>
              <a:rPr lang="ru-RU" dirty="0"/>
              <a:t> у </a:t>
            </a:r>
            <a:r>
              <a:rPr lang="ru-RU" dirty="0" err="1"/>
              <a:t>нього</a:t>
            </a:r>
            <a:r>
              <a:rPr lang="ru-RU" dirty="0"/>
              <a:t> доброю славою, </a:t>
            </a:r>
            <a:r>
              <a:rPr lang="ru-RU" dirty="0" err="1"/>
              <a:t>довелося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змінити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служби</a:t>
            </a:r>
            <a:r>
              <a:rPr lang="ru-RU" dirty="0"/>
              <a:t>, </a:t>
            </a:r>
            <a:r>
              <a:rPr lang="ru-RU" dirty="0" err="1"/>
              <a:t>перейшовши</a:t>
            </a:r>
            <a:r>
              <a:rPr lang="ru-RU" dirty="0"/>
              <a:t> на </a:t>
            </a:r>
            <a:r>
              <a:rPr lang="ru-RU" dirty="0" err="1"/>
              <a:t>таку</a:t>
            </a:r>
            <a:r>
              <a:rPr lang="ru-RU" dirty="0"/>
              <a:t> ж посаду до </a:t>
            </a:r>
            <a:r>
              <a:rPr lang="ru-RU" dirty="0" err="1"/>
              <a:t>Луцька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Лободовському</a:t>
            </a:r>
            <a:r>
              <a:rPr lang="ru-RU" dirty="0"/>
              <a:t> </a:t>
            </a:r>
            <a:r>
              <a:rPr lang="ru-RU" dirty="0" err="1"/>
              <a:t>пощастило</a:t>
            </a:r>
            <a:r>
              <a:rPr lang="ru-RU" dirty="0"/>
              <a:t> </a:t>
            </a:r>
            <a:r>
              <a:rPr lang="ru-RU" dirty="0" err="1"/>
              <a:t>своєчасно</a:t>
            </a:r>
            <a:r>
              <a:rPr lang="ru-RU" dirty="0"/>
              <a:t> </a:t>
            </a:r>
            <a:r>
              <a:rPr lang="ru-RU" dirty="0" err="1"/>
              <a:t>втекти</a:t>
            </a:r>
            <a:r>
              <a:rPr lang="ru-RU" dirty="0"/>
              <a:t> за кордон.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повернення</a:t>
            </a:r>
            <a:r>
              <a:rPr lang="ru-RU" dirty="0"/>
              <a:t> </a:t>
            </a:r>
            <a:r>
              <a:rPr lang="ru-RU" dirty="0" err="1"/>
              <a:t>видавав</a:t>
            </a:r>
            <a:r>
              <a:rPr lang="ru-RU" dirty="0"/>
              <a:t> у </a:t>
            </a:r>
            <a:r>
              <a:rPr lang="ru-RU" dirty="0" err="1"/>
              <a:t>Харкові</a:t>
            </a:r>
            <a:r>
              <a:rPr lang="ru-RU" dirty="0"/>
              <a:t> </a:t>
            </a:r>
            <a:r>
              <a:rPr lang="ru-RU" dirty="0" err="1"/>
              <a:t>часопис</a:t>
            </a:r>
            <a:r>
              <a:rPr lang="ru-RU" dirty="0"/>
              <a:t> «</a:t>
            </a:r>
            <a:r>
              <a:rPr lang="ru-RU" dirty="0" err="1"/>
              <a:t>Порада</a:t>
            </a:r>
            <a:r>
              <a:rPr lang="ru-RU" dirty="0"/>
              <a:t>» (1906).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332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632770" y="1700808"/>
            <a:ext cx="6511230" cy="5157192"/>
          </a:xfrm>
        </p:spPr>
        <p:txBody>
          <a:bodyPr>
            <a:normAutofit/>
          </a:bodyPr>
          <a:lstStyle/>
          <a:p>
            <a:r>
              <a:rPr lang="ru-RU" dirty="0" err="1"/>
              <a:t>Сім’я</a:t>
            </a:r>
            <a:r>
              <a:rPr lang="ru-RU" dirty="0"/>
              <a:t> </a:t>
            </a:r>
            <a:r>
              <a:rPr lang="ru-RU" dirty="0" err="1"/>
              <a:t>Косачів</a:t>
            </a:r>
            <a:r>
              <a:rPr lang="ru-RU" dirty="0"/>
              <a:t> </a:t>
            </a:r>
            <a:r>
              <a:rPr lang="ru-RU" dirty="0" err="1"/>
              <a:t>приятелювала</a:t>
            </a:r>
            <a:r>
              <a:rPr lang="ru-RU" dirty="0"/>
              <a:t> з </a:t>
            </a:r>
            <a:r>
              <a:rPr lang="ru-RU" dirty="0" err="1"/>
              <a:t>прогресивними</a:t>
            </a:r>
            <a:r>
              <a:rPr lang="ru-RU" dirty="0"/>
              <a:t> і </a:t>
            </a:r>
            <a:r>
              <a:rPr lang="ru-RU" dirty="0" err="1"/>
              <a:t>відомими</a:t>
            </a:r>
            <a:r>
              <a:rPr lang="ru-RU" dirty="0"/>
              <a:t> </a:t>
            </a:r>
            <a:r>
              <a:rPr lang="ru-RU" dirty="0" err="1"/>
              <a:t>діячами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та </a:t>
            </a:r>
            <a:r>
              <a:rPr lang="ru-RU" dirty="0" err="1"/>
              <a:t>освіти</a:t>
            </a:r>
            <a:r>
              <a:rPr lang="ru-RU" dirty="0"/>
              <a:t>. </a:t>
            </a:r>
            <a:r>
              <a:rPr lang="ru-RU" dirty="0" err="1"/>
              <a:t>Зокрема</a:t>
            </a:r>
            <a:r>
              <a:rPr lang="ru-RU" dirty="0"/>
              <a:t> з </a:t>
            </a:r>
            <a:r>
              <a:rPr lang="ru-RU" dirty="0" err="1"/>
              <a:t>Іваном</a:t>
            </a:r>
            <a:r>
              <a:rPr lang="ru-RU" dirty="0"/>
              <a:t> Степанович </a:t>
            </a:r>
            <a:r>
              <a:rPr lang="ru-RU" dirty="0" err="1"/>
              <a:t>Ждановим</a:t>
            </a:r>
            <a:r>
              <a:rPr lang="ru-RU" dirty="0"/>
              <a:t>, </a:t>
            </a:r>
            <a:r>
              <a:rPr lang="ru-RU" dirty="0" err="1"/>
              <a:t>Гнатом</a:t>
            </a:r>
            <a:r>
              <a:rPr lang="ru-RU" dirty="0"/>
              <a:t> </a:t>
            </a:r>
            <a:r>
              <a:rPr lang="ru-RU" dirty="0" err="1"/>
              <a:t>Васильовичем</a:t>
            </a:r>
            <a:r>
              <a:rPr lang="ru-RU" dirty="0"/>
              <a:t> Львовичем, </a:t>
            </a:r>
            <a:r>
              <a:rPr lang="ru-RU" dirty="0" err="1"/>
              <a:t>Пилипом</a:t>
            </a:r>
            <a:r>
              <a:rPr lang="ru-RU" dirty="0"/>
              <a:t> </a:t>
            </a:r>
            <a:r>
              <a:rPr lang="ru-RU" dirty="0" err="1"/>
              <a:t>Іринеєвичем</a:t>
            </a:r>
            <a:r>
              <a:rPr lang="ru-RU" dirty="0"/>
              <a:t> </a:t>
            </a:r>
            <a:r>
              <a:rPr lang="ru-RU" dirty="0" err="1"/>
              <a:t>Немоловським</a:t>
            </a:r>
            <a:r>
              <a:rPr lang="ru-RU" dirty="0"/>
              <a:t> та родиною </a:t>
            </a:r>
            <a:r>
              <a:rPr lang="ru-RU" dirty="0" err="1"/>
              <a:t>Вишинських-Сікорських</a:t>
            </a:r>
            <a:r>
              <a:rPr lang="ru-RU" dirty="0"/>
              <a:t>. </a:t>
            </a:r>
            <a:r>
              <a:rPr lang="ru-RU" dirty="0" err="1"/>
              <a:t>Спілкування</a:t>
            </a:r>
            <a:r>
              <a:rPr lang="ru-RU" dirty="0"/>
              <a:t> з ними </a:t>
            </a:r>
            <a:r>
              <a:rPr lang="ru-RU" dirty="0" err="1"/>
              <a:t>продовжувалося</a:t>
            </a:r>
            <a:r>
              <a:rPr lang="ru-RU" dirty="0"/>
              <a:t> все </a:t>
            </a:r>
            <a:r>
              <a:rPr lang="ru-RU" dirty="0" err="1"/>
              <a:t>життя</a:t>
            </a:r>
            <a:r>
              <a:rPr lang="ru-RU" dirty="0"/>
              <a:t>, </a:t>
            </a:r>
            <a:r>
              <a:rPr lang="ru-RU" dirty="0" err="1"/>
              <a:t>поступово</a:t>
            </a:r>
            <a:r>
              <a:rPr lang="ru-RU" dirty="0"/>
              <a:t> </a:t>
            </a:r>
            <a:r>
              <a:rPr lang="ru-RU" dirty="0" err="1"/>
              <a:t>перейшовши</a:t>
            </a:r>
            <a:r>
              <a:rPr lang="ru-RU" dirty="0"/>
              <a:t> і на </a:t>
            </a:r>
            <a:r>
              <a:rPr lang="ru-RU" dirty="0" err="1"/>
              <a:t>дітей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Гнат</a:t>
            </a:r>
            <a:r>
              <a:rPr lang="ru-RU" dirty="0"/>
              <a:t> </a:t>
            </a:r>
            <a:r>
              <a:rPr lang="ru-RU" dirty="0" err="1"/>
              <a:t>Васильович</a:t>
            </a:r>
            <a:r>
              <a:rPr lang="ru-RU" dirty="0"/>
              <a:t> Львович жив у </a:t>
            </a:r>
            <a:r>
              <a:rPr lang="ru-RU" dirty="0" err="1"/>
              <a:t>Новограді-Волинському</a:t>
            </a:r>
            <a:r>
              <a:rPr lang="ru-RU" dirty="0"/>
              <a:t> і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виїзду</a:t>
            </a:r>
            <a:r>
              <a:rPr lang="ru-RU" dirty="0"/>
              <a:t> </a:t>
            </a:r>
            <a:r>
              <a:rPr lang="ru-RU" dirty="0" err="1"/>
              <a:t>родини</a:t>
            </a:r>
            <a:r>
              <a:rPr lang="ru-RU" dirty="0"/>
              <a:t> </a:t>
            </a:r>
            <a:r>
              <a:rPr lang="ru-RU" dirty="0" err="1"/>
              <a:t>Косачів</a:t>
            </a:r>
            <a:r>
              <a:rPr lang="ru-RU" dirty="0"/>
              <a:t>. З </a:t>
            </a:r>
            <a:r>
              <a:rPr lang="ru-RU" dirty="0" err="1"/>
              <a:t>нагоди</a:t>
            </a:r>
            <a:r>
              <a:rPr lang="ru-RU" dirty="0"/>
              <a:t> 30-літнього </a:t>
            </a:r>
            <a:r>
              <a:rPr lang="ru-RU" dirty="0" err="1"/>
              <a:t>ювілею</a:t>
            </a:r>
            <a:r>
              <a:rPr lang="ru-RU" dirty="0"/>
              <a:t> </a:t>
            </a:r>
            <a:r>
              <a:rPr lang="ru-RU" dirty="0" err="1"/>
              <a:t>творчої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</a:t>
            </a:r>
            <a:r>
              <a:rPr lang="ru-RU" dirty="0" err="1"/>
              <a:t>вітав</a:t>
            </a:r>
            <a:r>
              <a:rPr lang="ru-RU" dirty="0"/>
              <a:t> </a:t>
            </a:r>
            <a:r>
              <a:rPr lang="ru-RU" dirty="0" err="1"/>
              <a:t>Олену</a:t>
            </a:r>
            <a:r>
              <a:rPr lang="ru-RU" dirty="0"/>
              <a:t> </a:t>
            </a:r>
            <a:r>
              <a:rPr lang="ru-RU" dirty="0" err="1"/>
              <a:t>Пчілку</a:t>
            </a:r>
            <a:r>
              <a:rPr lang="ru-RU" dirty="0"/>
              <a:t>. </a:t>
            </a:r>
            <a:r>
              <a:rPr lang="ru-RU" dirty="0" err="1"/>
              <a:t>Дякував</a:t>
            </a:r>
            <a:r>
              <a:rPr lang="ru-RU" dirty="0"/>
              <a:t> у </a:t>
            </a:r>
            <a:r>
              <a:rPr lang="ru-RU" dirty="0" err="1"/>
              <a:t>вітанні</a:t>
            </a:r>
            <a:r>
              <a:rPr lang="ru-RU" dirty="0"/>
              <a:t> за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клубної</a:t>
            </a:r>
            <a:r>
              <a:rPr lang="ru-RU" dirty="0"/>
              <a:t> </a:t>
            </a:r>
            <a:r>
              <a:rPr lang="ru-RU" dirty="0" err="1"/>
              <a:t>бібліотеки</a:t>
            </a:r>
            <a:r>
              <a:rPr lang="ru-RU" dirty="0"/>
              <a:t> у </a:t>
            </a:r>
            <a:r>
              <a:rPr lang="ru-RU" dirty="0" err="1"/>
              <a:t>Звягелі</a:t>
            </a:r>
            <a:r>
              <a:rPr lang="ru-RU" dirty="0"/>
              <a:t>, яка </a:t>
            </a:r>
            <a:r>
              <a:rPr lang="ru-RU" dirty="0" err="1"/>
              <a:t>була</a:t>
            </a:r>
            <a:r>
              <a:rPr lang="ru-RU" dirty="0"/>
              <a:t> створена у </a:t>
            </a:r>
            <a:r>
              <a:rPr lang="ru-RU" dirty="0" err="1"/>
              <a:t>будинку</a:t>
            </a:r>
            <a:r>
              <a:rPr lang="ru-RU" dirty="0"/>
              <a:t> </a:t>
            </a:r>
            <a:r>
              <a:rPr lang="ru-RU" dirty="0" err="1"/>
              <a:t>з’їзду</a:t>
            </a:r>
            <a:r>
              <a:rPr lang="ru-RU" dirty="0"/>
              <a:t> </a:t>
            </a:r>
            <a:r>
              <a:rPr lang="ru-RU" dirty="0" err="1"/>
              <a:t>мирових</a:t>
            </a:r>
            <a:r>
              <a:rPr lang="ru-RU" dirty="0"/>
              <a:t> </a:t>
            </a:r>
            <a:r>
              <a:rPr lang="ru-RU" dirty="0" err="1"/>
              <a:t>посередників</a:t>
            </a:r>
            <a:r>
              <a:rPr lang="ru-RU" dirty="0"/>
              <a:t>, </a:t>
            </a:r>
            <a:r>
              <a:rPr lang="ru-RU" dirty="0" err="1"/>
              <a:t>упорядкована</a:t>
            </a:r>
            <a:r>
              <a:rPr lang="ru-RU" dirty="0"/>
              <a:t> </a:t>
            </a:r>
            <a:r>
              <a:rPr lang="ru-RU" dirty="0" err="1"/>
              <a:t>Ждановим</a:t>
            </a:r>
            <a:r>
              <a:rPr lang="ru-RU" dirty="0"/>
              <a:t> </a:t>
            </a:r>
            <a:r>
              <a:rPr lang="ru-RU" dirty="0" err="1"/>
              <a:t>Іваном</a:t>
            </a:r>
            <a:r>
              <a:rPr lang="ru-RU" dirty="0"/>
              <a:t> Степановичем і </a:t>
            </a:r>
            <a:r>
              <a:rPr lang="ru-RU" dirty="0" err="1"/>
              <a:t>пізніше</a:t>
            </a:r>
            <a:r>
              <a:rPr lang="ru-RU" dirty="0"/>
              <a:t> передана до клубу.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2381250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3210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У </a:t>
            </a:r>
            <a:r>
              <a:rPr lang="ru-RU" dirty="0" err="1"/>
              <a:t>листі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16 </a:t>
            </a:r>
            <a:r>
              <a:rPr lang="ru-RU" dirty="0" err="1"/>
              <a:t>липня</a:t>
            </a:r>
            <a:r>
              <a:rPr lang="ru-RU" dirty="0"/>
              <a:t> 1889 року Ольга </a:t>
            </a:r>
            <a:r>
              <a:rPr lang="ru-RU" dirty="0" err="1"/>
              <a:t>Петрівна</a:t>
            </a:r>
            <a:r>
              <a:rPr lang="ru-RU" dirty="0"/>
              <a:t> </a:t>
            </a:r>
            <a:r>
              <a:rPr lang="ru-RU" dirty="0" err="1"/>
              <a:t>Драгоманова</a:t>
            </a:r>
            <a:r>
              <a:rPr lang="ru-RU" dirty="0"/>
              <a:t>-Косач </a:t>
            </a:r>
            <a:r>
              <a:rPr lang="ru-RU" dirty="0" err="1"/>
              <a:t>пише</a:t>
            </a:r>
            <a:r>
              <a:rPr lang="ru-RU" dirty="0"/>
              <a:t> </a:t>
            </a:r>
            <a:r>
              <a:rPr lang="ru-RU" dirty="0" err="1"/>
              <a:t>Лесі</a:t>
            </a:r>
            <a:r>
              <a:rPr lang="ru-RU" dirty="0"/>
              <a:t> з Колодяжного, </a:t>
            </a:r>
            <a:r>
              <a:rPr lang="ru-RU" dirty="0" err="1"/>
              <a:t>що</a:t>
            </a:r>
            <a:r>
              <a:rPr lang="ru-RU" dirty="0"/>
              <a:t> вона й Михайло </a:t>
            </a:r>
            <a:r>
              <a:rPr lang="ru-RU" dirty="0" err="1"/>
              <a:t>мають</a:t>
            </a:r>
            <a:r>
              <a:rPr lang="ru-RU" dirty="0"/>
              <a:t> з </a:t>
            </a:r>
            <a:r>
              <a:rPr lang="ru-RU" dirty="0" err="1"/>
              <a:t>учорашнього</a:t>
            </a:r>
            <a:r>
              <a:rPr lang="ru-RU" dirty="0"/>
              <a:t> дня </a:t>
            </a:r>
            <a:r>
              <a:rPr lang="ru-RU" dirty="0" err="1"/>
              <a:t>новий</a:t>
            </a:r>
            <a:r>
              <a:rPr lang="ru-RU" dirty="0"/>
              <a:t> проект — </a:t>
            </a:r>
            <a:r>
              <a:rPr lang="ru-RU" dirty="0" err="1"/>
              <a:t>видати</a:t>
            </a:r>
            <a:r>
              <a:rPr lang="ru-RU" dirty="0"/>
              <a:t> («і </a:t>
            </a:r>
            <a:r>
              <a:rPr lang="ru-RU" dirty="0" err="1"/>
              <a:t>навіть</a:t>
            </a:r>
            <a:r>
              <a:rPr lang="ru-RU" dirty="0"/>
              <a:t> не в </a:t>
            </a:r>
            <a:r>
              <a:rPr lang="ru-RU" dirty="0" err="1"/>
              <a:t>далекім</a:t>
            </a:r>
            <a:r>
              <a:rPr lang="ru-RU" dirty="0"/>
              <a:t> </a:t>
            </a:r>
            <a:r>
              <a:rPr lang="ru-RU" dirty="0" err="1"/>
              <a:t>часі</a:t>
            </a:r>
            <a:r>
              <a:rPr lang="ru-RU" dirty="0"/>
              <a:t>!») </a:t>
            </a:r>
            <a:r>
              <a:rPr lang="ru-RU" dirty="0" err="1"/>
              <a:t>волинський</a:t>
            </a:r>
            <a:r>
              <a:rPr lang="ru-RU" dirty="0"/>
              <a:t> </a:t>
            </a:r>
            <a:r>
              <a:rPr lang="ru-RU" dirty="0" err="1"/>
              <a:t>збірник</a:t>
            </a:r>
            <a:r>
              <a:rPr lang="ru-RU" dirty="0"/>
              <a:t>, написаний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тими</a:t>
            </a:r>
            <a:r>
              <a:rPr lang="ru-RU" dirty="0"/>
              <a:t>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живе</a:t>
            </a:r>
            <a:r>
              <a:rPr lang="ru-RU" dirty="0"/>
              <a:t> на </a:t>
            </a:r>
            <a:r>
              <a:rPr lang="ru-RU" dirty="0" err="1"/>
              <a:t>Волині</a:t>
            </a:r>
            <a:r>
              <a:rPr lang="ru-RU" dirty="0"/>
              <a:t>. «</a:t>
            </a:r>
            <a:r>
              <a:rPr lang="ru-RU" dirty="0" err="1"/>
              <a:t>Облічуємо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: ми </a:t>
            </a:r>
            <a:r>
              <a:rPr lang="ru-RU" dirty="0" err="1"/>
              <a:t>всі</a:t>
            </a:r>
            <a:r>
              <a:rPr lang="ru-RU" dirty="0"/>
              <a:t>,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Зюня</a:t>
            </a:r>
            <a:r>
              <a:rPr lang="ru-RU" dirty="0"/>
              <a:t> (Василь </a:t>
            </a:r>
            <a:r>
              <a:rPr lang="ru-RU" dirty="0" err="1"/>
              <a:t>Дмитрович</a:t>
            </a:r>
            <a:r>
              <a:rPr lang="ru-RU" dirty="0"/>
              <a:t> </a:t>
            </a:r>
            <a:r>
              <a:rPr lang="ru-RU" dirty="0" err="1"/>
              <a:t>Завілейський</a:t>
            </a:r>
            <a:r>
              <a:rPr lang="ru-RU" dirty="0"/>
              <a:t>), Маня (</a:t>
            </a:r>
            <a:r>
              <a:rPr lang="ru-RU" dirty="0" err="1"/>
              <a:t>Биковська</a:t>
            </a:r>
            <a:r>
              <a:rPr lang="ru-RU" dirty="0"/>
              <a:t>), </a:t>
            </a:r>
            <a:r>
              <a:rPr lang="ru-RU" dirty="0" err="1"/>
              <a:t>Боровиків</a:t>
            </a:r>
            <a:r>
              <a:rPr lang="ru-RU" dirty="0"/>
              <a:t> (</a:t>
            </a:r>
            <a:r>
              <a:rPr lang="ru-RU" dirty="0" err="1"/>
              <a:t>Віталій</a:t>
            </a:r>
            <a:r>
              <a:rPr lang="ru-RU" dirty="0"/>
              <a:t> Гаврилович Боровиков), Жданов, </a:t>
            </a:r>
            <a:r>
              <a:rPr lang="ru-RU" dirty="0" err="1"/>
              <a:t>Бернадський</a:t>
            </a:r>
            <a:r>
              <a:rPr lang="ru-RU" dirty="0"/>
              <a:t> (</a:t>
            </a:r>
            <a:r>
              <a:rPr lang="ru-RU" dirty="0" err="1"/>
              <a:t>письмовод</a:t>
            </a:r>
            <a:r>
              <a:rPr lang="ru-RU" dirty="0"/>
              <a:t> </a:t>
            </a:r>
            <a:r>
              <a:rPr lang="ru-RU" dirty="0" err="1"/>
              <a:t>Іржиневича</a:t>
            </a:r>
            <a:r>
              <a:rPr lang="ru-RU" dirty="0"/>
              <a:t>), ну і </a:t>
            </a:r>
            <a:r>
              <a:rPr lang="ru-RU" dirty="0" err="1"/>
              <a:t>ще</a:t>
            </a:r>
            <a:r>
              <a:rPr lang="ru-RU" dirty="0"/>
              <a:t>, </a:t>
            </a:r>
            <a:r>
              <a:rPr lang="ru-RU" dirty="0" err="1"/>
              <a:t>може</a:t>
            </a:r>
            <a:r>
              <a:rPr lang="ru-RU" dirty="0"/>
              <a:t>, </a:t>
            </a:r>
            <a:r>
              <a:rPr lang="ru-RU" dirty="0" err="1"/>
              <a:t>хто</a:t>
            </a:r>
            <a:r>
              <a:rPr lang="ru-RU" dirty="0"/>
              <a:t>…». </a:t>
            </a:r>
            <a:r>
              <a:rPr lang="ru-RU" dirty="0" err="1"/>
              <a:t>Тобто</a:t>
            </a:r>
            <a:r>
              <a:rPr lang="ru-RU" dirty="0"/>
              <a:t>, родина </a:t>
            </a:r>
            <a:r>
              <a:rPr lang="ru-RU" dirty="0" err="1"/>
              <a:t>Косачів</a:t>
            </a:r>
            <a:r>
              <a:rPr lang="ru-RU" dirty="0"/>
              <a:t> </a:t>
            </a:r>
            <a:r>
              <a:rPr lang="ru-RU" dirty="0" err="1"/>
              <a:t>підтримувала</a:t>
            </a:r>
            <a:r>
              <a:rPr lang="ru-RU" dirty="0"/>
              <a:t> </a:t>
            </a:r>
            <a:r>
              <a:rPr lang="ru-RU" dirty="0" err="1"/>
              <a:t>літературні</a:t>
            </a:r>
            <a:r>
              <a:rPr lang="ru-RU" dirty="0"/>
              <a:t> </a:t>
            </a:r>
            <a:r>
              <a:rPr lang="ru-RU" dirty="0" err="1"/>
              <a:t>зв’язки</a:t>
            </a:r>
            <a:r>
              <a:rPr lang="ru-RU" dirty="0"/>
              <a:t> з </a:t>
            </a:r>
            <a:r>
              <a:rPr lang="ru-RU" dirty="0" err="1"/>
              <a:t>новоград-волинцями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Приятелювали</a:t>
            </a:r>
            <a:r>
              <a:rPr lang="ru-RU" dirty="0"/>
              <a:t> </a:t>
            </a:r>
            <a:r>
              <a:rPr lang="ru-RU" dirty="0" err="1"/>
              <a:t>Косачі</a:t>
            </a:r>
            <a:r>
              <a:rPr lang="ru-RU" dirty="0"/>
              <a:t> з </a:t>
            </a:r>
            <a:r>
              <a:rPr lang="ru-RU" dirty="0" err="1"/>
              <a:t>Іваном</a:t>
            </a:r>
            <a:r>
              <a:rPr lang="ru-RU" dirty="0"/>
              <a:t> Романовичем </a:t>
            </a:r>
            <a:r>
              <a:rPr lang="ru-RU" dirty="0" err="1"/>
              <a:t>Вишинським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працював</a:t>
            </a:r>
            <a:r>
              <a:rPr lang="ru-RU" dirty="0"/>
              <a:t> секретарем </a:t>
            </a:r>
            <a:r>
              <a:rPr lang="ru-RU" dirty="0" err="1"/>
              <a:t>новоград-волинського</a:t>
            </a:r>
            <a:r>
              <a:rPr lang="ru-RU" dirty="0"/>
              <a:t> </a:t>
            </a:r>
            <a:r>
              <a:rPr lang="ru-RU" dirty="0" err="1"/>
              <a:t>з’їзду</a:t>
            </a:r>
            <a:r>
              <a:rPr lang="ru-RU" dirty="0"/>
              <a:t> </a:t>
            </a:r>
            <a:r>
              <a:rPr lang="ru-RU" dirty="0" err="1"/>
              <a:t>мирових</a:t>
            </a:r>
            <a:r>
              <a:rPr lang="ru-RU" dirty="0"/>
              <a:t> </a:t>
            </a:r>
            <a:r>
              <a:rPr lang="ru-RU" dirty="0" err="1"/>
              <a:t>посередників</a:t>
            </a:r>
            <a:r>
              <a:rPr lang="ru-RU" dirty="0"/>
              <a:t>, коли П. А. Косач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головою.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624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772816"/>
            <a:ext cx="9144000" cy="5085184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Ще</a:t>
            </a:r>
            <a:r>
              <a:rPr lang="ru-RU" dirty="0"/>
              <a:t> до </a:t>
            </a:r>
            <a:r>
              <a:rPr lang="ru-RU" dirty="0" err="1"/>
              <a:t>народження</a:t>
            </a:r>
            <a:r>
              <a:rPr lang="ru-RU" dirty="0"/>
              <a:t> </a:t>
            </a:r>
            <a:r>
              <a:rPr lang="ru-RU" dirty="0" err="1"/>
              <a:t>Лесі</a:t>
            </a:r>
            <a:r>
              <a:rPr lang="ru-RU" dirty="0"/>
              <a:t>, у 1870 </a:t>
            </a:r>
            <a:r>
              <a:rPr lang="ru-RU" dirty="0" err="1"/>
              <a:t>році</a:t>
            </a:r>
            <a:r>
              <a:rPr lang="ru-RU" dirty="0"/>
              <a:t>, до </a:t>
            </a:r>
            <a:r>
              <a:rPr lang="ru-RU" dirty="0" err="1"/>
              <a:t>Косачів</a:t>
            </a:r>
            <a:r>
              <a:rPr lang="ru-RU" dirty="0"/>
              <a:t> </a:t>
            </a:r>
            <a:r>
              <a:rPr lang="ru-RU" dirty="0" err="1"/>
              <a:t>приїжджав</a:t>
            </a:r>
            <a:r>
              <a:rPr lang="ru-RU" dirty="0"/>
              <a:t> </a:t>
            </a:r>
            <a:r>
              <a:rPr lang="ru-RU" dirty="0" err="1"/>
              <a:t>Євген</a:t>
            </a:r>
            <a:r>
              <a:rPr lang="ru-RU" dirty="0"/>
              <a:t> </a:t>
            </a:r>
            <a:r>
              <a:rPr lang="ru-RU" dirty="0" err="1"/>
              <a:t>Васильович</a:t>
            </a:r>
            <a:r>
              <a:rPr lang="ru-RU" dirty="0"/>
              <a:t> Судовщиков, приятель Лесиного дядька </a:t>
            </a:r>
            <a:r>
              <a:rPr lang="ru-RU" dirty="0" err="1"/>
              <a:t>Михайла</a:t>
            </a:r>
            <a:r>
              <a:rPr lang="ru-RU" dirty="0"/>
              <a:t> Петровича </a:t>
            </a:r>
            <a:r>
              <a:rPr lang="ru-RU" dirty="0" err="1"/>
              <a:t>Драгоманова</a:t>
            </a:r>
            <a:r>
              <a:rPr lang="ru-RU" dirty="0"/>
              <a:t> з дружиною Анною </a:t>
            </a:r>
            <a:r>
              <a:rPr lang="ru-RU" dirty="0" err="1"/>
              <a:t>Іванівною</a:t>
            </a:r>
            <a:r>
              <a:rPr lang="ru-RU" dirty="0"/>
              <a:t> — </a:t>
            </a:r>
            <a:r>
              <a:rPr lang="ru-RU" dirty="0" err="1"/>
              <a:t>товаришкою</a:t>
            </a:r>
            <a:r>
              <a:rPr lang="ru-RU" dirty="0"/>
              <a:t> по </a:t>
            </a:r>
            <a:r>
              <a:rPr lang="ru-RU" dirty="0" err="1"/>
              <a:t>пансіонату</a:t>
            </a:r>
            <a:r>
              <a:rPr lang="ru-RU" dirty="0"/>
              <a:t> Ольги </a:t>
            </a:r>
            <a:r>
              <a:rPr lang="ru-RU" dirty="0" err="1"/>
              <a:t>Петрівни</a:t>
            </a:r>
            <a:r>
              <a:rPr lang="ru-RU" dirty="0"/>
              <a:t>. Анна </a:t>
            </a:r>
            <a:r>
              <a:rPr lang="ru-RU" dirty="0" err="1"/>
              <a:t>Іванівна</a:t>
            </a:r>
            <a:r>
              <a:rPr lang="ru-RU" dirty="0"/>
              <a:t> </a:t>
            </a:r>
            <a:r>
              <a:rPr lang="ru-RU" dirty="0" err="1"/>
              <a:t>побувала</a:t>
            </a:r>
            <a:r>
              <a:rPr lang="ru-RU" dirty="0"/>
              <a:t> в </a:t>
            </a:r>
            <a:r>
              <a:rPr lang="ru-RU" dirty="0" err="1"/>
              <a:t>місті</a:t>
            </a:r>
            <a:r>
              <a:rPr lang="ru-RU" dirty="0"/>
              <a:t> і в 1875 </a:t>
            </a:r>
            <a:r>
              <a:rPr lang="ru-RU" dirty="0" err="1"/>
              <a:t>році</a:t>
            </a:r>
            <a:r>
              <a:rPr lang="ru-RU" dirty="0"/>
              <a:t> разом з </a:t>
            </a:r>
            <a:r>
              <a:rPr lang="ru-RU" dirty="0" err="1"/>
              <a:t>донькою</a:t>
            </a:r>
            <a:r>
              <a:rPr lang="ru-RU" dirty="0"/>
              <a:t> </a:t>
            </a:r>
            <a:r>
              <a:rPr lang="ru-RU" dirty="0" err="1"/>
              <a:t>Олександрою</a:t>
            </a:r>
            <a:r>
              <a:rPr lang="ru-RU" dirty="0"/>
              <a:t>, яка, коли </a:t>
            </a:r>
            <a:r>
              <a:rPr lang="ru-RU" dirty="0" err="1"/>
              <a:t>подорослішала</a:t>
            </a:r>
            <a:r>
              <a:rPr lang="ru-RU" dirty="0"/>
              <a:t>, стала </a:t>
            </a:r>
            <a:r>
              <a:rPr lang="ru-RU" dirty="0" err="1"/>
              <a:t>українською</a:t>
            </a:r>
            <a:r>
              <a:rPr lang="ru-RU" dirty="0"/>
              <a:t> </a:t>
            </a:r>
            <a:r>
              <a:rPr lang="ru-RU" dirty="0" err="1"/>
              <a:t>письменницею</a:t>
            </a:r>
            <a:r>
              <a:rPr lang="ru-RU" dirty="0"/>
              <a:t>, писала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літературним</a:t>
            </a:r>
            <a:r>
              <a:rPr lang="ru-RU" dirty="0"/>
              <a:t> </a:t>
            </a:r>
            <a:r>
              <a:rPr lang="ru-RU" dirty="0" err="1"/>
              <a:t>псевдонімом</a:t>
            </a:r>
            <a:r>
              <a:rPr lang="ru-RU" dirty="0"/>
              <a:t> — </a:t>
            </a:r>
            <a:r>
              <a:rPr lang="ru-RU" dirty="0" err="1"/>
              <a:t>Грицько</a:t>
            </a:r>
            <a:r>
              <a:rPr lang="ru-RU" dirty="0"/>
              <a:t> Григоренко, та у 1893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вийшла</a:t>
            </a:r>
            <a:r>
              <a:rPr lang="ru-RU" dirty="0"/>
              <a:t> </a:t>
            </a:r>
            <a:r>
              <a:rPr lang="ru-RU" dirty="0" err="1"/>
              <a:t>заміж</a:t>
            </a:r>
            <a:r>
              <a:rPr lang="ru-RU" dirty="0"/>
              <a:t> за </a:t>
            </a:r>
            <a:r>
              <a:rPr lang="ru-RU" dirty="0" err="1"/>
              <a:t>Михайла</a:t>
            </a:r>
            <a:r>
              <a:rPr lang="ru-RU" dirty="0"/>
              <a:t> Косача.</a:t>
            </a:r>
          </a:p>
          <a:p>
            <a:r>
              <a:rPr lang="ru-RU" dirty="0" err="1"/>
              <a:t>Єлизавета</a:t>
            </a:r>
            <a:r>
              <a:rPr lang="ru-RU" dirty="0"/>
              <a:t> </a:t>
            </a:r>
            <a:r>
              <a:rPr lang="ru-RU" dirty="0" err="1"/>
              <a:t>Іванівна</a:t>
            </a:r>
            <a:r>
              <a:rPr lang="ru-RU" dirty="0"/>
              <a:t> </a:t>
            </a:r>
            <a:r>
              <a:rPr lang="ru-RU" dirty="0" err="1"/>
              <a:t>Драгоманова</a:t>
            </a:r>
            <a:r>
              <a:rPr lang="ru-RU" dirty="0"/>
              <a:t> (1821–1895) —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Михайла</a:t>
            </a:r>
            <a:r>
              <a:rPr lang="ru-RU" dirty="0"/>
              <a:t> і Ольги </a:t>
            </a:r>
            <a:r>
              <a:rPr lang="ru-RU" dirty="0" err="1"/>
              <a:t>Драгоманових</a:t>
            </a:r>
            <a:endParaRPr lang="ru-RU" dirty="0"/>
          </a:p>
          <a:p>
            <a:r>
              <a:rPr lang="ru-RU" dirty="0" err="1"/>
              <a:t>Єлизавета</a:t>
            </a:r>
            <a:r>
              <a:rPr lang="ru-RU" dirty="0"/>
              <a:t> </a:t>
            </a:r>
            <a:r>
              <a:rPr lang="ru-RU" dirty="0" err="1"/>
              <a:t>Іванівна</a:t>
            </a:r>
            <a:r>
              <a:rPr lang="ru-RU" dirty="0"/>
              <a:t> </a:t>
            </a:r>
            <a:r>
              <a:rPr lang="ru-RU" dirty="0" err="1"/>
              <a:t>Драгоманова</a:t>
            </a:r>
            <a:r>
              <a:rPr lang="ru-RU" dirty="0"/>
              <a:t> (1821–1895) —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Михайла</a:t>
            </a:r>
            <a:r>
              <a:rPr lang="ru-RU" dirty="0"/>
              <a:t> і Ольги </a:t>
            </a:r>
            <a:r>
              <a:rPr lang="ru-RU" dirty="0" err="1"/>
              <a:t>Драгоманових</a:t>
            </a:r>
            <a:endParaRPr lang="ru-RU" dirty="0"/>
          </a:p>
          <a:p>
            <a:endParaRPr lang="ru-RU" dirty="0"/>
          </a:p>
          <a:p>
            <a:r>
              <a:rPr lang="ru-RU" dirty="0"/>
              <a:t>У лютому-</a:t>
            </a:r>
            <a:r>
              <a:rPr lang="ru-RU" dirty="0" err="1"/>
              <a:t>березні</a:t>
            </a:r>
            <a:r>
              <a:rPr lang="ru-RU" dirty="0"/>
              <a:t> 1872 року в </a:t>
            </a:r>
            <a:r>
              <a:rPr lang="ru-RU" dirty="0" err="1"/>
              <a:t>Новограді-Волинському</a:t>
            </a:r>
            <a:r>
              <a:rPr lang="ru-RU" dirty="0"/>
              <a:t> </a:t>
            </a:r>
            <a:r>
              <a:rPr lang="ru-RU" dirty="0" err="1"/>
              <a:t>жилп</a:t>
            </a:r>
            <a:r>
              <a:rPr lang="ru-RU" dirty="0"/>
              <a:t> </a:t>
            </a:r>
            <a:r>
              <a:rPr lang="ru-RU" dirty="0" err="1"/>
              <a:t>Єлизавета</a:t>
            </a:r>
            <a:r>
              <a:rPr lang="ru-RU" dirty="0"/>
              <a:t> </a:t>
            </a:r>
            <a:r>
              <a:rPr lang="ru-RU" dirty="0" err="1"/>
              <a:t>Іванівна</a:t>
            </a:r>
            <a:r>
              <a:rPr lang="ru-RU" dirty="0"/>
              <a:t> </a:t>
            </a:r>
            <a:r>
              <a:rPr lang="ru-RU" dirty="0" err="1"/>
              <a:t>Драгоманова</a:t>
            </a:r>
            <a:r>
              <a:rPr lang="ru-RU" dirty="0"/>
              <a:t> (1821–1895) — бабуся </a:t>
            </a:r>
            <a:r>
              <a:rPr lang="ru-RU" dirty="0" err="1"/>
              <a:t>Лесі</a:t>
            </a:r>
            <a:r>
              <a:rPr lang="ru-RU" dirty="0"/>
              <a:t> </a:t>
            </a:r>
            <a:r>
              <a:rPr lang="ru-RU" dirty="0" err="1"/>
              <a:t>Українки</a:t>
            </a:r>
            <a:r>
              <a:rPr lang="ru-RU" dirty="0"/>
              <a:t>, </a:t>
            </a:r>
            <a:r>
              <a:rPr lang="ru-RU" dirty="0" err="1"/>
              <a:t>мати</a:t>
            </a:r>
            <a:r>
              <a:rPr lang="ru-RU" dirty="0"/>
              <a:t> Ольги </a:t>
            </a:r>
            <a:r>
              <a:rPr lang="ru-RU" dirty="0" err="1"/>
              <a:t>Петрівни</a:t>
            </a:r>
            <a:r>
              <a:rPr lang="ru-RU" dirty="0"/>
              <a:t> </a:t>
            </a:r>
            <a:r>
              <a:rPr lang="ru-RU" dirty="0" err="1"/>
              <a:t>Драгоманової</a:t>
            </a:r>
            <a:r>
              <a:rPr lang="ru-RU" dirty="0"/>
              <a:t>-Косач, та </a:t>
            </a:r>
            <a:r>
              <a:rPr lang="ru-RU" dirty="0" err="1"/>
              <a:t>тітонька</a:t>
            </a:r>
            <a:r>
              <a:rPr lang="ru-RU" dirty="0"/>
              <a:t> </a:t>
            </a:r>
            <a:r>
              <a:rPr lang="ru-RU" dirty="0" err="1"/>
              <a:t>Олександра</a:t>
            </a:r>
            <a:r>
              <a:rPr lang="ru-RU" dirty="0"/>
              <a:t> </a:t>
            </a:r>
            <a:r>
              <a:rPr lang="ru-RU" dirty="0" err="1"/>
              <a:t>Антонівна</a:t>
            </a:r>
            <a:r>
              <a:rPr lang="ru-RU" dirty="0"/>
              <a:t> Косач (1847–?), сестра Петра Антоновича Косача,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доглядали</a:t>
            </a:r>
            <a:r>
              <a:rPr lang="ru-RU" dirty="0"/>
              <a:t> </a:t>
            </a:r>
            <a:r>
              <a:rPr lang="ru-RU" dirty="0" err="1"/>
              <a:t>маленьку</a:t>
            </a:r>
            <a:r>
              <a:rPr lang="ru-RU" dirty="0"/>
              <a:t> Лесю. </a:t>
            </a:r>
            <a:r>
              <a:rPr lang="ru-RU" dirty="0" err="1"/>
              <a:t>Адже</a:t>
            </a:r>
            <a:r>
              <a:rPr lang="ru-RU" dirty="0"/>
              <a:t> в </a:t>
            </a:r>
            <a:r>
              <a:rPr lang="ru-RU" dirty="0" err="1"/>
              <a:t>цей</a:t>
            </a:r>
            <a:r>
              <a:rPr lang="ru-RU" dirty="0"/>
              <a:t> час Ольга </a:t>
            </a:r>
            <a:r>
              <a:rPr lang="ru-RU" dirty="0" err="1"/>
              <a:t>Петрівна</a:t>
            </a:r>
            <a:r>
              <a:rPr lang="ru-RU" dirty="0"/>
              <a:t> —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— </a:t>
            </a:r>
            <a:r>
              <a:rPr lang="ru-RU" dirty="0" err="1"/>
              <a:t>їздила</a:t>
            </a:r>
            <a:r>
              <a:rPr lang="ru-RU" dirty="0"/>
              <a:t> на </a:t>
            </a:r>
            <a:r>
              <a:rPr lang="ru-RU" dirty="0" err="1"/>
              <a:t>довгий</a:t>
            </a:r>
            <a:r>
              <a:rPr lang="ru-RU" dirty="0"/>
              <a:t> час до брата </a:t>
            </a:r>
            <a:r>
              <a:rPr lang="ru-RU" dirty="0" err="1"/>
              <a:t>Михайла</a:t>
            </a:r>
            <a:r>
              <a:rPr lang="ru-RU" dirty="0"/>
              <a:t> </a:t>
            </a:r>
            <a:r>
              <a:rPr lang="ru-RU" dirty="0" err="1"/>
              <a:t>Драгоманова</a:t>
            </a:r>
            <a:r>
              <a:rPr lang="ru-RU" dirty="0"/>
              <a:t> за кордон у </a:t>
            </a:r>
            <a:r>
              <a:rPr lang="ru-RU" dirty="0" err="1"/>
              <a:t>Флоренцію</a:t>
            </a:r>
            <a:r>
              <a:rPr lang="ru-RU" dirty="0"/>
              <a:t>, де </a:t>
            </a:r>
            <a:r>
              <a:rPr lang="ru-RU" dirty="0" err="1"/>
              <a:t>пробула</a:t>
            </a:r>
            <a:r>
              <a:rPr lang="ru-RU" dirty="0"/>
              <a:t> до листопада.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3952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772815"/>
            <a:ext cx="8923668" cy="5006305"/>
          </a:xfrm>
        </p:spPr>
        <p:txBody>
          <a:bodyPr/>
          <a:lstStyle/>
          <a:p>
            <a:r>
              <a:rPr lang="ru-RU" dirty="0"/>
              <a:t>Михайло Петрович Драгоманов (1841–1895). Фото 1875 </a:t>
            </a:r>
            <a:r>
              <a:rPr lang="ru-RU" dirty="0" smtClean="0"/>
              <a:t>року</a:t>
            </a:r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err="1" smtClean="0"/>
              <a:t>Єлизавета</a:t>
            </a:r>
            <a:r>
              <a:rPr lang="ru-RU" dirty="0" smtClean="0"/>
              <a:t> </a:t>
            </a:r>
            <a:r>
              <a:rPr lang="ru-RU" dirty="0" err="1"/>
              <a:t>Іванівна</a:t>
            </a:r>
            <a:r>
              <a:rPr lang="ru-RU" dirty="0"/>
              <a:t> </a:t>
            </a:r>
            <a:r>
              <a:rPr lang="ru-RU" dirty="0" err="1"/>
              <a:t>Драгоманова</a:t>
            </a:r>
            <a:r>
              <a:rPr lang="ru-RU" dirty="0"/>
              <a:t> (1821–1895) —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Михайла</a:t>
            </a:r>
            <a:r>
              <a:rPr lang="ru-RU" dirty="0"/>
              <a:t> і Ольги </a:t>
            </a:r>
            <a:r>
              <a:rPr lang="ru-RU" dirty="0" err="1"/>
              <a:t>Драгоманових</a:t>
            </a:r>
            <a:endParaRPr lang="uk-UA" dirty="0"/>
          </a:p>
          <a:p>
            <a:endParaRPr lang="uk-UA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6952"/>
            <a:ext cx="2448271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048" y="2132856"/>
            <a:ext cx="190500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7501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772816"/>
            <a:ext cx="9036496" cy="508518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Михайло Петрович Драгоманов (1841–1895) — </a:t>
            </a:r>
            <a:r>
              <a:rPr lang="ru-RU" dirty="0" err="1"/>
              <a:t>український</a:t>
            </a:r>
            <a:r>
              <a:rPr lang="ru-RU" dirty="0"/>
              <a:t> </a:t>
            </a:r>
            <a:r>
              <a:rPr lang="ru-RU" dirty="0" err="1"/>
              <a:t>ліберал</a:t>
            </a:r>
            <a:r>
              <a:rPr lang="ru-RU" dirty="0"/>
              <a:t>, </a:t>
            </a:r>
            <a:r>
              <a:rPr lang="ru-RU" dirty="0" err="1"/>
              <a:t>публіцист</a:t>
            </a:r>
            <a:r>
              <a:rPr lang="ru-RU" dirty="0"/>
              <a:t>, </a:t>
            </a:r>
            <a:r>
              <a:rPr lang="ru-RU" dirty="0" err="1"/>
              <a:t>історик</a:t>
            </a:r>
            <a:r>
              <a:rPr lang="ru-RU" dirty="0"/>
              <a:t>, фольклорист, </a:t>
            </a:r>
            <a:r>
              <a:rPr lang="ru-RU" dirty="0" err="1"/>
              <a:t>громадський</a:t>
            </a:r>
            <a:r>
              <a:rPr lang="ru-RU" dirty="0"/>
              <a:t> </a:t>
            </a:r>
            <a:r>
              <a:rPr lang="ru-RU" dirty="0" err="1"/>
              <a:t>діяч</a:t>
            </a:r>
            <a:r>
              <a:rPr lang="ru-RU" dirty="0"/>
              <a:t>, </a:t>
            </a:r>
            <a:r>
              <a:rPr lang="ru-RU" dirty="0" err="1"/>
              <a:t>видатний</a:t>
            </a:r>
            <a:r>
              <a:rPr lang="ru-RU" dirty="0"/>
              <a:t> </a:t>
            </a:r>
            <a:r>
              <a:rPr lang="ru-RU" dirty="0" err="1"/>
              <a:t>український</a:t>
            </a:r>
            <a:r>
              <a:rPr lang="ru-RU" dirty="0"/>
              <a:t> </a:t>
            </a:r>
            <a:r>
              <a:rPr lang="ru-RU" dirty="0" err="1"/>
              <a:t>вчений</a:t>
            </a:r>
            <a:r>
              <a:rPr lang="ru-RU" dirty="0"/>
              <a:t> і критик — </a:t>
            </a:r>
            <a:r>
              <a:rPr lang="ru-RU" dirty="0" err="1"/>
              <a:t>дядько</a:t>
            </a:r>
            <a:r>
              <a:rPr lang="ru-RU" dirty="0"/>
              <a:t> </a:t>
            </a:r>
            <a:r>
              <a:rPr lang="ru-RU" dirty="0" err="1"/>
              <a:t>Лесі</a:t>
            </a:r>
            <a:r>
              <a:rPr lang="ru-RU" dirty="0"/>
              <a:t> </a:t>
            </a:r>
            <a:r>
              <a:rPr lang="ru-RU" dirty="0" err="1"/>
              <a:t>Українки</a:t>
            </a:r>
            <a:r>
              <a:rPr lang="ru-RU" dirty="0"/>
              <a:t> — </a:t>
            </a:r>
            <a:r>
              <a:rPr lang="ru-RU" dirty="0" err="1"/>
              <a:t>неодноразово</a:t>
            </a:r>
            <a:r>
              <a:rPr lang="ru-RU" dirty="0"/>
              <a:t> </a:t>
            </a:r>
            <a:r>
              <a:rPr lang="ru-RU" dirty="0" err="1"/>
              <a:t>відвідував</a:t>
            </a:r>
            <a:r>
              <a:rPr lang="ru-RU" dirty="0"/>
              <a:t> Новоград-</a:t>
            </a:r>
            <a:r>
              <a:rPr lang="ru-RU" dirty="0" err="1"/>
              <a:t>Волинський</a:t>
            </a:r>
            <a:r>
              <a:rPr lang="ru-RU" dirty="0"/>
              <a:t>. </a:t>
            </a:r>
            <a:r>
              <a:rPr lang="ru-RU" dirty="0" err="1"/>
              <a:t>Літом</a:t>
            </a:r>
            <a:r>
              <a:rPr lang="ru-RU" dirty="0"/>
              <a:t> 1875 року </a:t>
            </a:r>
            <a:r>
              <a:rPr lang="ru-RU" dirty="0" err="1"/>
              <a:t>гостював</a:t>
            </a:r>
            <a:r>
              <a:rPr lang="ru-RU" dirty="0"/>
              <a:t> у </a:t>
            </a:r>
            <a:r>
              <a:rPr lang="ru-RU" dirty="0" err="1"/>
              <a:t>Косачів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сім’єю</a:t>
            </a:r>
            <a:r>
              <a:rPr lang="ru-RU" dirty="0"/>
              <a:t>.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спогадів</a:t>
            </a:r>
            <a:r>
              <a:rPr lang="ru-RU" dirty="0"/>
              <a:t> </a:t>
            </a:r>
            <a:r>
              <a:rPr lang="ru-RU" dirty="0" err="1"/>
              <a:t>двоюрідної</a:t>
            </a:r>
            <a:r>
              <a:rPr lang="ru-RU" dirty="0"/>
              <a:t> </a:t>
            </a:r>
            <a:r>
              <a:rPr lang="ru-RU" dirty="0" err="1"/>
              <a:t>сестри</a:t>
            </a:r>
            <a:r>
              <a:rPr lang="ru-RU" dirty="0"/>
              <a:t> </a:t>
            </a:r>
            <a:r>
              <a:rPr lang="ru-RU" dirty="0" err="1"/>
              <a:t>Лесі</a:t>
            </a:r>
            <a:r>
              <a:rPr lang="ru-RU" dirty="0"/>
              <a:t> </a:t>
            </a:r>
            <a:r>
              <a:rPr lang="ru-RU" dirty="0" err="1"/>
              <a:t>Лідії</a:t>
            </a:r>
            <a:r>
              <a:rPr lang="ru-RU" dirty="0"/>
              <a:t> </a:t>
            </a:r>
            <a:r>
              <a:rPr lang="ru-RU" dirty="0" err="1"/>
              <a:t>Драгоманової-Шишманової</a:t>
            </a:r>
            <a:r>
              <a:rPr lang="ru-RU" dirty="0"/>
              <a:t>: «</a:t>
            </a:r>
            <a:r>
              <a:rPr lang="ru-RU" dirty="0" err="1"/>
              <a:t>Пам’ятаю</a:t>
            </a:r>
            <a:r>
              <a:rPr lang="ru-RU" dirty="0"/>
              <a:t> </a:t>
            </a:r>
            <a:r>
              <a:rPr lang="ru-RU" dirty="0" err="1"/>
              <a:t>гарний</a:t>
            </a:r>
            <a:r>
              <a:rPr lang="ru-RU" dirty="0"/>
              <a:t> великий </a:t>
            </a:r>
            <a:r>
              <a:rPr lang="ru-RU" dirty="0" err="1"/>
              <a:t>дім</a:t>
            </a:r>
            <a:r>
              <a:rPr lang="ru-RU" dirty="0"/>
              <a:t> з </a:t>
            </a:r>
            <a:r>
              <a:rPr lang="ru-RU" dirty="0" err="1"/>
              <a:t>величезним</a:t>
            </a:r>
            <a:r>
              <a:rPr lang="ru-RU" dirty="0"/>
              <a:t> садом у </a:t>
            </a:r>
            <a:r>
              <a:rPr lang="ru-RU" dirty="0" err="1"/>
              <a:t>Новограді-Волинському</a:t>
            </a:r>
            <a:r>
              <a:rPr lang="ru-RU" dirty="0"/>
              <a:t>. Таким те все </a:t>
            </a:r>
            <a:r>
              <a:rPr lang="ru-RU" dirty="0" err="1"/>
              <a:t>здавалось</a:t>
            </a:r>
            <a:r>
              <a:rPr lang="ru-RU" dirty="0"/>
              <a:t> </a:t>
            </a:r>
            <a:r>
              <a:rPr lang="ru-RU" dirty="0" err="1"/>
              <a:t>моїй</a:t>
            </a:r>
            <a:r>
              <a:rPr lang="ru-RU" dirty="0"/>
              <a:t> </a:t>
            </a:r>
            <a:r>
              <a:rPr lang="ru-RU" dirty="0" err="1"/>
              <a:t>дитячій</a:t>
            </a:r>
            <a:r>
              <a:rPr lang="ru-RU" dirty="0"/>
              <a:t> </a:t>
            </a:r>
            <a:r>
              <a:rPr lang="ru-RU" dirty="0" err="1"/>
              <a:t>уяві</a:t>
            </a:r>
            <a:r>
              <a:rPr lang="ru-RU" dirty="0"/>
              <a:t>, — а на </a:t>
            </a:r>
            <a:r>
              <a:rPr lang="ru-RU" dirty="0" err="1"/>
              <a:t>справді</a:t>
            </a:r>
            <a:r>
              <a:rPr lang="ru-RU" dirty="0"/>
              <a:t>, </a:t>
            </a:r>
            <a:r>
              <a:rPr lang="ru-RU" dirty="0" err="1"/>
              <a:t>може</a:t>
            </a:r>
            <a:r>
              <a:rPr lang="ru-RU" dirty="0"/>
              <a:t>, і </a:t>
            </a:r>
            <a:r>
              <a:rPr lang="ru-RU" dirty="0" err="1"/>
              <a:t>дім</a:t>
            </a:r>
            <a:r>
              <a:rPr lang="ru-RU" dirty="0"/>
              <a:t>, і сад не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такими великими. У тому </a:t>
            </a:r>
            <a:r>
              <a:rPr lang="ru-RU" dirty="0" err="1"/>
              <a:t>домі</a:t>
            </a:r>
            <a:r>
              <a:rPr lang="ru-RU" dirty="0"/>
              <a:t> та саду </a:t>
            </a:r>
            <a:r>
              <a:rPr lang="ru-RU" dirty="0" err="1"/>
              <a:t>царюємо</a:t>
            </a:r>
            <a:r>
              <a:rPr lang="ru-RU" dirty="0"/>
              <a:t> ми — </a:t>
            </a:r>
            <a:r>
              <a:rPr lang="ru-RU" dirty="0" err="1"/>
              <a:t>діти</a:t>
            </a:r>
            <a:r>
              <a:rPr lang="ru-RU" dirty="0"/>
              <a:t>, особливо старший брат </a:t>
            </a:r>
            <a:r>
              <a:rPr lang="ru-RU" dirty="0" err="1"/>
              <a:t>Лесі</a:t>
            </a:r>
            <a:r>
              <a:rPr lang="ru-RU" dirty="0"/>
              <a:t> Михайло та я, </a:t>
            </a:r>
            <a:r>
              <a:rPr lang="ru-RU" dirty="0" err="1"/>
              <a:t>натури</a:t>
            </a:r>
            <a:r>
              <a:rPr lang="ru-RU" dirty="0"/>
              <a:t> </a:t>
            </a:r>
            <a:r>
              <a:rPr lang="ru-RU" dirty="0" err="1"/>
              <a:t>буйні</a:t>
            </a:r>
            <a:r>
              <a:rPr lang="ru-RU" dirty="0"/>
              <a:t>. </a:t>
            </a:r>
            <a:r>
              <a:rPr lang="ru-RU" dirty="0" err="1"/>
              <a:t>Цілий</a:t>
            </a:r>
            <a:r>
              <a:rPr lang="ru-RU" dirty="0"/>
              <a:t> день </a:t>
            </a:r>
            <a:r>
              <a:rPr lang="ru-RU" dirty="0" err="1"/>
              <a:t>бігаємо</a:t>
            </a:r>
            <a:r>
              <a:rPr lang="ru-RU" dirty="0"/>
              <a:t> по </a:t>
            </a:r>
            <a:r>
              <a:rPr lang="ru-RU" dirty="0" err="1"/>
              <a:t>усіх-усюдах</a:t>
            </a:r>
            <a:r>
              <a:rPr lang="ru-RU" dirty="0"/>
              <a:t> і </a:t>
            </a:r>
            <a:r>
              <a:rPr lang="ru-RU" dirty="0" err="1"/>
              <a:t>ціле</a:t>
            </a:r>
            <a:r>
              <a:rPr lang="ru-RU" dirty="0"/>
              <a:t> </a:t>
            </a:r>
            <a:r>
              <a:rPr lang="ru-RU" dirty="0" err="1"/>
              <a:t>літо</a:t>
            </a:r>
            <a:r>
              <a:rPr lang="ru-RU" dirty="0"/>
              <a:t> </a:t>
            </a:r>
            <a:r>
              <a:rPr lang="ru-RU" dirty="0" err="1"/>
              <a:t>граємо</a:t>
            </a:r>
            <a:r>
              <a:rPr lang="ru-RU" dirty="0"/>
              <a:t> все одну </a:t>
            </a:r>
            <a:r>
              <a:rPr lang="ru-RU" dirty="0" err="1"/>
              <a:t>гру</a:t>
            </a:r>
            <a:r>
              <a:rPr lang="ru-RU" dirty="0"/>
              <a:t>: </a:t>
            </a:r>
            <a:r>
              <a:rPr lang="ru-RU" dirty="0" err="1"/>
              <a:t>Іліаду</a:t>
            </a:r>
            <a:r>
              <a:rPr lang="ru-RU" dirty="0"/>
              <a:t> і </a:t>
            </a:r>
            <a:r>
              <a:rPr lang="ru-RU" dirty="0" err="1"/>
              <a:t>Одіссею</a:t>
            </a:r>
            <a:r>
              <a:rPr lang="ru-RU" dirty="0"/>
              <a:t>. </a:t>
            </a:r>
            <a:r>
              <a:rPr lang="ru-RU" dirty="0" err="1"/>
              <a:t>Маленької</a:t>
            </a:r>
            <a:r>
              <a:rPr lang="ru-RU" dirty="0"/>
              <a:t> </a:t>
            </a:r>
            <a:r>
              <a:rPr lang="ru-RU" dirty="0" err="1"/>
              <a:t>Лесічки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тоді</a:t>
            </a:r>
            <a:r>
              <a:rPr lang="ru-RU" dirty="0"/>
              <a:t> не торкнулась та лиха хвороба, яка </a:t>
            </a:r>
            <a:r>
              <a:rPr lang="ru-RU" dirty="0" err="1"/>
              <a:t>зробила</a:t>
            </a:r>
            <a:r>
              <a:rPr lang="ru-RU" dirty="0"/>
              <a:t> з </a:t>
            </a:r>
            <a:r>
              <a:rPr lang="ru-RU" dirty="0" err="1"/>
              <a:t>усього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безнастанне</a:t>
            </a:r>
            <a:r>
              <a:rPr lang="ru-RU" dirty="0"/>
              <a:t> </a:t>
            </a:r>
            <a:r>
              <a:rPr lang="ru-RU" dirty="0" err="1"/>
              <a:t>страждання</a:t>
            </a:r>
            <a:r>
              <a:rPr lang="ru-RU" dirty="0"/>
              <a:t>. Як </a:t>
            </a:r>
            <a:r>
              <a:rPr lang="ru-RU" dirty="0" err="1"/>
              <a:t>гарно</a:t>
            </a:r>
            <a:r>
              <a:rPr lang="ru-RU" dirty="0"/>
              <a:t>, </a:t>
            </a:r>
            <a:r>
              <a:rPr lang="ru-RU" dirty="0" err="1"/>
              <a:t>вільно</a:t>
            </a:r>
            <a:r>
              <a:rPr lang="ru-RU" dirty="0"/>
              <a:t> жилось нам у тому Новоград-</a:t>
            </a:r>
            <a:r>
              <a:rPr lang="ru-RU" dirty="0" err="1"/>
              <a:t>Волинську</a:t>
            </a:r>
            <a:r>
              <a:rPr lang="ru-RU" dirty="0"/>
              <a:t>!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моє</a:t>
            </a:r>
            <a:r>
              <a:rPr lang="ru-RU" dirty="0"/>
              <a:t> </a:t>
            </a:r>
            <a:r>
              <a:rPr lang="ru-RU" dirty="0" err="1"/>
              <a:t>передостаннє</a:t>
            </a:r>
            <a:r>
              <a:rPr lang="ru-RU" dirty="0"/>
              <a:t> </a:t>
            </a:r>
            <a:r>
              <a:rPr lang="ru-RU" dirty="0" err="1"/>
              <a:t>літо</a:t>
            </a:r>
            <a:r>
              <a:rPr lang="ru-RU" dirty="0"/>
              <a:t> на </a:t>
            </a:r>
            <a:r>
              <a:rPr lang="ru-RU" dirty="0" err="1"/>
              <a:t>Україні</a:t>
            </a:r>
            <a:r>
              <a:rPr lang="ru-RU" dirty="0"/>
              <a:t> осталось </a:t>
            </a:r>
            <a:r>
              <a:rPr lang="ru-RU" dirty="0" err="1"/>
              <a:t>якнайкраще</a:t>
            </a:r>
            <a:r>
              <a:rPr lang="ru-RU" dirty="0"/>
              <a:t> у </a:t>
            </a:r>
            <a:r>
              <a:rPr lang="ru-RU" dirty="0" err="1"/>
              <a:t>моїй</a:t>
            </a:r>
            <a:r>
              <a:rPr lang="ru-RU" dirty="0"/>
              <a:t> </a:t>
            </a:r>
            <a:r>
              <a:rPr lang="ru-RU" dirty="0" err="1"/>
              <a:t>пам’яті</a:t>
            </a:r>
            <a:r>
              <a:rPr lang="ru-RU" dirty="0"/>
              <a:t>. </a:t>
            </a:r>
            <a:r>
              <a:rPr lang="ru-RU" dirty="0" err="1"/>
              <a:t>Пам’ятаю</a:t>
            </a:r>
            <a:r>
              <a:rPr lang="ru-RU" dirty="0"/>
              <a:t>, як возили нас кожного дня </a:t>
            </a:r>
            <a:r>
              <a:rPr lang="ru-RU" dirty="0" err="1"/>
              <a:t>гуляти</a:t>
            </a:r>
            <a:r>
              <a:rPr lang="ru-RU" dirty="0"/>
              <a:t> на </a:t>
            </a:r>
            <a:r>
              <a:rPr lang="ru-RU" dirty="0" err="1"/>
              <a:t>возі</a:t>
            </a:r>
            <a:r>
              <a:rPr lang="ru-RU" dirty="0"/>
              <a:t>. Нас брали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скілька</a:t>
            </a:r>
            <a:r>
              <a:rPr lang="ru-RU" dirty="0"/>
              <a:t> </a:t>
            </a:r>
            <a:r>
              <a:rPr lang="ru-RU" dirty="0" err="1"/>
              <a:t>разів</a:t>
            </a:r>
            <a:r>
              <a:rPr lang="ru-RU" dirty="0"/>
              <a:t> на </a:t>
            </a:r>
            <a:r>
              <a:rPr lang="ru-RU" dirty="0" err="1"/>
              <a:t>полювання</a:t>
            </a:r>
            <a:r>
              <a:rPr lang="ru-RU" dirty="0"/>
              <a:t>, на </a:t>
            </a:r>
            <a:r>
              <a:rPr lang="ru-RU" dirty="0" err="1"/>
              <a:t>цілий</a:t>
            </a:r>
            <a:r>
              <a:rPr lang="ru-RU" dirty="0"/>
              <a:t> день. </a:t>
            </a:r>
            <a:r>
              <a:rPr lang="ru-RU" dirty="0" err="1"/>
              <a:t>Збиралась</a:t>
            </a:r>
            <a:r>
              <a:rPr lang="ru-RU" dirty="0"/>
              <a:t> </a:t>
            </a:r>
            <a:r>
              <a:rPr lang="ru-RU" dirty="0" err="1"/>
              <a:t>тоді</a:t>
            </a:r>
            <a:r>
              <a:rPr lang="ru-RU" dirty="0"/>
              <a:t> велика </a:t>
            </a:r>
            <a:r>
              <a:rPr lang="ru-RU" dirty="0" err="1"/>
              <a:t>компанія</a:t>
            </a:r>
            <a:r>
              <a:rPr lang="ru-RU" dirty="0"/>
              <a:t>: </a:t>
            </a:r>
            <a:r>
              <a:rPr lang="ru-RU" dirty="0" err="1"/>
              <a:t>одні</a:t>
            </a:r>
            <a:r>
              <a:rPr lang="ru-RU" dirty="0"/>
              <a:t> </a:t>
            </a:r>
            <a:r>
              <a:rPr lang="ru-RU" dirty="0" err="1"/>
              <a:t>їхали</a:t>
            </a:r>
            <a:r>
              <a:rPr lang="ru-RU" dirty="0"/>
              <a:t> </a:t>
            </a:r>
            <a:r>
              <a:rPr lang="ru-RU" dirty="0" err="1"/>
              <a:t>човнами</a:t>
            </a:r>
            <a:r>
              <a:rPr lang="ru-RU" dirty="0"/>
              <a:t> по </a:t>
            </a:r>
            <a:r>
              <a:rPr lang="ru-RU" dirty="0" err="1"/>
              <a:t>Случі</a:t>
            </a:r>
            <a:r>
              <a:rPr lang="ru-RU" dirty="0"/>
              <a:t>,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кіньми</a:t>
            </a:r>
            <a:r>
              <a:rPr lang="ru-RU" dirty="0"/>
              <a:t>. Ми, </a:t>
            </a:r>
            <a:r>
              <a:rPr lang="ru-RU" dirty="0" err="1"/>
              <a:t>діти</a:t>
            </a:r>
            <a:r>
              <a:rPr lang="ru-RU" dirty="0"/>
              <a:t>, </a:t>
            </a:r>
            <a:r>
              <a:rPr lang="ru-RU" dirty="0" err="1"/>
              <a:t>бігали</a:t>
            </a:r>
            <a:r>
              <a:rPr lang="ru-RU" dirty="0"/>
              <a:t> по </a:t>
            </a:r>
            <a:r>
              <a:rPr lang="ru-RU" dirty="0" err="1"/>
              <a:t>лісі</a:t>
            </a:r>
            <a:r>
              <a:rPr lang="ru-RU" dirty="0"/>
              <a:t> за ягодами і </a:t>
            </a:r>
            <a:r>
              <a:rPr lang="ru-RU" dirty="0" err="1"/>
              <a:t>слухали</a:t>
            </a:r>
            <a:r>
              <a:rPr lang="ru-RU" dirty="0"/>
              <a:t>, як собаки </a:t>
            </a:r>
            <a:r>
              <a:rPr lang="ru-RU" dirty="0" err="1"/>
              <a:t>ганяють</a:t>
            </a:r>
            <a:r>
              <a:rPr lang="ru-RU" dirty="0"/>
              <a:t> </a:t>
            </a:r>
            <a:r>
              <a:rPr lang="ru-RU" dirty="0" err="1"/>
              <a:t>зайця</a:t>
            </a:r>
            <a:r>
              <a:rPr lang="ru-RU" dirty="0"/>
              <a:t>. </a:t>
            </a:r>
            <a:r>
              <a:rPr lang="ru-RU" dirty="0" err="1"/>
              <a:t>Ще</a:t>
            </a:r>
            <a:r>
              <a:rPr lang="ru-RU" dirty="0"/>
              <a:t> й </a:t>
            </a:r>
            <a:r>
              <a:rPr lang="ru-RU" dirty="0" err="1"/>
              <a:t>досі</a:t>
            </a:r>
            <a:r>
              <a:rPr lang="ru-RU" dirty="0"/>
              <a:t> </a:t>
            </a:r>
            <a:r>
              <a:rPr lang="ru-RU" dirty="0" err="1"/>
              <a:t>вухо</a:t>
            </a:r>
            <a:r>
              <a:rPr lang="ru-RU" dirty="0"/>
              <a:t> </a:t>
            </a:r>
            <a:r>
              <a:rPr lang="ru-RU" dirty="0" err="1"/>
              <a:t>моє</a:t>
            </a:r>
            <a:r>
              <a:rPr lang="ru-RU" dirty="0"/>
              <a:t> </a:t>
            </a:r>
            <a:r>
              <a:rPr lang="ru-RU" dirty="0" err="1"/>
              <a:t>чує</a:t>
            </a:r>
            <a:r>
              <a:rPr lang="ru-RU" dirty="0"/>
              <a:t> </a:t>
            </a:r>
            <a:r>
              <a:rPr lang="ru-RU" dirty="0" err="1"/>
              <a:t>особливе</a:t>
            </a:r>
            <a:r>
              <a:rPr lang="ru-RU" dirty="0"/>
              <a:t> </a:t>
            </a:r>
            <a:r>
              <a:rPr lang="ru-RU" dirty="0" err="1"/>
              <a:t>гавкання</a:t>
            </a:r>
            <a:r>
              <a:rPr lang="ru-RU" dirty="0"/>
              <a:t> </a:t>
            </a:r>
            <a:r>
              <a:rPr lang="ru-RU" dirty="0" err="1"/>
              <a:t>мисливських</a:t>
            </a:r>
            <a:r>
              <a:rPr lang="ru-RU" dirty="0"/>
              <a:t> собак дядька Косача».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114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772816"/>
            <a:ext cx="9036496" cy="5085184"/>
          </a:xfrm>
        </p:spPr>
        <p:txBody>
          <a:bodyPr>
            <a:normAutofit/>
          </a:bodyPr>
          <a:lstStyle/>
          <a:p>
            <a:r>
              <a:rPr lang="ru-RU" dirty="0"/>
              <a:t>1 лютого 1876 року М. П. Драгоманов </a:t>
            </a:r>
            <a:r>
              <a:rPr lang="ru-RU" dirty="0" err="1"/>
              <a:t>виїхав</a:t>
            </a:r>
            <a:r>
              <a:rPr lang="ru-RU" dirty="0"/>
              <a:t> з </a:t>
            </a:r>
            <a:r>
              <a:rPr lang="ru-RU" dirty="0" err="1"/>
              <a:t>Києва</a:t>
            </a:r>
            <a:r>
              <a:rPr lang="ru-RU" dirty="0"/>
              <a:t> в </a:t>
            </a:r>
            <a:r>
              <a:rPr lang="ru-RU" dirty="0" err="1"/>
              <a:t>еміграцію</a:t>
            </a:r>
            <a:r>
              <a:rPr lang="ru-RU" dirty="0"/>
              <a:t>. </a:t>
            </a:r>
            <a:r>
              <a:rPr lang="ru-RU" dirty="0" err="1"/>
              <a:t>Їхав</a:t>
            </a:r>
            <a:r>
              <a:rPr lang="ru-RU" dirty="0"/>
              <a:t> </a:t>
            </a:r>
            <a:r>
              <a:rPr lang="ru-RU" dirty="0" err="1"/>
              <a:t>залізницею</a:t>
            </a:r>
            <a:r>
              <a:rPr lang="ru-RU" dirty="0"/>
              <a:t> до </a:t>
            </a:r>
            <a:r>
              <a:rPr lang="ru-RU" dirty="0" err="1"/>
              <a:t>Полонного</a:t>
            </a:r>
            <a:r>
              <a:rPr lang="ru-RU" dirty="0"/>
              <a:t>, </a:t>
            </a:r>
            <a:r>
              <a:rPr lang="ru-RU" dirty="0" err="1"/>
              <a:t>звідти</a:t>
            </a:r>
            <a:r>
              <a:rPr lang="ru-RU" dirty="0"/>
              <a:t> — </a:t>
            </a:r>
            <a:r>
              <a:rPr lang="ru-RU" dirty="0" err="1"/>
              <a:t>кіньми</a:t>
            </a:r>
            <a:r>
              <a:rPr lang="ru-RU" dirty="0"/>
              <a:t> до </a:t>
            </a:r>
            <a:r>
              <a:rPr lang="ru-RU" dirty="0" err="1"/>
              <a:t>Звягеля</a:t>
            </a:r>
            <a:r>
              <a:rPr lang="ru-RU" dirty="0"/>
              <a:t>. Три </a:t>
            </a:r>
            <a:r>
              <a:rPr lang="ru-RU" dirty="0" err="1"/>
              <a:t>дні</a:t>
            </a:r>
            <a:r>
              <a:rPr lang="ru-RU" dirty="0"/>
              <a:t> — 2, 3, 4 лютого —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гостював</a:t>
            </a:r>
            <a:r>
              <a:rPr lang="ru-RU" dirty="0"/>
              <a:t> у </a:t>
            </a:r>
            <a:r>
              <a:rPr lang="ru-RU" dirty="0" err="1"/>
              <a:t>Косачів</a:t>
            </a:r>
            <a:r>
              <a:rPr lang="ru-RU" dirty="0"/>
              <a:t>,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звідти</a:t>
            </a:r>
            <a:r>
              <a:rPr lang="ru-RU" dirty="0"/>
              <a:t> </a:t>
            </a:r>
            <a:r>
              <a:rPr lang="ru-RU" dirty="0" err="1"/>
              <a:t>залізницею</a:t>
            </a:r>
            <a:r>
              <a:rPr lang="ru-RU" dirty="0"/>
              <a:t> через </a:t>
            </a:r>
            <a:r>
              <a:rPr lang="ru-RU" dirty="0" err="1"/>
              <a:t>Радзивілів</a:t>
            </a:r>
            <a:r>
              <a:rPr lang="ru-RU" dirty="0"/>
              <a:t> і </a:t>
            </a:r>
            <a:r>
              <a:rPr lang="ru-RU" dirty="0" err="1"/>
              <a:t>Львів</a:t>
            </a:r>
            <a:r>
              <a:rPr lang="ru-RU" dirty="0"/>
              <a:t> </a:t>
            </a:r>
            <a:r>
              <a:rPr lang="ru-RU" dirty="0" err="1"/>
              <a:t>поїхав</a:t>
            </a:r>
            <a:r>
              <a:rPr lang="ru-RU" dirty="0"/>
              <a:t> </a:t>
            </a:r>
            <a:r>
              <a:rPr lang="ru-RU" dirty="0" err="1"/>
              <a:t>далі</a:t>
            </a:r>
            <a:r>
              <a:rPr lang="ru-RU" dirty="0"/>
              <a:t> до </a:t>
            </a:r>
            <a:r>
              <a:rPr lang="ru-RU" dirty="0" err="1"/>
              <a:t>Женеви</a:t>
            </a:r>
            <a:r>
              <a:rPr lang="ru-RU" dirty="0"/>
              <a:t>.</a:t>
            </a:r>
          </a:p>
          <a:p>
            <a:r>
              <a:rPr lang="ru-RU" dirty="0"/>
              <a:t>Михайло Петрович </a:t>
            </a:r>
            <a:r>
              <a:rPr lang="ru-RU" dirty="0" err="1"/>
              <a:t>Старицький</a:t>
            </a:r>
            <a:r>
              <a:rPr lang="ru-RU" dirty="0"/>
              <a:t> (1840–1904)</a:t>
            </a:r>
          </a:p>
          <a:p>
            <a:r>
              <a:rPr lang="ru-RU" dirty="0"/>
              <a:t>Михайло Петрович </a:t>
            </a:r>
            <a:r>
              <a:rPr lang="ru-RU" dirty="0" err="1"/>
              <a:t>Старицький</a:t>
            </a:r>
            <a:r>
              <a:rPr lang="ru-RU" dirty="0"/>
              <a:t> (1840–1904)</a:t>
            </a:r>
          </a:p>
          <a:p>
            <a:endParaRPr lang="ru-RU" dirty="0"/>
          </a:p>
          <a:p>
            <a:r>
              <a:rPr lang="ru-RU" dirty="0"/>
              <a:t>1876 року Новоград </a:t>
            </a:r>
            <a:r>
              <a:rPr lang="ru-RU" dirty="0" err="1"/>
              <a:t>знову</a:t>
            </a:r>
            <a:r>
              <a:rPr lang="ru-RU" dirty="0"/>
              <a:t> </a:t>
            </a:r>
            <a:r>
              <a:rPr lang="ru-RU" dirty="0" err="1"/>
              <a:t>відвідала</a:t>
            </a:r>
            <a:r>
              <a:rPr lang="ru-RU" dirty="0"/>
              <a:t> Є. І. </a:t>
            </a:r>
            <a:r>
              <a:rPr lang="ru-RU" dirty="0" err="1"/>
              <a:t>Драгоманова</a:t>
            </a:r>
            <a:r>
              <a:rPr lang="ru-RU" dirty="0"/>
              <a:t> — бабуся </a:t>
            </a:r>
            <a:r>
              <a:rPr lang="ru-RU" dirty="0" err="1"/>
              <a:t>Лесі</a:t>
            </a:r>
            <a:r>
              <a:rPr lang="ru-RU" dirty="0"/>
              <a:t>, яка </a:t>
            </a:r>
            <a:r>
              <a:rPr lang="ru-RU" dirty="0" err="1"/>
              <a:t>зимувала</a:t>
            </a:r>
            <a:r>
              <a:rPr lang="ru-RU" dirty="0"/>
              <a:t> у </a:t>
            </a:r>
            <a:r>
              <a:rPr lang="ru-RU" dirty="0" err="1"/>
              <a:t>родині</a:t>
            </a:r>
            <a:r>
              <a:rPr lang="ru-RU" dirty="0"/>
              <a:t> </a:t>
            </a:r>
            <a:r>
              <a:rPr lang="ru-RU" dirty="0" err="1"/>
              <a:t>Косачів</a:t>
            </a:r>
            <a:r>
              <a:rPr lang="ru-RU" dirty="0"/>
              <a:t>. </a:t>
            </a:r>
            <a:r>
              <a:rPr lang="ru-RU" dirty="0" err="1"/>
              <a:t>Цього</a:t>
            </a:r>
            <a:r>
              <a:rPr lang="ru-RU" dirty="0"/>
              <a:t> ж року на </a:t>
            </a:r>
            <a:r>
              <a:rPr lang="ru-RU" dirty="0" err="1"/>
              <a:t>гостині</a:t>
            </a:r>
            <a:r>
              <a:rPr lang="ru-RU" dirty="0"/>
              <a:t> у </a:t>
            </a:r>
            <a:r>
              <a:rPr lang="ru-RU" dirty="0" err="1"/>
              <a:t>Косачів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Михайло Петрович </a:t>
            </a:r>
            <a:r>
              <a:rPr lang="ru-RU" dirty="0" err="1"/>
              <a:t>Старицький</a:t>
            </a:r>
            <a:r>
              <a:rPr lang="ru-RU" dirty="0"/>
              <a:t> (1840–1904) — </a:t>
            </a:r>
            <a:r>
              <a:rPr lang="ru-RU" dirty="0" err="1"/>
              <a:t>український</a:t>
            </a:r>
            <a:r>
              <a:rPr lang="ru-RU" dirty="0"/>
              <a:t> </a:t>
            </a:r>
            <a:r>
              <a:rPr lang="ru-RU" dirty="0" err="1"/>
              <a:t>письменник</a:t>
            </a:r>
            <a:r>
              <a:rPr lang="ru-RU" dirty="0"/>
              <a:t>, драматург, </a:t>
            </a:r>
            <a:r>
              <a:rPr lang="ru-RU" dirty="0" err="1"/>
              <a:t>актор</a:t>
            </a:r>
            <a:r>
              <a:rPr lang="ru-RU" dirty="0"/>
              <a:t>, </a:t>
            </a:r>
            <a:r>
              <a:rPr lang="ru-RU" dirty="0" err="1"/>
              <a:t>театральний</a:t>
            </a:r>
            <a:r>
              <a:rPr lang="ru-RU" dirty="0"/>
              <a:t> </a:t>
            </a:r>
            <a:r>
              <a:rPr lang="ru-RU" dirty="0" err="1"/>
              <a:t>режисер</a:t>
            </a:r>
            <a:r>
              <a:rPr lang="ru-RU" dirty="0"/>
              <a:t>. У </a:t>
            </a:r>
            <a:r>
              <a:rPr lang="ru-RU" dirty="0" err="1"/>
              <a:t>березні</a:t>
            </a:r>
            <a:r>
              <a:rPr lang="ru-RU" dirty="0"/>
              <a:t> 1878 року </a:t>
            </a:r>
            <a:r>
              <a:rPr lang="ru-RU" dirty="0" err="1"/>
              <a:t>приїжджав</a:t>
            </a:r>
            <a:r>
              <a:rPr lang="ru-RU" dirty="0"/>
              <a:t> </a:t>
            </a:r>
            <a:r>
              <a:rPr lang="ru-RU" dirty="0" err="1"/>
              <a:t>Микола</a:t>
            </a:r>
            <a:r>
              <a:rPr lang="ru-RU" dirty="0"/>
              <a:t> </a:t>
            </a:r>
            <a:r>
              <a:rPr lang="ru-RU" dirty="0" err="1"/>
              <a:t>Віталійович</a:t>
            </a:r>
            <a:r>
              <a:rPr lang="ru-RU" dirty="0"/>
              <a:t> Лисенко (1842–1912) — </a:t>
            </a:r>
            <a:r>
              <a:rPr lang="ru-RU" dirty="0" err="1"/>
              <a:t>український</a:t>
            </a:r>
            <a:r>
              <a:rPr lang="ru-RU" dirty="0"/>
              <a:t> композитор, </a:t>
            </a:r>
            <a:r>
              <a:rPr lang="ru-RU" dirty="0" err="1"/>
              <a:t>піаніст</a:t>
            </a:r>
            <a:r>
              <a:rPr lang="ru-RU" dirty="0"/>
              <a:t>, </a:t>
            </a:r>
            <a:r>
              <a:rPr lang="ru-RU" dirty="0" err="1"/>
              <a:t>диригент</a:t>
            </a:r>
            <a:r>
              <a:rPr lang="ru-RU" dirty="0"/>
              <a:t>, педагог, </a:t>
            </a:r>
            <a:r>
              <a:rPr lang="ru-RU" dirty="0" err="1"/>
              <a:t>збирач</a:t>
            </a:r>
            <a:r>
              <a:rPr lang="ru-RU" dirty="0"/>
              <a:t> </a:t>
            </a:r>
            <a:r>
              <a:rPr lang="ru-RU" dirty="0" err="1"/>
              <a:t>пісенного</a:t>
            </a:r>
            <a:r>
              <a:rPr lang="ru-RU" dirty="0"/>
              <a:t> фольклору і </a:t>
            </a:r>
            <a:r>
              <a:rPr lang="ru-RU" dirty="0" err="1"/>
              <a:t>громадський</a:t>
            </a:r>
            <a:r>
              <a:rPr lang="ru-RU" dirty="0"/>
              <a:t> </a:t>
            </a:r>
            <a:r>
              <a:rPr lang="ru-RU" dirty="0" err="1"/>
              <a:t>діяч</a:t>
            </a:r>
            <a:r>
              <a:rPr lang="ru-RU" dirty="0"/>
              <a:t>, і разом з Ольгою </a:t>
            </a:r>
            <a:r>
              <a:rPr lang="ru-RU" dirty="0" err="1"/>
              <a:t>Петрівною</a:t>
            </a:r>
            <a:r>
              <a:rPr lang="ru-RU" dirty="0"/>
              <a:t> — «списали </a:t>
            </a:r>
            <a:r>
              <a:rPr lang="ru-RU" dirty="0" err="1"/>
              <a:t>ціле</a:t>
            </a:r>
            <a:r>
              <a:rPr lang="ru-RU" dirty="0"/>
              <a:t> </a:t>
            </a:r>
            <a:r>
              <a:rPr lang="ru-RU" dirty="0" err="1"/>
              <a:t>весілля</a:t>
            </a:r>
            <a:r>
              <a:rPr lang="ru-RU" dirty="0"/>
              <a:t> </a:t>
            </a:r>
            <a:r>
              <a:rPr lang="ru-RU" dirty="0" err="1"/>
              <a:t>Волинське</a:t>
            </a:r>
            <a:r>
              <a:rPr lang="ru-RU" dirty="0"/>
              <a:t>» і думали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окремо</a:t>
            </a:r>
            <a:r>
              <a:rPr lang="ru-RU" dirty="0"/>
              <a:t> </a:t>
            </a:r>
            <a:r>
              <a:rPr lang="ru-RU" dirty="0" err="1"/>
              <a:t>видати</a:t>
            </a:r>
            <a:r>
              <a:rPr lang="ru-RU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965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980728"/>
            <a:ext cx="9144000" cy="5877272"/>
          </a:xfrm>
        </p:spPr>
        <p:txBody>
          <a:bodyPr/>
          <a:lstStyle/>
          <a:p>
            <a:r>
              <a:rPr lang="ru-RU" dirty="0" smtClean="0"/>
              <a:t>                   Михайло </a:t>
            </a:r>
            <a:r>
              <a:rPr lang="ru-RU" dirty="0"/>
              <a:t>Петрович </a:t>
            </a:r>
            <a:r>
              <a:rPr lang="ru-RU" dirty="0" err="1"/>
              <a:t>Старицький</a:t>
            </a:r>
            <a:r>
              <a:rPr lang="ru-RU" dirty="0"/>
              <a:t> (</a:t>
            </a:r>
            <a:r>
              <a:rPr lang="ru-RU" dirty="0" smtClean="0"/>
              <a:t>1840–1904)   </a:t>
            </a:r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/>
          </a:p>
          <a:p>
            <a:endParaRPr lang="uk-UA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err="1" smtClean="0"/>
              <a:t>Микола</a:t>
            </a:r>
            <a:r>
              <a:rPr lang="ru-RU" dirty="0" smtClean="0"/>
              <a:t> </a:t>
            </a:r>
            <a:r>
              <a:rPr lang="ru-RU" dirty="0" err="1"/>
              <a:t>Віталійович</a:t>
            </a:r>
            <a:r>
              <a:rPr lang="ru-RU" dirty="0"/>
              <a:t> Лисенко (1842–1912). Фото 1865 р</a:t>
            </a:r>
            <a:r>
              <a:rPr lang="ru-RU" dirty="0" smtClean="0"/>
              <a:t>.</a:t>
            </a:r>
          </a:p>
          <a:p>
            <a:endParaRPr lang="uk-UA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00" y="188640"/>
            <a:ext cx="4114800" cy="4320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340768"/>
            <a:ext cx="248376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9" y="3356992"/>
            <a:ext cx="2555776" cy="3061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0614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44824"/>
            <a:ext cx="8964488" cy="5013176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Влітку</a:t>
            </a:r>
            <a:r>
              <a:rPr lang="ru-RU" dirty="0"/>
              <a:t> 1878 року </a:t>
            </a:r>
            <a:r>
              <a:rPr lang="ru-RU" dirty="0" err="1"/>
              <a:t>Лесині</a:t>
            </a:r>
            <a:r>
              <a:rPr lang="ru-RU" dirty="0"/>
              <a:t> батьки </a:t>
            </a:r>
            <a:r>
              <a:rPr lang="ru-RU" dirty="0" err="1"/>
              <a:t>їздили</a:t>
            </a:r>
            <a:r>
              <a:rPr lang="ru-RU" dirty="0"/>
              <a:t> в Париж на </a:t>
            </a:r>
            <a:r>
              <a:rPr lang="ru-RU" dirty="0" err="1"/>
              <a:t>всесвітню</a:t>
            </a:r>
            <a:r>
              <a:rPr lang="ru-RU" dirty="0"/>
              <a:t> </a:t>
            </a:r>
            <a:r>
              <a:rPr lang="ru-RU" dirty="0" err="1"/>
              <a:t>виставку</a:t>
            </a:r>
            <a:r>
              <a:rPr lang="ru-RU" dirty="0"/>
              <a:t> і </a:t>
            </a:r>
            <a:r>
              <a:rPr lang="ru-RU" dirty="0" err="1"/>
              <a:t>побачитися</a:t>
            </a:r>
            <a:r>
              <a:rPr lang="ru-RU" dirty="0"/>
              <a:t> з </a:t>
            </a:r>
            <a:r>
              <a:rPr lang="ru-RU" dirty="0" err="1"/>
              <a:t>Драгомановими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жили в </a:t>
            </a:r>
            <a:r>
              <a:rPr lang="ru-RU" dirty="0" err="1"/>
              <a:t>еміграції</a:t>
            </a:r>
            <a:r>
              <a:rPr lang="ru-RU" dirty="0"/>
              <a:t>. </a:t>
            </a:r>
            <a:r>
              <a:rPr lang="ru-RU" dirty="0" err="1"/>
              <a:t>Залишили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: Лесю, </a:t>
            </a:r>
            <a:r>
              <a:rPr lang="ru-RU" dirty="0" err="1"/>
              <a:t>Мішу</a:t>
            </a:r>
            <a:r>
              <a:rPr lang="ru-RU" dirty="0"/>
              <a:t>, Ольгу на </a:t>
            </a:r>
            <a:r>
              <a:rPr lang="ru-RU" dirty="0" err="1"/>
              <a:t>бабуню</a:t>
            </a:r>
            <a:r>
              <a:rPr lang="ru-RU" dirty="0"/>
              <a:t> </a:t>
            </a:r>
            <a:r>
              <a:rPr lang="ru-RU" dirty="0" err="1"/>
              <a:t>Єлизавету</a:t>
            </a:r>
            <a:r>
              <a:rPr lang="ru-RU" dirty="0"/>
              <a:t> </a:t>
            </a:r>
            <a:r>
              <a:rPr lang="ru-RU" dirty="0" err="1"/>
              <a:t>Драгоманову</a:t>
            </a:r>
            <a:r>
              <a:rPr lang="ru-RU" dirty="0"/>
              <a:t> і </a:t>
            </a:r>
            <a:r>
              <a:rPr lang="ru-RU" dirty="0" err="1"/>
              <a:t>тітоньку</a:t>
            </a:r>
            <a:r>
              <a:rPr lang="ru-RU" dirty="0"/>
              <a:t> </a:t>
            </a:r>
            <a:r>
              <a:rPr lang="ru-RU" dirty="0" err="1"/>
              <a:t>Олену</a:t>
            </a:r>
            <a:r>
              <a:rPr lang="ru-RU" dirty="0"/>
              <a:t> </a:t>
            </a:r>
            <a:r>
              <a:rPr lang="ru-RU" dirty="0" err="1"/>
              <a:t>Антонівну</a:t>
            </a:r>
            <a:r>
              <a:rPr lang="ru-RU" dirty="0"/>
              <a:t> Косач.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їй</a:t>
            </a:r>
            <a:r>
              <a:rPr lang="ru-RU" dirty="0"/>
              <a:t> Леся </a:t>
            </a:r>
            <a:r>
              <a:rPr lang="ru-RU" dirty="0" err="1"/>
              <a:t>присвятить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спогад</a:t>
            </a:r>
            <a:r>
              <a:rPr lang="ru-RU" dirty="0"/>
              <a:t> у </a:t>
            </a:r>
            <a:r>
              <a:rPr lang="ru-RU" dirty="0" err="1"/>
              <a:t>вірші</a:t>
            </a:r>
            <a:r>
              <a:rPr lang="ru-RU" dirty="0"/>
              <a:t> «</a:t>
            </a:r>
            <a:r>
              <a:rPr lang="ru-RU" dirty="0" err="1"/>
              <a:t>Забуті</a:t>
            </a:r>
            <a:r>
              <a:rPr lang="ru-RU" dirty="0"/>
              <a:t> слова»,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стосується</a:t>
            </a:r>
            <a:r>
              <a:rPr lang="ru-RU" dirty="0"/>
              <a:t> </a:t>
            </a:r>
            <a:r>
              <a:rPr lang="ru-RU" dirty="0" err="1"/>
              <a:t>перебування</a:t>
            </a:r>
            <a:r>
              <a:rPr lang="ru-RU" dirty="0"/>
              <a:t> </a:t>
            </a:r>
            <a:r>
              <a:rPr lang="ru-RU" dirty="0" err="1"/>
              <a:t>любої</a:t>
            </a:r>
            <a:r>
              <a:rPr lang="ru-RU" dirty="0"/>
              <a:t> </a:t>
            </a:r>
            <a:r>
              <a:rPr lang="ru-RU" dirty="0" err="1"/>
              <a:t>тьоті</a:t>
            </a:r>
            <a:r>
              <a:rPr lang="ru-RU" dirty="0"/>
              <a:t> </a:t>
            </a:r>
            <a:r>
              <a:rPr lang="ru-RU" dirty="0" err="1"/>
              <a:t>Єлі</a:t>
            </a:r>
            <a:r>
              <a:rPr lang="ru-RU" dirty="0"/>
              <a:t> у </a:t>
            </a:r>
            <a:r>
              <a:rPr lang="ru-RU" dirty="0" err="1"/>
              <a:t>Новограді-Волинському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7 листопада 1878 року П. А. Косач </a:t>
            </a:r>
            <a:r>
              <a:rPr lang="ru-RU" dirty="0" err="1"/>
              <a:t>вибув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Новограда-</a:t>
            </a:r>
            <a:r>
              <a:rPr lang="ru-RU" dirty="0" err="1"/>
              <a:t>Волинського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 переведено на службу до </a:t>
            </a:r>
            <a:r>
              <a:rPr lang="ru-RU" dirty="0" err="1"/>
              <a:t>Луцька</a:t>
            </a:r>
            <a:r>
              <a:rPr lang="ru-RU" dirty="0"/>
              <a:t> на посаду </a:t>
            </a:r>
            <a:r>
              <a:rPr lang="ru-RU" dirty="0" err="1"/>
              <a:t>голови</a:t>
            </a:r>
            <a:r>
              <a:rPr lang="ru-RU" dirty="0"/>
              <a:t> </a:t>
            </a:r>
            <a:r>
              <a:rPr lang="ru-RU" dirty="0" err="1"/>
              <a:t>з’їзду</a:t>
            </a:r>
            <a:r>
              <a:rPr lang="ru-RU" dirty="0"/>
              <a:t> </a:t>
            </a:r>
            <a:r>
              <a:rPr lang="ru-RU" dirty="0" err="1"/>
              <a:t>мирових</a:t>
            </a:r>
            <a:r>
              <a:rPr lang="ru-RU" dirty="0"/>
              <a:t> </a:t>
            </a:r>
            <a:r>
              <a:rPr lang="ru-RU" dirty="0" err="1"/>
              <a:t>посередників</a:t>
            </a:r>
            <a:r>
              <a:rPr lang="ru-RU" dirty="0"/>
              <a:t>, але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Луцько-Дубенського</a:t>
            </a:r>
            <a:r>
              <a:rPr lang="ru-RU" dirty="0"/>
              <a:t> </a:t>
            </a:r>
            <a:r>
              <a:rPr lang="ru-RU" dirty="0" err="1"/>
              <a:t>повіту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Весною 1879 року, </a:t>
            </a:r>
            <a:r>
              <a:rPr lang="ru-RU" dirty="0" err="1"/>
              <a:t>згадує</a:t>
            </a:r>
            <a:r>
              <a:rPr lang="ru-RU" dirty="0"/>
              <a:t> дочка </a:t>
            </a:r>
            <a:r>
              <a:rPr lang="ru-RU" dirty="0" err="1"/>
              <a:t>Косачів</a:t>
            </a:r>
            <a:r>
              <a:rPr lang="ru-RU" dirty="0"/>
              <a:t> Ольга </a:t>
            </a:r>
            <a:r>
              <a:rPr lang="ru-RU" dirty="0" err="1"/>
              <a:t>Петрівна</a:t>
            </a:r>
            <a:r>
              <a:rPr lang="ru-RU" dirty="0"/>
              <a:t>: «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поки</a:t>
            </a:r>
            <a:r>
              <a:rPr lang="ru-RU" dirty="0"/>
              <a:t> той «приказ </a:t>
            </a:r>
            <a:r>
              <a:rPr lang="ru-RU" dirty="0" err="1"/>
              <a:t>одержався</a:t>
            </a:r>
            <a:r>
              <a:rPr lang="ru-RU" dirty="0"/>
              <a:t>», то </a:t>
            </a:r>
            <a:r>
              <a:rPr lang="ru-RU" dirty="0" err="1"/>
              <a:t>довелося</a:t>
            </a:r>
            <a:r>
              <a:rPr lang="ru-RU" dirty="0"/>
              <a:t> б з </a:t>
            </a:r>
            <a:r>
              <a:rPr lang="ru-RU" dirty="0" err="1"/>
              <a:t>малими</a:t>
            </a:r>
            <a:r>
              <a:rPr lang="ru-RU" dirty="0"/>
              <a:t> </a:t>
            </a:r>
            <a:r>
              <a:rPr lang="ru-RU" dirty="0" err="1"/>
              <a:t>дітьми</a:t>
            </a:r>
            <a:r>
              <a:rPr lang="ru-RU" dirty="0"/>
              <a:t> </a:t>
            </a:r>
            <a:r>
              <a:rPr lang="ru-RU" dirty="0" err="1"/>
              <a:t>переїздити</a:t>
            </a:r>
            <a:r>
              <a:rPr lang="ru-RU" dirty="0"/>
              <a:t> (</a:t>
            </a:r>
            <a:r>
              <a:rPr lang="ru-RU" dirty="0" err="1"/>
              <a:t>кіньми</a:t>
            </a:r>
            <a:r>
              <a:rPr lang="ru-RU" dirty="0"/>
              <a:t> ж!) </a:t>
            </a:r>
            <a:r>
              <a:rPr lang="ru-RU" dirty="0" err="1"/>
              <a:t>вже</a:t>
            </a:r>
            <a:r>
              <a:rPr lang="ru-RU" dirty="0"/>
              <a:t> зимою (в </a:t>
            </a:r>
            <a:r>
              <a:rPr lang="ru-RU" dirty="0" err="1"/>
              <a:t>грудні</a:t>
            </a:r>
            <a:r>
              <a:rPr lang="ru-RU" dirty="0"/>
              <a:t>), то й могли </a:t>
            </a:r>
            <a:r>
              <a:rPr lang="ru-RU" dirty="0" err="1"/>
              <a:t>відкласти</a:t>
            </a:r>
            <a:r>
              <a:rPr lang="ru-RU" dirty="0"/>
              <a:t> </a:t>
            </a:r>
            <a:r>
              <a:rPr lang="ru-RU" dirty="0" err="1"/>
              <a:t>переїзд</a:t>
            </a:r>
            <a:r>
              <a:rPr lang="ru-RU" dirty="0"/>
              <a:t> </a:t>
            </a:r>
            <a:r>
              <a:rPr lang="ru-RU" dirty="0" err="1"/>
              <a:t>родини</a:t>
            </a:r>
            <a:r>
              <a:rPr lang="ru-RU" dirty="0"/>
              <a:t> на весну 1879 року, як </a:t>
            </a:r>
            <a:r>
              <a:rPr lang="ru-RU" dirty="0" err="1"/>
              <a:t>мені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2 роки, </a:t>
            </a:r>
            <a:r>
              <a:rPr lang="ru-RU" dirty="0" err="1"/>
              <a:t>літом</a:t>
            </a:r>
            <a:r>
              <a:rPr lang="ru-RU" dirty="0"/>
              <a:t> 1879 року».</a:t>
            </a:r>
          </a:p>
          <a:p>
            <a:endParaRPr lang="ru-RU" dirty="0"/>
          </a:p>
          <a:p>
            <a:r>
              <a:rPr lang="ru-RU" dirty="0"/>
              <a:t>«</a:t>
            </a:r>
            <a:r>
              <a:rPr lang="ru-RU" dirty="0" err="1"/>
              <a:t>Переїхала</a:t>
            </a:r>
            <a:r>
              <a:rPr lang="ru-RU" dirty="0"/>
              <a:t> до </a:t>
            </a:r>
            <a:r>
              <a:rPr lang="ru-RU" dirty="0" err="1"/>
              <a:t>Луцька</a:t>
            </a:r>
            <a:r>
              <a:rPr lang="ru-RU" dirty="0"/>
              <a:t> </a:t>
            </a:r>
            <a:r>
              <a:rPr lang="ru-RU" dirty="0" err="1"/>
              <a:t>сім’я</a:t>
            </a:r>
            <a:r>
              <a:rPr lang="ru-RU" dirty="0"/>
              <a:t> </a:t>
            </a:r>
            <a:r>
              <a:rPr lang="ru-RU" dirty="0" err="1"/>
              <a:t>цілим</a:t>
            </a:r>
            <a:r>
              <a:rPr lang="ru-RU" dirty="0"/>
              <a:t> домом у 1879 </a:t>
            </a:r>
            <a:r>
              <a:rPr lang="ru-RU" dirty="0" err="1"/>
              <a:t>році</a:t>
            </a:r>
            <a:r>
              <a:rPr lang="ru-RU" dirty="0"/>
              <a:t>, і </a:t>
            </a:r>
            <a:r>
              <a:rPr lang="ru-RU" dirty="0" err="1"/>
              <a:t>порвалася</a:t>
            </a:r>
            <a:r>
              <a:rPr lang="ru-RU" dirty="0"/>
              <a:t> таким чином моя дружба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Звягелем</a:t>
            </a:r>
            <a:r>
              <a:rPr lang="ru-RU" dirty="0"/>
              <a:t>», — </a:t>
            </a:r>
            <a:r>
              <a:rPr lang="ru-RU" dirty="0" err="1"/>
              <a:t>згадує</a:t>
            </a:r>
            <a:r>
              <a:rPr lang="ru-RU" dirty="0"/>
              <a:t> </a:t>
            </a:r>
            <a:r>
              <a:rPr lang="ru-RU" dirty="0" err="1"/>
              <a:t>Олена</a:t>
            </a:r>
            <a:r>
              <a:rPr lang="ru-RU" dirty="0"/>
              <a:t> </a:t>
            </a:r>
            <a:r>
              <a:rPr lang="ru-RU" dirty="0" err="1"/>
              <a:t>Пчілка</a:t>
            </a:r>
            <a:r>
              <a:rPr lang="ru-RU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822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1 </a:t>
            </a:r>
            <a:r>
              <a:rPr lang="ru-RU" dirty="0" err="1"/>
              <a:t>липня</a:t>
            </a:r>
            <a:r>
              <a:rPr lang="ru-RU" dirty="0"/>
              <a:t> 1928 року Ольга </a:t>
            </a:r>
            <a:r>
              <a:rPr lang="ru-RU" dirty="0" err="1"/>
              <a:t>Петрівна</a:t>
            </a:r>
            <a:r>
              <a:rPr lang="ru-RU" dirty="0"/>
              <a:t> Косач (</a:t>
            </a:r>
            <a:r>
              <a:rPr lang="ru-RU" dirty="0" err="1"/>
              <a:t>Олена</a:t>
            </a:r>
            <a:r>
              <a:rPr lang="ru-RU" dirty="0"/>
              <a:t> </a:t>
            </a:r>
            <a:r>
              <a:rPr lang="ru-RU" dirty="0" err="1"/>
              <a:t>Пчілка</a:t>
            </a:r>
            <a:r>
              <a:rPr lang="ru-RU" dirty="0"/>
              <a:t>) з внуком </a:t>
            </a:r>
            <a:r>
              <a:rPr lang="ru-RU" dirty="0" err="1"/>
              <a:t>Михайлом</a:t>
            </a:r>
            <a:r>
              <a:rPr lang="ru-RU" dirty="0"/>
              <a:t> </a:t>
            </a:r>
            <a:r>
              <a:rPr lang="ru-RU" dirty="0" err="1"/>
              <a:t>Кривинюком</a:t>
            </a:r>
            <a:r>
              <a:rPr lang="ru-RU" dirty="0"/>
              <a:t>, </a:t>
            </a:r>
            <a:r>
              <a:rPr lang="ru-RU" dirty="0" err="1"/>
              <a:t>малярка</a:t>
            </a:r>
            <a:r>
              <a:rPr lang="ru-RU" dirty="0"/>
              <a:t> </a:t>
            </a:r>
            <a:r>
              <a:rPr lang="ru-RU" dirty="0" err="1"/>
              <a:t>Віра</a:t>
            </a:r>
            <a:r>
              <a:rPr lang="ru-RU" dirty="0"/>
              <a:t> </a:t>
            </a:r>
            <a:r>
              <a:rPr lang="ru-RU" dirty="0" err="1"/>
              <a:t>Олексіївна</a:t>
            </a:r>
            <a:r>
              <a:rPr lang="ru-RU" dirty="0"/>
              <a:t> </a:t>
            </a:r>
            <a:r>
              <a:rPr lang="ru-RU" dirty="0" err="1"/>
              <a:t>Волянська</a:t>
            </a:r>
            <a:r>
              <a:rPr lang="ru-RU" dirty="0"/>
              <a:t> (</a:t>
            </a:r>
            <a:r>
              <a:rPr lang="ru-RU" dirty="0" err="1"/>
              <a:t>онука</a:t>
            </a:r>
            <a:r>
              <a:rPr lang="ru-RU" dirty="0"/>
              <a:t> </a:t>
            </a:r>
            <a:r>
              <a:rPr lang="ru-RU" dirty="0" err="1"/>
              <a:t>Михайла</a:t>
            </a:r>
            <a:r>
              <a:rPr lang="ru-RU" dirty="0"/>
              <a:t> Федоровича Комарова), </a:t>
            </a:r>
            <a:r>
              <a:rPr lang="ru-RU" dirty="0" err="1"/>
              <a:t>племінниця</a:t>
            </a:r>
            <a:r>
              <a:rPr lang="ru-RU" dirty="0"/>
              <a:t> </a:t>
            </a:r>
            <a:r>
              <a:rPr lang="ru-RU" dirty="0" err="1"/>
              <a:t>Лесі</a:t>
            </a:r>
            <a:r>
              <a:rPr lang="ru-RU" dirty="0"/>
              <a:t> </a:t>
            </a:r>
            <a:r>
              <a:rPr lang="ru-RU" dirty="0" err="1"/>
              <a:t>Українки</a:t>
            </a:r>
            <a:r>
              <a:rPr lang="ru-RU" dirty="0"/>
              <a:t>, дочка </a:t>
            </a:r>
            <a:r>
              <a:rPr lang="ru-RU" dirty="0" err="1"/>
              <a:t>Ізидори</a:t>
            </a:r>
            <a:r>
              <a:rPr lang="ru-RU" dirty="0"/>
              <a:t> Ольга Борисова </a:t>
            </a:r>
            <a:r>
              <a:rPr lang="ru-RU" dirty="0" err="1"/>
              <a:t>приїжджали</a:t>
            </a:r>
            <a:r>
              <a:rPr lang="ru-RU" dirty="0"/>
              <a:t> до </a:t>
            </a:r>
            <a:r>
              <a:rPr lang="ru-RU" dirty="0" err="1"/>
              <a:t>НовоградаВолинського</a:t>
            </a:r>
            <a:r>
              <a:rPr lang="ru-RU" dirty="0"/>
              <a:t>. З </a:t>
            </a:r>
            <a:r>
              <a:rPr lang="ru-RU" dirty="0" err="1"/>
              <a:t>Києва</a:t>
            </a:r>
            <a:r>
              <a:rPr lang="ru-RU" dirty="0"/>
              <a:t> </a:t>
            </a:r>
            <a:r>
              <a:rPr lang="ru-RU" dirty="0" err="1"/>
              <a:t>виїхали</a:t>
            </a:r>
            <a:r>
              <a:rPr lang="ru-RU" dirty="0"/>
              <a:t> 30 </a:t>
            </a:r>
            <a:r>
              <a:rPr lang="ru-RU" dirty="0" err="1"/>
              <a:t>червня</a:t>
            </a:r>
            <a:r>
              <a:rPr lang="ru-RU" dirty="0"/>
              <a:t>, </a:t>
            </a:r>
            <a:r>
              <a:rPr lang="ru-RU" dirty="0" err="1"/>
              <a:t>їхали</a:t>
            </a:r>
            <a:r>
              <a:rPr lang="ru-RU" dirty="0"/>
              <a:t> через Коростень, </a:t>
            </a:r>
            <a:r>
              <a:rPr lang="ru-RU" dirty="0" err="1"/>
              <a:t>пробули</a:t>
            </a:r>
            <a:r>
              <a:rPr lang="ru-RU" dirty="0"/>
              <a:t> у </a:t>
            </a:r>
            <a:r>
              <a:rPr lang="ru-RU" dirty="0" err="1"/>
              <a:t>місті</a:t>
            </a:r>
            <a:r>
              <a:rPr lang="ru-RU" dirty="0"/>
              <a:t> 2 </a:t>
            </a:r>
            <a:r>
              <a:rPr lang="ru-RU" dirty="0" err="1"/>
              <a:t>дні</a:t>
            </a:r>
            <a:r>
              <a:rPr lang="ru-RU" dirty="0"/>
              <a:t>, </a:t>
            </a:r>
            <a:r>
              <a:rPr lang="ru-RU" dirty="0" err="1"/>
              <a:t>потім</a:t>
            </a:r>
            <a:r>
              <a:rPr lang="ru-RU" dirty="0"/>
              <a:t> через </a:t>
            </a:r>
            <a:r>
              <a:rPr lang="ru-RU" dirty="0" err="1"/>
              <a:t>Шепетівку</a:t>
            </a:r>
            <a:r>
              <a:rPr lang="ru-RU" dirty="0"/>
              <a:t> </a:t>
            </a:r>
            <a:r>
              <a:rPr lang="ru-RU" dirty="0" err="1"/>
              <a:t>залізницею</a:t>
            </a:r>
            <a:r>
              <a:rPr lang="ru-RU" dirty="0"/>
              <a:t> </a:t>
            </a:r>
            <a:r>
              <a:rPr lang="ru-RU" dirty="0" err="1"/>
              <a:t>поїхали</a:t>
            </a:r>
            <a:r>
              <a:rPr lang="ru-RU" dirty="0"/>
              <a:t> до Заславля (</a:t>
            </a:r>
            <a:r>
              <a:rPr lang="ru-RU" dirty="0" err="1"/>
              <a:t>Ізяславу</a:t>
            </a:r>
            <a:r>
              <a:rPr lang="ru-RU" dirty="0"/>
              <a:t>).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204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r>
              <a:rPr lang="ru-RU" dirty="0"/>
              <a:t>Леся </a:t>
            </a:r>
            <a:r>
              <a:rPr lang="ru-RU" dirty="0" err="1"/>
              <a:t>Українка</a:t>
            </a:r>
            <a:r>
              <a:rPr lang="ru-RU" dirty="0"/>
              <a:t> (Лариса </a:t>
            </a:r>
            <a:r>
              <a:rPr lang="ru-RU" dirty="0" err="1"/>
              <a:t>Петрівна</a:t>
            </a:r>
            <a:r>
              <a:rPr lang="ru-RU" dirty="0"/>
              <a:t> Косач) </a:t>
            </a:r>
            <a:r>
              <a:rPr lang="ru-RU" dirty="0" err="1"/>
              <a:t>народилася</a:t>
            </a:r>
            <a:r>
              <a:rPr lang="ru-RU" dirty="0"/>
              <a:t> 25 лютого 1871р. у </a:t>
            </a:r>
            <a:r>
              <a:rPr lang="ru-RU" dirty="0" err="1"/>
              <a:t>Новограді-Волинському</a:t>
            </a:r>
            <a:r>
              <a:rPr lang="ru-RU" dirty="0"/>
              <a:t>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55085" y="836906"/>
            <a:ext cx="4114800" cy="70104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2262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/>
              <a:t>Спогад</a:t>
            </a:r>
            <a:r>
              <a:rPr lang="ru-RU" dirty="0"/>
              <a:t> Романа Яковича Герасимчука (за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спогадами</a:t>
            </a:r>
            <a:r>
              <a:rPr lang="ru-RU" dirty="0"/>
              <a:t> </a:t>
            </a:r>
            <a:r>
              <a:rPr lang="ru-RU" dirty="0" err="1"/>
              <a:t>відтворені</a:t>
            </a:r>
            <a:r>
              <a:rPr lang="ru-RU" dirty="0"/>
              <a:t> </a:t>
            </a:r>
            <a:r>
              <a:rPr lang="ru-RU" dirty="0" err="1"/>
              <a:t>інтер’єри</a:t>
            </a:r>
            <a:r>
              <a:rPr lang="ru-RU" dirty="0"/>
              <a:t> </a:t>
            </a:r>
            <a:r>
              <a:rPr lang="ru-RU" dirty="0" err="1"/>
              <a:t>меморіальних</a:t>
            </a:r>
            <a:r>
              <a:rPr lang="ru-RU" dirty="0"/>
              <a:t> </a:t>
            </a:r>
            <a:r>
              <a:rPr lang="ru-RU" dirty="0" err="1"/>
              <a:t>кімнат</a:t>
            </a:r>
            <a:r>
              <a:rPr lang="ru-RU" dirty="0"/>
              <a:t> </a:t>
            </a:r>
            <a:r>
              <a:rPr lang="ru-RU" dirty="0" err="1"/>
              <a:t>літературномеморіального</a:t>
            </a:r>
            <a:r>
              <a:rPr lang="ru-RU" dirty="0"/>
              <a:t> музею </a:t>
            </a:r>
            <a:r>
              <a:rPr lang="ru-RU" dirty="0" err="1"/>
              <a:t>Лесі</a:t>
            </a:r>
            <a:r>
              <a:rPr lang="ru-RU" dirty="0"/>
              <a:t> </a:t>
            </a:r>
            <a:r>
              <a:rPr lang="ru-RU" dirty="0" err="1"/>
              <a:t>Українки</a:t>
            </a:r>
            <a:r>
              <a:rPr lang="ru-RU" dirty="0"/>
              <a:t>) про </a:t>
            </a:r>
            <a:r>
              <a:rPr lang="ru-RU" dirty="0" err="1"/>
              <a:t>зустріч</a:t>
            </a:r>
            <a:r>
              <a:rPr lang="ru-RU" dirty="0"/>
              <a:t> з </a:t>
            </a:r>
            <a:r>
              <a:rPr lang="ru-RU" dirty="0" err="1"/>
              <a:t>Оленою</a:t>
            </a:r>
            <a:r>
              <a:rPr lang="ru-RU" dirty="0"/>
              <a:t> </a:t>
            </a:r>
            <a:r>
              <a:rPr lang="ru-RU" dirty="0" err="1"/>
              <a:t>Пчілкою</a:t>
            </a:r>
            <a:r>
              <a:rPr lang="ru-RU" dirty="0"/>
              <a:t> 1928 року: «У </a:t>
            </a:r>
            <a:r>
              <a:rPr lang="ru-RU" dirty="0" err="1"/>
              <a:t>будинку</a:t>
            </a:r>
            <a:r>
              <a:rPr lang="ru-RU" dirty="0"/>
              <a:t>, 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тепер</a:t>
            </a:r>
            <a:r>
              <a:rPr lang="ru-RU" dirty="0"/>
              <a:t> </a:t>
            </a:r>
            <a:r>
              <a:rPr lang="ru-RU" dirty="0" err="1"/>
              <a:t>міститься</a:t>
            </a:r>
            <a:r>
              <a:rPr lang="ru-RU" dirty="0"/>
              <a:t> музей-</a:t>
            </a:r>
            <a:r>
              <a:rPr lang="ru-RU" dirty="0" err="1"/>
              <a:t>бібліотека</a:t>
            </a:r>
            <a:r>
              <a:rPr lang="ru-RU" dirty="0"/>
              <a:t> </a:t>
            </a:r>
            <a:r>
              <a:rPr lang="ru-RU" dirty="0" err="1"/>
              <a:t>Лесі</a:t>
            </a:r>
            <a:r>
              <a:rPr lang="ru-RU" dirty="0"/>
              <a:t> </a:t>
            </a:r>
            <a:r>
              <a:rPr lang="ru-RU" dirty="0" err="1"/>
              <a:t>Українки</a:t>
            </a:r>
            <a:r>
              <a:rPr lang="ru-RU" dirty="0"/>
              <a:t>, </a:t>
            </a:r>
            <a:r>
              <a:rPr lang="ru-RU" dirty="0" err="1"/>
              <a:t>мені</a:t>
            </a:r>
            <a:r>
              <a:rPr lang="ru-RU" dirty="0"/>
              <a:t> </a:t>
            </a:r>
            <a:r>
              <a:rPr lang="ru-RU" dirty="0" err="1"/>
              <a:t>пощастило</a:t>
            </a:r>
            <a:r>
              <a:rPr lang="ru-RU" dirty="0"/>
              <a:t> </a:t>
            </a:r>
            <a:r>
              <a:rPr lang="ru-RU" dirty="0" err="1"/>
              <a:t>проживати</a:t>
            </a:r>
            <a:r>
              <a:rPr lang="ru-RU" dirty="0"/>
              <a:t> з 1924 до 1932 року. В час </a:t>
            </a:r>
            <a:r>
              <a:rPr lang="ru-RU" dirty="0" err="1"/>
              <a:t>мого</a:t>
            </a:r>
            <a:r>
              <a:rPr lang="ru-RU" dirty="0"/>
              <a:t> </a:t>
            </a:r>
            <a:r>
              <a:rPr lang="ru-RU" dirty="0" err="1"/>
              <a:t>проживання</a:t>
            </a:r>
            <a:r>
              <a:rPr lang="ru-RU" dirty="0"/>
              <a:t> в 1928 </a:t>
            </a:r>
            <a:r>
              <a:rPr lang="ru-RU" dirty="0" err="1"/>
              <a:t>році</a:t>
            </a:r>
            <a:r>
              <a:rPr lang="ru-RU" dirty="0"/>
              <a:t> в </a:t>
            </a:r>
            <a:r>
              <a:rPr lang="ru-RU" dirty="0" err="1"/>
              <a:t>червні</a:t>
            </a:r>
            <a:r>
              <a:rPr lang="ru-RU" dirty="0"/>
              <a:t> </a:t>
            </a:r>
            <a:r>
              <a:rPr lang="ru-RU" dirty="0" err="1"/>
              <a:t>місяці</a:t>
            </a:r>
            <a:r>
              <a:rPr lang="ru-RU" dirty="0"/>
              <a:t> </a:t>
            </a:r>
            <a:r>
              <a:rPr lang="ru-RU" dirty="0" err="1"/>
              <a:t>з’явилась</a:t>
            </a:r>
            <a:r>
              <a:rPr lang="ru-RU" dirty="0"/>
              <a:t> до нас старенька </a:t>
            </a:r>
            <a:r>
              <a:rPr lang="ru-RU" dirty="0" err="1"/>
              <a:t>жінка</a:t>
            </a:r>
            <a:r>
              <a:rPr lang="ru-RU" dirty="0"/>
              <a:t> з </a:t>
            </a:r>
            <a:r>
              <a:rPr lang="ru-RU" dirty="0" err="1"/>
              <a:t>двома</a:t>
            </a:r>
            <a:r>
              <a:rPr lang="ru-RU" dirty="0"/>
              <a:t> юнаками-хлопчиком і </a:t>
            </a:r>
            <a:r>
              <a:rPr lang="ru-RU" dirty="0" err="1"/>
              <a:t>дівчинкою</a:t>
            </a:r>
            <a:r>
              <a:rPr lang="ru-RU" dirty="0"/>
              <a:t>, очевидно внуками, назвала себе </a:t>
            </a:r>
            <a:r>
              <a:rPr lang="ru-RU" dirty="0" err="1"/>
              <a:t>матір’ю</a:t>
            </a:r>
            <a:r>
              <a:rPr lang="ru-RU" dirty="0"/>
              <a:t> </a:t>
            </a:r>
            <a:r>
              <a:rPr lang="ru-RU" dirty="0" err="1"/>
              <a:t>Лесі</a:t>
            </a:r>
            <a:r>
              <a:rPr lang="ru-RU" dirty="0"/>
              <a:t> </a:t>
            </a:r>
            <a:r>
              <a:rPr lang="ru-RU" dirty="0" err="1"/>
              <a:t>Українки</a:t>
            </a:r>
            <a:r>
              <a:rPr lang="ru-RU" dirty="0"/>
              <a:t> і попросила </a:t>
            </a:r>
            <a:r>
              <a:rPr lang="ru-RU" dirty="0" err="1"/>
              <a:t>дозволу</a:t>
            </a:r>
            <a:r>
              <a:rPr lang="ru-RU" dirty="0"/>
              <a:t> </a:t>
            </a:r>
            <a:r>
              <a:rPr lang="ru-RU" dirty="0" err="1"/>
              <a:t>приходити</a:t>
            </a:r>
            <a:r>
              <a:rPr lang="ru-RU" dirty="0"/>
              <a:t> до нас два-три </a:t>
            </a:r>
            <a:r>
              <a:rPr lang="ru-RU" dirty="0" err="1"/>
              <a:t>дні</a:t>
            </a:r>
            <a:r>
              <a:rPr lang="ru-RU" dirty="0"/>
              <a:t> і, як вона </a:t>
            </a:r>
            <a:r>
              <a:rPr lang="ru-RU" dirty="0" err="1"/>
              <a:t>висловилась</a:t>
            </a:r>
            <a:r>
              <a:rPr lang="ru-RU" dirty="0"/>
              <a:t>, </a:t>
            </a:r>
            <a:r>
              <a:rPr lang="ru-RU" dirty="0" err="1"/>
              <a:t>відпочити</a:t>
            </a:r>
            <a:r>
              <a:rPr lang="ru-RU" dirty="0"/>
              <a:t> по </a:t>
            </a:r>
            <a:r>
              <a:rPr lang="ru-RU" dirty="0" err="1"/>
              <a:t>парі</a:t>
            </a:r>
            <a:r>
              <a:rPr lang="ru-RU" dirty="0"/>
              <a:t> годин. </a:t>
            </a:r>
            <a:r>
              <a:rPr lang="ru-RU" dirty="0" err="1"/>
              <a:t>Прохання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задоволене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нами з </a:t>
            </a:r>
            <a:r>
              <a:rPr lang="ru-RU" dirty="0" err="1"/>
              <a:t>приємністю</a:t>
            </a:r>
            <a:r>
              <a:rPr lang="ru-RU" dirty="0"/>
              <a:t>. В </a:t>
            </a:r>
            <a:r>
              <a:rPr lang="ru-RU" dirty="0" err="1"/>
              <a:t>часи</a:t>
            </a:r>
            <a:r>
              <a:rPr lang="ru-RU" dirty="0"/>
              <a:t> </a:t>
            </a:r>
            <a:r>
              <a:rPr lang="ru-RU" dirty="0" err="1"/>
              <a:t>перебування</a:t>
            </a:r>
            <a:r>
              <a:rPr lang="ru-RU" dirty="0"/>
              <a:t> у нас за чашкою чаю в </a:t>
            </a:r>
            <a:r>
              <a:rPr lang="ru-RU" dirty="0" err="1"/>
              <a:t>розмові</a:t>
            </a:r>
            <a:r>
              <a:rPr lang="ru-RU" dirty="0"/>
              <a:t> вона сказала: з </a:t>
            </a:r>
            <a:r>
              <a:rPr lang="ru-RU" dirty="0" err="1"/>
              <a:t>приїздом</a:t>
            </a:r>
            <a:r>
              <a:rPr lang="ru-RU" dirty="0"/>
              <a:t> у Новоград-</a:t>
            </a:r>
            <a:r>
              <a:rPr lang="ru-RU" dirty="0" err="1"/>
              <a:t>Волинський</a:t>
            </a:r>
            <a:r>
              <a:rPr lang="ru-RU" dirty="0"/>
              <a:t> </a:t>
            </a:r>
            <a:r>
              <a:rPr lang="ru-RU" dirty="0" err="1"/>
              <a:t>вперше</a:t>
            </a:r>
            <a:r>
              <a:rPr lang="ru-RU" dirty="0"/>
              <a:t> ми </a:t>
            </a:r>
            <a:r>
              <a:rPr lang="ru-RU" dirty="0" err="1"/>
              <a:t>оселились</a:t>
            </a:r>
            <a:r>
              <a:rPr lang="ru-RU" dirty="0"/>
              <a:t> в </a:t>
            </a:r>
            <a:r>
              <a:rPr lang="ru-RU" dirty="0" err="1"/>
              <a:t>будинку</a:t>
            </a:r>
            <a:r>
              <a:rPr lang="ru-RU" dirty="0"/>
              <a:t> </a:t>
            </a:r>
            <a:r>
              <a:rPr lang="ru-RU" dirty="0" err="1"/>
              <a:t>поміщика</a:t>
            </a:r>
            <a:r>
              <a:rPr lang="ru-RU" dirty="0"/>
              <a:t> Уварова (</a:t>
            </a:r>
            <a:r>
              <a:rPr lang="ru-RU" dirty="0" err="1"/>
              <a:t>тепер</a:t>
            </a:r>
            <a:r>
              <a:rPr lang="ru-RU" dirty="0"/>
              <a:t> </a:t>
            </a:r>
            <a:r>
              <a:rPr lang="ru-RU" dirty="0" err="1"/>
              <a:t>музична</a:t>
            </a:r>
            <a:r>
              <a:rPr lang="ru-RU" dirty="0"/>
              <a:t> школа), квартира в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будинку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простора і для нас дорога. От я за </a:t>
            </a:r>
            <a:r>
              <a:rPr lang="ru-RU" dirty="0" err="1"/>
              <a:t>власним</a:t>
            </a:r>
            <a:r>
              <a:rPr lang="ru-RU" dirty="0"/>
              <a:t> смаком </a:t>
            </a:r>
            <a:r>
              <a:rPr lang="ru-RU" dirty="0" err="1"/>
              <a:t>обрала</a:t>
            </a:r>
            <a:r>
              <a:rPr lang="ru-RU" dirty="0"/>
              <a:t> </a:t>
            </a:r>
            <a:r>
              <a:rPr lang="ru-RU" dirty="0" err="1"/>
              <a:t>будинок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належав </a:t>
            </a:r>
            <a:r>
              <a:rPr lang="ru-RU" dirty="0" err="1"/>
              <a:t>міщанину</a:t>
            </a:r>
            <a:r>
              <a:rPr lang="ru-RU" dirty="0"/>
              <a:t> </a:t>
            </a:r>
            <a:r>
              <a:rPr lang="ru-RU" dirty="0" err="1"/>
              <a:t>Окружко</a:t>
            </a:r>
            <a:r>
              <a:rPr lang="ru-RU" dirty="0"/>
              <a:t> над </a:t>
            </a:r>
            <a:r>
              <a:rPr lang="ru-RU" dirty="0" err="1"/>
              <a:t>річкою</a:t>
            </a:r>
            <a:r>
              <a:rPr lang="ru-RU" dirty="0"/>
              <a:t> </a:t>
            </a:r>
            <a:r>
              <a:rPr lang="ru-RU" dirty="0" err="1"/>
              <a:t>Случ</a:t>
            </a:r>
            <a:r>
              <a:rPr lang="ru-RU" dirty="0"/>
              <a:t>, </a:t>
            </a:r>
            <a:r>
              <a:rPr lang="ru-RU" dirty="0" err="1"/>
              <a:t>куди</a:t>
            </a:r>
            <a:r>
              <a:rPr lang="ru-RU" dirty="0"/>
              <a:t> ми </a:t>
            </a:r>
            <a:r>
              <a:rPr lang="ru-RU" dirty="0" err="1"/>
              <a:t>переселилися</a:t>
            </a:r>
            <a:r>
              <a:rPr lang="ru-RU" dirty="0"/>
              <a:t>. З </a:t>
            </a:r>
            <a:r>
              <a:rPr lang="ru-RU" dirty="0" err="1"/>
              <a:t>вікон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відкривався</a:t>
            </a:r>
            <a:r>
              <a:rPr lang="ru-RU" dirty="0"/>
              <a:t> </a:t>
            </a:r>
            <a:r>
              <a:rPr lang="ru-RU" dirty="0" err="1"/>
              <a:t>чудовий</a:t>
            </a:r>
            <a:r>
              <a:rPr lang="ru-RU" dirty="0"/>
              <a:t> пейзаж і </a:t>
            </a:r>
            <a:r>
              <a:rPr lang="ru-RU" dirty="0" err="1"/>
              <a:t>річка</a:t>
            </a:r>
            <a:r>
              <a:rPr lang="ru-RU" dirty="0"/>
              <a:t> та </a:t>
            </a:r>
            <a:r>
              <a:rPr lang="ru-RU" dirty="0" err="1"/>
              <a:t>зелений</a:t>
            </a:r>
            <a:r>
              <a:rPr lang="ru-RU" dirty="0"/>
              <a:t> парк </a:t>
            </a:r>
            <a:r>
              <a:rPr lang="ru-RU" dirty="0" err="1"/>
              <a:t>поміщика</a:t>
            </a:r>
            <a:r>
              <a:rPr lang="ru-RU" dirty="0"/>
              <a:t> </a:t>
            </a:r>
            <a:r>
              <a:rPr lang="ru-RU" dirty="0" err="1"/>
              <a:t>Мєзенцева</a:t>
            </a:r>
            <a:r>
              <a:rPr lang="ru-RU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283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340768"/>
            <a:ext cx="7092280" cy="532859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Герасимчук </a:t>
            </a:r>
            <a:r>
              <a:rPr lang="ru-RU" dirty="0"/>
              <a:t>Роман Якович. Фото 1970-х </a:t>
            </a:r>
            <a:r>
              <a:rPr lang="ru-RU" dirty="0" err="1"/>
              <a:t>років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188640"/>
            <a:ext cx="4114800" cy="7010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00889"/>
            <a:ext cx="2952328" cy="3513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967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340768"/>
            <a:ext cx="8229600" cy="4755232"/>
          </a:xfrm>
        </p:spPr>
        <p:txBody>
          <a:bodyPr>
            <a:normAutofit lnSpcReduction="10000"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dirty="0"/>
              <a:t>Оглянувши </a:t>
            </a:r>
            <a:r>
              <a:rPr lang="ru-RU" dirty="0" err="1"/>
              <a:t>приміщення</a:t>
            </a:r>
            <a:r>
              <a:rPr lang="ru-RU" dirty="0"/>
              <a:t>, вона </a:t>
            </a:r>
            <a:r>
              <a:rPr lang="ru-RU" dirty="0" err="1"/>
              <a:t>зупинилася</a:t>
            </a:r>
            <a:r>
              <a:rPr lang="ru-RU" dirty="0"/>
              <a:t> в </a:t>
            </a:r>
            <a:r>
              <a:rPr lang="ru-RU" dirty="0" err="1"/>
              <a:t>кімнаті</a:t>
            </a:r>
            <a:r>
              <a:rPr lang="ru-RU" dirty="0"/>
              <a:t>, де </a:t>
            </a:r>
            <a:r>
              <a:rPr lang="ru-RU" dirty="0" err="1"/>
              <a:t>була</a:t>
            </a:r>
            <a:r>
              <a:rPr lang="ru-RU" dirty="0"/>
              <a:t> наша </a:t>
            </a:r>
            <a:r>
              <a:rPr lang="ru-RU" dirty="0" err="1"/>
              <a:t>спочивальня</a:t>
            </a:r>
            <a:r>
              <a:rPr lang="ru-RU" dirty="0"/>
              <a:t>, в </a:t>
            </a:r>
            <a:r>
              <a:rPr lang="ru-RU" dirty="0" err="1"/>
              <a:t>якій</a:t>
            </a:r>
            <a:r>
              <a:rPr lang="ru-RU" dirty="0"/>
              <a:t> стояв комод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вікном</a:t>
            </a:r>
            <a:r>
              <a:rPr lang="ru-RU" dirty="0"/>
              <a:t>, по боках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кроваті</a:t>
            </a:r>
            <a:r>
              <a:rPr lang="ru-RU" dirty="0"/>
              <a:t>, а </a:t>
            </a:r>
            <a:r>
              <a:rPr lang="ru-RU" dirty="0" err="1"/>
              <a:t>збоку</a:t>
            </a:r>
            <a:r>
              <a:rPr lang="ru-RU" dirty="0"/>
              <a:t> </a:t>
            </a:r>
            <a:r>
              <a:rPr lang="ru-RU" dirty="0" err="1"/>
              <a:t>гардеробна</a:t>
            </a:r>
            <a:r>
              <a:rPr lang="ru-RU" dirty="0"/>
              <a:t> </a:t>
            </a:r>
            <a:r>
              <a:rPr lang="ru-RU" dirty="0" err="1"/>
              <a:t>шафа</a:t>
            </a:r>
            <a:r>
              <a:rPr lang="ru-RU" dirty="0"/>
              <a:t>. Вона сказала,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отака</a:t>
            </a:r>
            <a:r>
              <a:rPr lang="ru-RU" dirty="0"/>
              <a:t> </a:t>
            </a:r>
            <a:r>
              <a:rPr lang="ru-RU" dirty="0" err="1"/>
              <a:t>мебля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і у нас у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спочивальні</a:t>
            </a:r>
            <a:r>
              <a:rPr lang="ru-RU" dirty="0"/>
              <a:t> і тут </a:t>
            </a:r>
            <a:r>
              <a:rPr lang="ru-RU" dirty="0" err="1"/>
              <a:t>родилася</a:t>
            </a:r>
            <a:r>
              <a:rPr lang="ru-RU" dirty="0"/>
              <a:t> Леся і додала,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будинку</a:t>
            </a:r>
            <a:r>
              <a:rPr lang="ru-RU" dirty="0"/>
              <a:t> ми прожили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п’яти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. </a:t>
            </a:r>
            <a:r>
              <a:rPr lang="ru-RU" dirty="0" err="1"/>
              <a:t>Сім’я</a:t>
            </a:r>
            <a:r>
              <a:rPr lang="ru-RU" dirty="0"/>
              <a:t> почала </a:t>
            </a:r>
            <a:r>
              <a:rPr lang="ru-RU" dirty="0" err="1"/>
              <a:t>прибувати</a:t>
            </a:r>
            <a:r>
              <a:rPr lang="ru-RU" dirty="0"/>
              <a:t> — </a:t>
            </a:r>
            <a:r>
              <a:rPr lang="ru-RU" dirty="0" err="1"/>
              <a:t>прибавлятися</a:t>
            </a:r>
            <a:r>
              <a:rPr lang="ru-RU" dirty="0"/>
              <a:t>, і </a:t>
            </a:r>
            <a:r>
              <a:rPr lang="ru-RU" dirty="0" err="1"/>
              <a:t>приміщення</a:t>
            </a:r>
            <a:r>
              <a:rPr lang="ru-RU" dirty="0"/>
              <a:t> стало </a:t>
            </a:r>
            <a:r>
              <a:rPr lang="ru-RU" dirty="0" err="1"/>
              <a:t>тіснуватим</a:t>
            </a:r>
            <a:r>
              <a:rPr lang="ru-RU" dirty="0"/>
              <a:t>, і ми </a:t>
            </a:r>
            <a:r>
              <a:rPr lang="ru-RU" dirty="0" err="1"/>
              <a:t>змушені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переселитися</a:t>
            </a:r>
            <a:r>
              <a:rPr lang="ru-RU" dirty="0"/>
              <a:t> на </a:t>
            </a:r>
            <a:r>
              <a:rPr lang="ru-RU" dirty="0" err="1"/>
              <a:t>вулицю</a:t>
            </a:r>
            <a:r>
              <a:rPr lang="ru-RU" dirty="0"/>
              <a:t> </a:t>
            </a:r>
            <a:r>
              <a:rPr lang="ru-RU" dirty="0" err="1"/>
              <a:t>Завадську</a:t>
            </a:r>
            <a:r>
              <a:rPr lang="ru-RU" dirty="0"/>
              <a:t> в </a:t>
            </a:r>
            <a:r>
              <a:rPr lang="ru-RU" dirty="0" err="1"/>
              <a:t>просторий</a:t>
            </a:r>
            <a:r>
              <a:rPr lang="ru-RU" dirty="0"/>
              <a:t> </a:t>
            </a:r>
            <a:r>
              <a:rPr lang="ru-RU" dirty="0" err="1"/>
              <a:t>будинок</a:t>
            </a:r>
            <a:r>
              <a:rPr lang="ru-RU" dirty="0"/>
              <a:t> </a:t>
            </a:r>
            <a:r>
              <a:rPr lang="ru-RU" dirty="0" err="1"/>
              <a:t>Завадського</a:t>
            </a:r>
            <a:r>
              <a:rPr lang="ru-RU" dirty="0"/>
              <a:t>, де ми прожили до </a:t>
            </a:r>
            <a:r>
              <a:rPr lang="ru-RU" dirty="0" err="1"/>
              <a:t>переїзду</a:t>
            </a:r>
            <a:r>
              <a:rPr lang="ru-RU" dirty="0"/>
              <a:t> в </a:t>
            </a:r>
            <a:r>
              <a:rPr lang="ru-RU" dirty="0" err="1"/>
              <a:t>місто</a:t>
            </a:r>
            <a:r>
              <a:rPr lang="ru-RU" dirty="0"/>
              <a:t> </a:t>
            </a:r>
            <a:r>
              <a:rPr lang="ru-RU" dirty="0" err="1"/>
              <a:t>Луцьк</a:t>
            </a:r>
            <a:r>
              <a:rPr lang="ru-RU" dirty="0"/>
              <a:t>.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Завадський</a:t>
            </a:r>
            <a:r>
              <a:rPr lang="ru-RU" dirty="0"/>
              <a:t>, я не </a:t>
            </a:r>
            <a:r>
              <a:rPr lang="ru-RU" dirty="0" err="1"/>
              <a:t>пам’ятаю</a:t>
            </a:r>
            <a:r>
              <a:rPr lang="ru-RU" dirty="0"/>
              <a:t>. В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будинку</a:t>
            </a:r>
            <a:r>
              <a:rPr lang="ru-RU" dirty="0"/>
              <a:t> </a:t>
            </a:r>
            <a:r>
              <a:rPr lang="ru-RU" dirty="0" err="1"/>
              <a:t>тепер</a:t>
            </a:r>
            <a:r>
              <a:rPr lang="ru-RU" dirty="0"/>
              <a:t> </a:t>
            </a:r>
            <a:r>
              <a:rPr lang="ru-RU" dirty="0" err="1"/>
              <a:t>міститься</a:t>
            </a:r>
            <a:r>
              <a:rPr lang="ru-RU" dirty="0"/>
              <a:t> </a:t>
            </a:r>
            <a:r>
              <a:rPr lang="ru-RU" dirty="0" err="1"/>
              <a:t>середня</a:t>
            </a:r>
            <a:r>
              <a:rPr lang="ru-RU" dirty="0"/>
              <a:t> школа </a:t>
            </a:r>
            <a:r>
              <a:rPr lang="ru-RU" dirty="0" err="1"/>
              <a:t>імені</a:t>
            </a:r>
            <a:r>
              <a:rPr lang="ru-RU" dirty="0"/>
              <a:t> </a:t>
            </a:r>
            <a:r>
              <a:rPr lang="ru-RU" dirty="0" err="1"/>
              <a:t>Лесі</a:t>
            </a:r>
            <a:r>
              <a:rPr lang="ru-RU" dirty="0"/>
              <a:t> </a:t>
            </a:r>
            <a:r>
              <a:rPr lang="ru-RU" dirty="0" err="1"/>
              <a:t>Українки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У </a:t>
            </a:r>
            <a:r>
              <a:rPr lang="ru-RU" dirty="0" err="1"/>
              <a:t>часи</a:t>
            </a:r>
            <a:r>
              <a:rPr lang="ru-RU" dirty="0"/>
              <a:t> приходу до нас </a:t>
            </a:r>
            <a:r>
              <a:rPr lang="ru-RU" dirty="0" err="1"/>
              <a:t>матері</a:t>
            </a:r>
            <a:r>
              <a:rPr lang="ru-RU" dirty="0"/>
              <a:t> </a:t>
            </a:r>
            <a:r>
              <a:rPr lang="ru-RU" dirty="0" err="1"/>
              <a:t>Лесі</a:t>
            </a:r>
            <a:r>
              <a:rPr lang="ru-RU" dirty="0"/>
              <a:t> </a:t>
            </a:r>
            <a:r>
              <a:rPr lang="ru-RU" dirty="0" err="1"/>
              <a:t>Українки</a:t>
            </a:r>
            <a:r>
              <a:rPr lang="ru-RU" dirty="0"/>
              <a:t> приходили </a:t>
            </a:r>
            <a:r>
              <a:rPr lang="ru-RU" dirty="0" err="1"/>
              <a:t>старожили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жили по </a:t>
            </a:r>
            <a:r>
              <a:rPr lang="ru-RU" dirty="0" err="1"/>
              <a:t>сусідству</a:t>
            </a:r>
            <a:r>
              <a:rPr lang="ru-RU" dirty="0"/>
              <a:t> з </a:t>
            </a:r>
            <a:r>
              <a:rPr lang="ru-RU" dirty="0" err="1"/>
              <a:t>сім’єю</a:t>
            </a:r>
            <a:r>
              <a:rPr lang="ru-RU" dirty="0"/>
              <a:t> </a:t>
            </a:r>
            <a:r>
              <a:rPr lang="ru-RU" dirty="0" err="1"/>
              <a:t>Косачів</a:t>
            </a:r>
            <a:r>
              <a:rPr lang="ru-RU" dirty="0"/>
              <a:t> і </a:t>
            </a:r>
            <a:r>
              <a:rPr lang="ru-RU" dirty="0" err="1"/>
              <a:t>розмовляли</a:t>
            </a:r>
            <a:r>
              <a:rPr lang="ru-RU" dirty="0"/>
              <a:t> з нею».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440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836712"/>
            <a:ext cx="9144000" cy="6021288"/>
          </a:xfrm>
        </p:spPr>
        <p:txBody>
          <a:bodyPr>
            <a:normAutofit/>
          </a:bodyPr>
          <a:lstStyle/>
          <a:p>
            <a:r>
              <a:rPr lang="ru-RU" dirty="0"/>
              <a:t>Ось як </a:t>
            </a:r>
            <a:r>
              <a:rPr lang="ru-RU" dirty="0" err="1"/>
              <a:t>згадує</a:t>
            </a:r>
            <a:r>
              <a:rPr lang="ru-RU" dirty="0"/>
              <a:t> </a:t>
            </a:r>
            <a:r>
              <a:rPr lang="ru-RU" dirty="0" err="1"/>
              <a:t>цю</a:t>
            </a:r>
            <a:r>
              <a:rPr lang="ru-RU" dirty="0"/>
              <a:t> </a:t>
            </a:r>
            <a:r>
              <a:rPr lang="ru-RU" dirty="0" err="1"/>
              <a:t>поїздку</a:t>
            </a:r>
            <a:r>
              <a:rPr lang="ru-RU" dirty="0"/>
              <a:t> Ольга Косач-</a:t>
            </a:r>
            <a:r>
              <a:rPr lang="ru-RU" dirty="0" err="1"/>
              <a:t>Кривинюк</a:t>
            </a:r>
            <a:r>
              <a:rPr lang="ru-RU" dirty="0"/>
              <a:t>: «1928 року </a:t>
            </a:r>
            <a:r>
              <a:rPr lang="ru-RU" dirty="0" err="1"/>
              <a:t>літом</a:t>
            </a:r>
            <a:r>
              <a:rPr lang="ru-RU" dirty="0"/>
              <a:t> я з </a:t>
            </a:r>
            <a:r>
              <a:rPr lang="ru-RU" dirty="0" err="1"/>
              <a:t>матір’ю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в </a:t>
            </a:r>
            <a:r>
              <a:rPr lang="ru-RU" dirty="0" err="1"/>
              <a:t>Звягелі</a:t>
            </a:r>
            <a:r>
              <a:rPr lang="ru-RU" dirty="0"/>
              <a:t>. Ми </a:t>
            </a:r>
            <a:r>
              <a:rPr lang="ru-RU" dirty="0" err="1"/>
              <a:t>знайшли</a:t>
            </a:r>
            <a:r>
              <a:rPr lang="ru-RU" dirty="0"/>
              <a:t> </a:t>
            </a:r>
            <a:r>
              <a:rPr lang="ru-RU" dirty="0" err="1"/>
              <a:t>дім</a:t>
            </a:r>
            <a:r>
              <a:rPr lang="ru-RU" dirty="0"/>
              <a:t> </a:t>
            </a:r>
            <a:r>
              <a:rPr lang="ru-RU" dirty="0" err="1"/>
              <a:t>Окружка</a:t>
            </a:r>
            <a:r>
              <a:rPr lang="ru-RU" dirty="0"/>
              <a:t> і в </a:t>
            </a:r>
            <a:r>
              <a:rPr lang="ru-RU" dirty="0" err="1"/>
              <a:t>ньому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моя показала ту </a:t>
            </a:r>
            <a:r>
              <a:rPr lang="ru-RU" dirty="0" err="1"/>
              <a:t>кімнату</a:t>
            </a:r>
            <a:r>
              <a:rPr lang="ru-RU" dirty="0"/>
              <a:t>, де </a:t>
            </a:r>
            <a:r>
              <a:rPr lang="ru-RU" dirty="0" err="1"/>
              <a:t>народилася</a:t>
            </a:r>
            <a:r>
              <a:rPr lang="ru-RU" dirty="0"/>
              <a:t> Леся. </a:t>
            </a:r>
            <a:r>
              <a:rPr lang="ru-RU" dirty="0" err="1"/>
              <a:t>Мій</a:t>
            </a:r>
            <a:r>
              <a:rPr lang="ru-RU" dirty="0"/>
              <a:t> </a:t>
            </a:r>
            <a:r>
              <a:rPr lang="ru-RU" dirty="0" err="1"/>
              <a:t>син</a:t>
            </a:r>
            <a:r>
              <a:rPr lang="ru-RU" dirty="0"/>
              <a:t> Михайло </a:t>
            </a:r>
            <a:r>
              <a:rPr lang="ru-RU" dirty="0" err="1"/>
              <a:t>Кривинюк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теж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з нами, </a:t>
            </a:r>
            <a:r>
              <a:rPr lang="ru-RU" dirty="0" err="1"/>
              <a:t>сфотографував</a:t>
            </a:r>
            <a:r>
              <a:rPr lang="ru-RU" dirty="0"/>
              <a:t> (з </a:t>
            </a:r>
            <a:r>
              <a:rPr lang="ru-RU" dirty="0" err="1"/>
              <a:t>доручення</a:t>
            </a:r>
            <a:r>
              <a:rPr lang="ru-RU" dirty="0"/>
              <a:t> Музею </a:t>
            </a:r>
            <a:r>
              <a:rPr lang="ru-RU" dirty="0" err="1"/>
              <a:t>діячів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 і науки) той </a:t>
            </a:r>
            <a:r>
              <a:rPr lang="ru-RU" dirty="0" err="1"/>
              <a:t>дім</a:t>
            </a:r>
            <a:r>
              <a:rPr lang="ru-RU" dirty="0"/>
              <a:t> з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боків</a:t>
            </a:r>
            <a:r>
              <a:rPr lang="ru-RU" dirty="0"/>
              <a:t> і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звягельські</a:t>
            </a:r>
            <a:r>
              <a:rPr lang="ru-RU" dirty="0"/>
              <a:t> </a:t>
            </a:r>
            <a:r>
              <a:rPr lang="ru-RU" dirty="0" err="1"/>
              <a:t>краєвиди</a:t>
            </a:r>
            <a:r>
              <a:rPr lang="ru-RU" dirty="0"/>
              <a:t>. Маляр </a:t>
            </a:r>
            <a:r>
              <a:rPr lang="ru-RU" dirty="0" err="1"/>
              <a:t>Віра</a:t>
            </a:r>
            <a:r>
              <a:rPr lang="ru-RU" dirty="0"/>
              <a:t> </a:t>
            </a:r>
            <a:r>
              <a:rPr lang="ru-RU" dirty="0" err="1"/>
              <a:t>Олексіївна</a:t>
            </a:r>
            <a:r>
              <a:rPr lang="ru-RU" dirty="0"/>
              <a:t> </a:t>
            </a:r>
            <a:r>
              <a:rPr lang="ru-RU" dirty="0" err="1"/>
              <a:t>Волянська</a:t>
            </a:r>
            <a:r>
              <a:rPr lang="ru-RU" dirty="0"/>
              <a:t> (</a:t>
            </a:r>
            <a:r>
              <a:rPr lang="ru-RU" dirty="0" err="1"/>
              <a:t>онука</a:t>
            </a:r>
            <a:r>
              <a:rPr lang="ru-RU" dirty="0"/>
              <a:t> </a:t>
            </a:r>
            <a:r>
              <a:rPr lang="ru-RU" dirty="0" err="1"/>
              <a:t>Михайла</a:t>
            </a:r>
            <a:r>
              <a:rPr lang="ru-RU" dirty="0"/>
              <a:t> Федоровича Комарова) </a:t>
            </a:r>
            <a:r>
              <a:rPr lang="ru-RU" dirty="0" err="1"/>
              <a:t>їздила</a:t>
            </a:r>
            <a:r>
              <a:rPr lang="ru-RU" dirty="0"/>
              <a:t> з нами до </a:t>
            </a:r>
            <a:r>
              <a:rPr lang="ru-RU" dirty="0" err="1"/>
              <a:t>Звягелю</a:t>
            </a:r>
            <a:r>
              <a:rPr lang="ru-RU" dirty="0"/>
              <a:t> і </a:t>
            </a:r>
            <a:r>
              <a:rPr lang="ru-RU" dirty="0" err="1"/>
              <a:t>намалювала</a:t>
            </a:r>
            <a:r>
              <a:rPr lang="ru-RU" dirty="0"/>
              <a:t> </a:t>
            </a:r>
            <a:r>
              <a:rPr lang="ru-RU" dirty="0" err="1"/>
              <a:t>олійними</a:t>
            </a:r>
            <a:r>
              <a:rPr lang="ru-RU" dirty="0"/>
              <a:t> </a:t>
            </a:r>
            <a:r>
              <a:rPr lang="ru-RU" dirty="0" err="1"/>
              <a:t>фарбами</a:t>
            </a:r>
            <a:r>
              <a:rPr lang="ru-RU" dirty="0"/>
              <a:t> </a:t>
            </a:r>
            <a:r>
              <a:rPr lang="ru-RU" dirty="0" err="1"/>
              <a:t>дім</a:t>
            </a:r>
            <a:r>
              <a:rPr lang="ru-RU" dirty="0"/>
              <a:t> </a:t>
            </a:r>
            <a:r>
              <a:rPr lang="ru-RU" dirty="0" err="1"/>
              <a:t>Окружка</a:t>
            </a:r>
            <a:r>
              <a:rPr lang="ru-RU" dirty="0"/>
              <a:t> і тушем </a:t>
            </a:r>
            <a:r>
              <a:rPr lang="ru-RU" dirty="0" err="1"/>
              <a:t>стародавню</a:t>
            </a:r>
            <a:r>
              <a:rPr lang="ru-RU" dirty="0"/>
              <a:t> </a:t>
            </a:r>
            <a:r>
              <a:rPr lang="ru-RU" dirty="0" err="1"/>
              <a:t>українську</a:t>
            </a:r>
            <a:r>
              <a:rPr lang="ru-RU" dirty="0"/>
              <a:t> </a:t>
            </a:r>
            <a:r>
              <a:rPr lang="ru-RU" dirty="0" err="1"/>
              <a:t>дерев’яну</a:t>
            </a:r>
            <a:r>
              <a:rPr lang="ru-RU" dirty="0"/>
              <a:t> </a:t>
            </a:r>
            <a:r>
              <a:rPr lang="ru-RU" dirty="0" err="1"/>
              <a:t>церковцю</a:t>
            </a:r>
            <a:r>
              <a:rPr lang="ru-RU" dirty="0"/>
              <a:t> з «</a:t>
            </a:r>
            <a:r>
              <a:rPr lang="ru-RU" dirty="0" err="1"/>
              <a:t>опасанням</a:t>
            </a:r>
            <a:r>
              <a:rPr lang="ru-RU" dirty="0"/>
              <a:t>» (</a:t>
            </a:r>
            <a:r>
              <a:rPr lang="ru-RU" dirty="0" err="1"/>
              <a:t>ґанок</a:t>
            </a:r>
            <a:r>
              <a:rPr lang="ru-RU" dirty="0"/>
              <a:t> </a:t>
            </a:r>
            <a:r>
              <a:rPr lang="ru-RU" dirty="0" err="1"/>
              <a:t>навколо</a:t>
            </a:r>
            <a:r>
              <a:rPr lang="ru-RU" dirty="0"/>
              <a:t> церкви), яку добре </a:t>
            </a:r>
            <a:r>
              <a:rPr lang="ru-RU" dirty="0" err="1"/>
              <a:t>пам’ятала</a:t>
            </a:r>
            <a:r>
              <a:rPr lang="ru-RU" dirty="0"/>
              <a:t> Леся. </a:t>
            </a:r>
            <a:r>
              <a:rPr lang="ru-RU" dirty="0" err="1"/>
              <a:t>Дзвіничка</a:t>
            </a:r>
            <a:r>
              <a:rPr lang="ru-RU" dirty="0"/>
              <a:t> до </a:t>
            </a:r>
            <a:r>
              <a:rPr lang="ru-RU" dirty="0" err="1"/>
              <a:t>тої</a:t>
            </a:r>
            <a:r>
              <a:rPr lang="ru-RU" dirty="0"/>
              <a:t> церкви стояла по </a:t>
            </a:r>
            <a:r>
              <a:rPr lang="ru-RU" dirty="0" err="1"/>
              <a:t>другий</a:t>
            </a:r>
            <a:r>
              <a:rPr lang="ru-RU" dirty="0"/>
              <a:t> </a:t>
            </a:r>
            <a:r>
              <a:rPr lang="ru-RU" dirty="0" err="1"/>
              <a:t>бік</a:t>
            </a:r>
            <a:r>
              <a:rPr lang="ru-RU" dirty="0"/>
              <a:t> </a:t>
            </a:r>
            <a:r>
              <a:rPr lang="ru-RU" dirty="0" err="1"/>
              <a:t>вузького</a:t>
            </a:r>
            <a:r>
              <a:rPr lang="ru-RU" dirty="0"/>
              <a:t> яру, і од церкви до </a:t>
            </a:r>
            <a:r>
              <a:rPr lang="ru-RU" dirty="0" err="1"/>
              <a:t>неї</a:t>
            </a:r>
            <a:r>
              <a:rPr lang="ru-RU" dirty="0"/>
              <a:t> треба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йти</a:t>
            </a:r>
            <a:r>
              <a:rPr lang="ru-RU" dirty="0"/>
              <a:t> </a:t>
            </a:r>
            <a:r>
              <a:rPr lang="ru-RU" dirty="0" err="1"/>
              <a:t>містком</a:t>
            </a:r>
            <a:r>
              <a:rPr lang="ru-RU" dirty="0"/>
              <a:t>, </a:t>
            </a:r>
            <a:r>
              <a:rPr lang="ru-RU" dirty="0" err="1"/>
              <a:t>положеним</a:t>
            </a:r>
            <a:r>
              <a:rPr lang="ru-RU" dirty="0"/>
              <a:t> через той яр. Фото і </a:t>
            </a:r>
            <a:r>
              <a:rPr lang="ru-RU" dirty="0" err="1"/>
              <a:t>олійний</a:t>
            </a:r>
            <a:r>
              <a:rPr lang="ru-RU" dirty="0"/>
              <a:t> </a:t>
            </a:r>
            <a:r>
              <a:rPr lang="ru-RU" dirty="0" err="1"/>
              <a:t>малюнок</a:t>
            </a:r>
            <a:r>
              <a:rPr lang="ru-RU" dirty="0"/>
              <a:t> ми передали до Музею </a:t>
            </a:r>
            <a:r>
              <a:rPr lang="ru-RU" dirty="0" err="1"/>
              <a:t>діячів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 і науки, вони </a:t>
            </a:r>
            <a:r>
              <a:rPr lang="ru-RU" dirty="0" err="1"/>
              <a:t>мусять</a:t>
            </a:r>
            <a:r>
              <a:rPr lang="ru-RU" dirty="0"/>
              <a:t> бути там, де все </a:t>
            </a:r>
            <a:r>
              <a:rPr lang="ru-RU" dirty="0" err="1"/>
              <a:t>майно</a:t>
            </a:r>
            <a:r>
              <a:rPr lang="ru-RU" dirty="0"/>
              <a:t> того музею (</a:t>
            </a:r>
            <a:r>
              <a:rPr lang="ru-RU" dirty="0" err="1"/>
              <a:t>тобто</a:t>
            </a:r>
            <a:r>
              <a:rPr lang="ru-RU" dirty="0"/>
              <a:t> в </a:t>
            </a:r>
            <a:r>
              <a:rPr lang="ru-RU" dirty="0" err="1"/>
              <a:t>Київському</a:t>
            </a:r>
            <a:r>
              <a:rPr lang="ru-RU" dirty="0"/>
              <a:t> </a:t>
            </a:r>
            <a:r>
              <a:rPr lang="ru-RU" dirty="0" err="1"/>
              <a:t>історичному</a:t>
            </a:r>
            <a:r>
              <a:rPr lang="ru-RU" dirty="0"/>
              <a:t> </a:t>
            </a:r>
            <a:r>
              <a:rPr lang="ru-RU" dirty="0" err="1"/>
              <a:t>музеї</a:t>
            </a:r>
            <a:r>
              <a:rPr lang="ru-RU" dirty="0"/>
              <a:t>), </a:t>
            </a:r>
            <a:r>
              <a:rPr lang="ru-RU" dirty="0" err="1"/>
              <a:t>якщо</a:t>
            </a:r>
            <a:r>
              <a:rPr lang="ru-RU" dirty="0"/>
              <a:t> не </a:t>
            </a:r>
            <a:r>
              <a:rPr lang="ru-RU" dirty="0" err="1"/>
              <a:t>знищилися</a:t>
            </a:r>
            <a:r>
              <a:rPr lang="ru-RU" dirty="0"/>
              <a:t> в той час, як те </a:t>
            </a:r>
            <a:r>
              <a:rPr lang="ru-RU" dirty="0" err="1"/>
              <a:t>майно</a:t>
            </a:r>
            <a:r>
              <a:rPr lang="ru-RU" dirty="0"/>
              <a:t> </a:t>
            </a:r>
            <a:r>
              <a:rPr lang="ru-RU" dirty="0" err="1"/>
              <a:t>поневірялося</a:t>
            </a:r>
            <a:r>
              <a:rPr lang="ru-RU" dirty="0"/>
              <a:t> по горищах та </a:t>
            </a:r>
            <a:r>
              <a:rPr lang="ru-RU" dirty="0" err="1"/>
              <a:t>підвалах</a:t>
            </a:r>
            <a:r>
              <a:rPr lang="ru-RU" dirty="0"/>
              <a:t> </a:t>
            </a:r>
            <a:r>
              <a:rPr lang="ru-RU" dirty="0" err="1"/>
              <a:t>Лаврського</a:t>
            </a:r>
            <a:r>
              <a:rPr lang="ru-RU" dirty="0"/>
              <a:t> «Музейного </a:t>
            </a:r>
            <a:r>
              <a:rPr lang="ru-RU" dirty="0" err="1"/>
              <a:t>містечка</a:t>
            </a:r>
            <a:r>
              <a:rPr lang="ru-RU" dirty="0"/>
              <a:t>»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арешту</a:t>
            </a:r>
            <a:r>
              <a:rPr lang="ru-RU" dirty="0"/>
              <a:t> та </a:t>
            </a:r>
            <a:r>
              <a:rPr lang="ru-RU" dirty="0" err="1"/>
              <a:t>заслання</a:t>
            </a:r>
            <a:r>
              <a:rPr lang="ru-RU" dirty="0"/>
              <a:t> </a:t>
            </a:r>
            <a:r>
              <a:rPr lang="ru-RU" dirty="0" err="1"/>
              <a:t>завідувачки</a:t>
            </a:r>
            <a:r>
              <a:rPr lang="ru-RU" dirty="0"/>
              <a:t> музею п. </a:t>
            </a:r>
            <a:r>
              <a:rPr lang="ru-RU" dirty="0" err="1"/>
              <a:t>Рудинської</a:t>
            </a:r>
            <a:r>
              <a:rPr lang="ru-RU" dirty="0"/>
              <a:t>. Рисунок </a:t>
            </a:r>
            <a:r>
              <a:rPr lang="ru-RU" dirty="0" err="1"/>
              <a:t>церковці</a:t>
            </a:r>
            <a:r>
              <a:rPr lang="ru-RU" dirty="0"/>
              <a:t> — моя </a:t>
            </a:r>
            <a:r>
              <a:rPr lang="ru-RU" dirty="0" err="1"/>
              <a:t>власність</a:t>
            </a:r>
            <a:r>
              <a:rPr lang="ru-RU" dirty="0"/>
              <a:t>, </a:t>
            </a:r>
            <a:r>
              <a:rPr lang="ru-RU" dirty="0" err="1"/>
              <a:t>переховувалася</a:t>
            </a:r>
            <a:r>
              <a:rPr lang="ru-RU" dirty="0"/>
              <a:t> у мене, а </a:t>
            </a:r>
            <a:r>
              <a:rPr lang="ru-RU" dirty="0" err="1"/>
              <a:t>тепер</a:t>
            </a:r>
            <a:r>
              <a:rPr lang="ru-RU" dirty="0"/>
              <a:t> я передала </a:t>
            </a:r>
            <a:r>
              <a:rPr lang="ru-RU" dirty="0" err="1"/>
              <a:t>його</a:t>
            </a:r>
            <a:r>
              <a:rPr lang="ru-RU" dirty="0"/>
              <a:t> до </a:t>
            </a:r>
            <a:r>
              <a:rPr lang="ru-RU" dirty="0" err="1"/>
              <a:t>бібліотеки</a:t>
            </a:r>
            <a:r>
              <a:rPr lang="ru-RU" dirty="0"/>
              <a:t> </a:t>
            </a:r>
            <a:r>
              <a:rPr lang="ru-RU" dirty="0" err="1"/>
              <a:t>Наукового</a:t>
            </a:r>
            <a:r>
              <a:rPr lang="ru-RU" dirty="0"/>
              <a:t> </a:t>
            </a:r>
            <a:r>
              <a:rPr lang="ru-RU" dirty="0" err="1"/>
              <a:t>товариства</a:t>
            </a:r>
            <a:r>
              <a:rPr lang="ru-RU" dirty="0"/>
              <a:t> </a:t>
            </a:r>
            <a:r>
              <a:rPr lang="ru-RU" dirty="0" err="1"/>
              <a:t>ім</a:t>
            </a:r>
            <a:r>
              <a:rPr lang="ru-RU" dirty="0"/>
              <a:t>. </a:t>
            </a:r>
            <a:r>
              <a:rPr lang="ru-RU" dirty="0" err="1"/>
              <a:t>Шевченка</a:t>
            </a:r>
            <a:r>
              <a:rPr lang="ru-RU" dirty="0"/>
              <a:t> у </a:t>
            </a:r>
            <a:r>
              <a:rPr lang="ru-RU" dirty="0" err="1"/>
              <a:t>Львові</a:t>
            </a:r>
            <a:r>
              <a:rPr lang="ru-RU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0"/>
            <a:ext cx="4114800" cy="70104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5162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980728"/>
            <a:ext cx="9144000" cy="587727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err="1" smtClean="0"/>
              <a:t>Будинок</a:t>
            </a:r>
            <a:r>
              <a:rPr lang="ru-RU" dirty="0"/>
              <a:t>, 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народилася</a:t>
            </a:r>
            <a:r>
              <a:rPr lang="ru-RU" dirty="0"/>
              <a:t> Леся </a:t>
            </a:r>
            <a:r>
              <a:rPr lang="ru-RU" dirty="0" err="1"/>
              <a:t>Українка</a:t>
            </a:r>
            <a:r>
              <a:rPr lang="ru-RU" dirty="0"/>
              <a:t>. Фото 1929 року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7440" y="0"/>
            <a:ext cx="4114800" cy="7010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24744"/>
            <a:ext cx="4752528" cy="3296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1114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Лесина </a:t>
            </a:r>
            <a:r>
              <a:rPr lang="ru-RU" dirty="0" err="1"/>
              <a:t>племінниця</a:t>
            </a:r>
            <a:r>
              <a:rPr lang="ru-RU" dirty="0"/>
              <a:t>, дочка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сестри</a:t>
            </a:r>
            <a:r>
              <a:rPr lang="ru-RU" dirty="0"/>
              <a:t> </a:t>
            </a:r>
            <a:r>
              <a:rPr lang="ru-RU" dirty="0" err="1"/>
              <a:t>Ізидори</a:t>
            </a:r>
            <a:r>
              <a:rPr lang="ru-RU" dirty="0"/>
              <a:t>, Ольга Борисова 1928 року </a:t>
            </a:r>
            <a:r>
              <a:rPr lang="ru-RU" dirty="0" err="1"/>
              <a:t>намалювала</a:t>
            </a:r>
            <a:r>
              <a:rPr lang="ru-RU" dirty="0"/>
              <a:t> </a:t>
            </a:r>
            <a:r>
              <a:rPr lang="ru-RU" dirty="0" err="1"/>
              <a:t>олійними</a:t>
            </a:r>
            <a:r>
              <a:rPr lang="ru-RU" dirty="0"/>
              <a:t> </a:t>
            </a:r>
            <a:r>
              <a:rPr lang="ru-RU" dirty="0" err="1"/>
              <a:t>фарбами</a:t>
            </a:r>
            <a:r>
              <a:rPr lang="ru-RU" dirty="0"/>
              <a:t> ту </a:t>
            </a:r>
            <a:r>
              <a:rPr lang="ru-RU" dirty="0" err="1"/>
              <a:t>кімнату</a:t>
            </a:r>
            <a:r>
              <a:rPr lang="ru-RU" dirty="0"/>
              <a:t> в </a:t>
            </a:r>
            <a:r>
              <a:rPr lang="ru-RU" dirty="0" err="1"/>
              <a:t>домі</a:t>
            </a:r>
            <a:r>
              <a:rPr lang="ru-RU" dirty="0"/>
              <a:t> </a:t>
            </a:r>
            <a:r>
              <a:rPr lang="ru-RU" dirty="0" err="1"/>
              <a:t>Окружка</a:t>
            </a:r>
            <a:r>
              <a:rPr lang="ru-RU" dirty="0"/>
              <a:t>, в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народилася</a:t>
            </a:r>
            <a:r>
              <a:rPr lang="ru-RU" dirty="0"/>
              <a:t> Леся.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малюнок</a:t>
            </a:r>
            <a:r>
              <a:rPr lang="ru-RU" dirty="0"/>
              <a:t> і </a:t>
            </a:r>
            <a:r>
              <a:rPr lang="ru-RU" dirty="0" err="1"/>
              <a:t>фотографічні</a:t>
            </a:r>
            <a:r>
              <a:rPr lang="ru-RU" dirty="0"/>
              <a:t> </a:t>
            </a:r>
            <a:r>
              <a:rPr lang="ru-RU" dirty="0" err="1"/>
              <a:t>негативи</a:t>
            </a:r>
            <a:r>
              <a:rPr lang="ru-RU" dirty="0"/>
              <a:t> я передала </a:t>
            </a:r>
            <a:r>
              <a:rPr lang="ru-RU" dirty="0" err="1"/>
              <a:t>восени</a:t>
            </a:r>
            <a:r>
              <a:rPr lang="ru-RU" dirty="0"/>
              <a:t> 1943 року на </a:t>
            </a:r>
            <a:r>
              <a:rPr lang="ru-RU" dirty="0" err="1"/>
              <a:t>схов</a:t>
            </a:r>
            <a:r>
              <a:rPr lang="ru-RU" dirty="0"/>
              <a:t> до </a:t>
            </a:r>
            <a:r>
              <a:rPr lang="ru-RU" dirty="0" err="1"/>
              <a:t>бібліотеки</a:t>
            </a:r>
            <a:r>
              <a:rPr lang="ru-RU" dirty="0"/>
              <a:t> </a:t>
            </a:r>
            <a:r>
              <a:rPr lang="ru-RU" dirty="0" err="1"/>
              <a:t>Наукового</a:t>
            </a:r>
            <a:r>
              <a:rPr lang="ru-RU" dirty="0"/>
              <a:t> </a:t>
            </a:r>
            <a:r>
              <a:rPr lang="ru-RU" dirty="0" err="1"/>
              <a:t>товариства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 </a:t>
            </a:r>
            <a:r>
              <a:rPr lang="ru-RU" dirty="0" err="1"/>
              <a:t>Шевченка</a:t>
            </a:r>
            <a:r>
              <a:rPr lang="ru-RU" dirty="0"/>
              <a:t> у </a:t>
            </a:r>
            <a:r>
              <a:rPr lang="ru-RU" dirty="0" err="1"/>
              <a:t>Львові</a:t>
            </a:r>
            <a:r>
              <a:rPr lang="ru-RU" dirty="0"/>
              <a:t> разом з рисунком </a:t>
            </a:r>
            <a:r>
              <a:rPr lang="ru-RU" dirty="0" err="1"/>
              <a:t>церковці</a:t>
            </a:r>
            <a:r>
              <a:rPr lang="ru-RU" dirty="0"/>
              <a:t>. Казали нам </a:t>
            </a:r>
            <a:r>
              <a:rPr lang="ru-RU" dirty="0" err="1"/>
              <a:t>пізніше</a:t>
            </a:r>
            <a:r>
              <a:rPr lang="ru-RU" dirty="0"/>
              <a:t> </a:t>
            </a:r>
            <a:r>
              <a:rPr lang="ru-RU" dirty="0" err="1"/>
              <a:t>звягельчани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на </a:t>
            </a:r>
            <a:r>
              <a:rPr lang="ru-RU" dirty="0" err="1"/>
              <a:t>домі</a:t>
            </a:r>
            <a:r>
              <a:rPr lang="ru-RU" dirty="0"/>
              <a:t> </a:t>
            </a:r>
            <a:r>
              <a:rPr lang="ru-RU" dirty="0" err="1"/>
              <a:t>Окружка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тих наших </a:t>
            </a:r>
            <a:r>
              <a:rPr lang="ru-RU" dirty="0" err="1"/>
              <a:t>одвідин</a:t>
            </a:r>
            <a:r>
              <a:rPr lang="ru-RU" dirty="0"/>
              <a:t> і за </a:t>
            </a:r>
            <a:r>
              <a:rPr lang="ru-RU" dirty="0" err="1"/>
              <a:t>вказівками</a:t>
            </a:r>
            <a:r>
              <a:rPr lang="ru-RU" dirty="0"/>
              <a:t> </a:t>
            </a:r>
            <a:r>
              <a:rPr lang="ru-RU" dirty="0" err="1"/>
              <a:t>матері</a:t>
            </a:r>
            <a:r>
              <a:rPr lang="ru-RU" dirty="0"/>
              <a:t> </a:t>
            </a:r>
            <a:r>
              <a:rPr lang="ru-RU" dirty="0" err="1"/>
              <a:t>нашої</a:t>
            </a:r>
            <a:r>
              <a:rPr lang="ru-RU" dirty="0"/>
              <a:t> прибито </a:t>
            </a:r>
            <a:r>
              <a:rPr lang="ru-RU" dirty="0" err="1"/>
              <a:t>меморіальну</a:t>
            </a:r>
            <a:r>
              <a:rPr lang="ru-RU" dirty="0"/>
              <a:t> </a:t>
            </a:r>
            <a:r>
              <a:rPr lang="ru-RU" dirty="0" err="1"/>
              <a:t>дошку</a:t>
            </a:r>
            <a:r>
              <a:rPr lang="ru-RU" dirty="0"/>
              <a:t> про те, </a:t>
            </a:r>
            <a:r>
              <a:rPr lang="ru-RU" dirty="0" err="1"/>
              <a:t>що</a:t>
            </a:r>
            <a:r>
              <a:rPr lang="ru-RU" dirty="0"/>
              <a:t> там </a:t>
            </a:r>
            <a:r>
              <a:rPr lang="ru-RU" dirty="0" err="1"/>
              <a:t>народилася</a:t>
            </a:r>
            <a:r>
              <a:rPr lang="ru-RU" dirty="0"/>
              <a:t> Леся </a:t>
            </a:r>
            <a:r>
              <a:rPr lang="ru-RU" dirty="0" err="1"/>
              <a:t>Українка</a:t>
            </a:r>
            <a:r>
              <a:rPr lang="ru-RU" dirty="0"/>
              <a:t>. Про </a:t>
            </a:r>
            <a:r>
              <a:rPr lang="ru-RU" dirty="0" err="1"/>
              <a:t>церковцю</a:t>
            </a:r>
            <a:r>
              <a:rPr lang="ru-RU" dirty="0"/>
              <a:t> ж казали на початку </a:t>
            </a:r>
            <a:r>
              <a:rPr lang="ru-RU" dirty="0" err="1"/>
              <a:t>червня</a:t>
            </a:r>
            <a:r>
              <a:rPr lang="ru-RU" dirty="0"/>
              <a:t> 1941 року,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зруйнували</a:t>
            </a:r>
            <a:r>
              <a:rPr lang="ru-RU" dirty="0"/>
              <a:t>, і </a:t>
            </a:r>
            <a:r>
              <a:rPr lang="ru-RU" dirty="0" err="1"/>
              <a:t>вже</a:t>
            </a:r>
            <a:r>
              <a:rPr lang="ru-RU" dirty="0"/>
              <a:t> нема й </a:t>
            </a:r>
            <a:r>
              <a:rPr lang="ru-RU" dirty="0" err="1"/>
              <a:t>сліду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неї</a:t>
            </a:r>
            <a:r>
              <a:rPr lang="ru-RU" dirty="0"/>
              <a:t>».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67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412776"/>
            <a:ext cx="6473227" cy="5445224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Спогади</a:t>
            </a:r>
            <a:r>
              <a:rPr lang="ru-RU" dirty="0"/>
              <a:t> </a:t>
            </a:r>
            <a:r>
              <a:rPr lang="ru-RU" dirty="0" err="1"/>
              <a:t>колишнього</a:t>
            </a:r>
            <a:r>
              <a:rPr lang="ru-RU" dirty="0"/>
              <a:t> директора </a:t>
            </a:r>
            <a:r>
              <a:rPr lang="ru-RU" dirty="0" err="1"/>
              <a:t>школи</a:t>
            </a:r>
            <a:r>
              <a:rPr lang="ru-RU" dirty="0"/>
              <a:t> № 1 </a:t>
            </a:r>
            <a:r>
              <a:rPr lang="ru-RU" dirty="0" err="1"/>
              <a:t>ім</a:t>
            </a:r>
            <a:r>
              <a:rPr lang="ru-RU" dirty="0"/>
              <a:t>. </a:t>
            </a:r>
            <a:r>
              <a:rPr lang="ru-RU" dirty="0" err="1"/>
              <a:t>Лесі</a:t>
            </a:r>
            <a:r>
              <a:rPr lang="ru-RU" dirty="0"/>
              <a:t> </a:t>
            </a:r>
            <a:r>
              <a:rPr lang="ru-RU" dirty="0" err="1"/>
              <a:t>Українки</a:t>
            </a:r>
            <a:r>
              <a:rPr lang="ru-RU" dirty="0"/>
              <a:t> </a:t>
            </a:r>
            <a:r>
              <a:rPr lang="ru-RU" dirty="0" err="1"/>
              <a:t>Станевича</a:t>
            </a:r>
            <a:r>
              <a:rPr lang="ru-RU" dirty="0"/>
              <a:t> Бориса Григоровича про </a:t>
            </a:r>
            <a:r>
              <a:rPr lang="ru-RU" dirty="0" err="1"/>
              <a:t>зустріч</a:t>
            </a:r>
            <a:r>
              <a:rPr lang="ru-RU" dirty="0"/>
              <a:t> з сестрами </a:t>
            </a:r>
            <a:r>
              <a:rPr lang="ru-RU" dirty="0" err="1"/>
              <a:t>Лесі</a:t>
            </a:r>
            <a:r>
              <a:rPr lang="ru-RU" dirty="0"/>
              <a:t> </a:t>
            </a:r>
            <a:r>
              <a:rPr lang="ru-RU" dirty="0" err="1"/>
              <a:t>Українки</a:t>
            </a:r>
            <a:r>
              <a:rPr lang="ru-RU" dirty="0"/>
              <a:t>: «У </a:t>
            </a:r>
            <a:r>
              <a:rPr lang="ru-RU" dirty="0" err="1"/>
              <a:t>місті</a:t>
            </a:r>
            <a:r>
              <a:rPr lang="ru-RU" dirty="0"/>
              <a:t> </a:t>
            </a:r>
            <a:r>
              <a:rPr lang="ru-RU" dirty="0" err="1"/>
              <a:t>Новограді-Волинському</a:t>
            </a:r>
            <a:r>
              <a:rPr lang="ru-RU" dirty="0"/>
              <a:t> на </a:t>
            </a:r>
            <a:r>
              <a:rPr lang="ru-RU" dirty="0" err="1"/>
              <a:t>вулиці</a:t>
            </a:r>
            <a:r>
              <a:rPr lang="ru-RU" dirty="0"/>
              <a:t> Карла </a:t>
            </a:r>
            <a:r>
              <a:rPr lang="ru-RU" dirty="0" err="1"/>
              <a:t>Лібкнехта</a:t>
            </a:r>
            <a:r>
              <a:rPr lang="ru-RU" dirty="0"/>
              <a:t> </a:t>
            </a:r>
            <a:r>
              <a:rPr lang="ru-RU" dirty="0" err="1"/>
              <a:t>стоїть</a:t>
            </a:r>
            <a:r>
              <a:rPr lang="ru-RU" dirty="0"/>
              <a:t> </a:t>
            </a:r>
            <a:r>
              <a:rPr lang="ru-RU" dirty="0" err="1"/>
              <a:t>будинок</a:t>
            </a:r>
            <a:r>
              <a:rPr lang="ru-RU" dirty="0"/>
              <a:t>, в </a:t>
            </a:r>
            <a:r>
              <a:rPr lang="ru-RU" dirty="0" err="1"/>
              <a:t>якому</a:t>
            </a:r>
            <a:r>
              <a:rPr lang="ru-RU" dirty="0"/>
              <a:t> жила родина </a:t>
            </a:r>
            <a:r>
              <a:rPr lang="ru-RU" dirty="0" err="1"/>
              <a:t>Косачів</a:t>
            </a:r>
            <a:r>
              <a:rPr lang="ru-RU" dirty="0"/>
              <a:t>. </a:t>
            </a:r>
            <a:r>
              <a:rPr lang="ru-RU" dirty="0" err="1"/>
              <a:t>Тепер</a:t>
            </a:r>
            <a:r>
              <a:rPr lang="ru-RU" dirty="0"/>
              <a:t> в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будинку</a:t>
            </a:r>
            <a:r>
              <a:rPr lang="ru-RU" dirty="0"/>
              <a:t> </a:t>
            </a:r>
            <a:r>
              <a:rPr lang="ru-RU" dirty="0" err="1"/>
              <a:t>знаходиться</a:t>
            </a:r>
            <a:r>
              <a:rPr lang="ru-RU" dirty="0"/>
              <a:t> школа № 1 (до </a:t>
            </a:r>
            <a:r>
              <a:rPr lang="ru-RU" dirty="0" err="1"/>
              <a:t>війни</a:t>
            </a:r>
            <a:r>
              <a:rPr lang="ru-RU" dirty="0"/>
              <a:t> № 10).</a:t>
            </a:r>
          </a:p>
          <a:p>
            <a:endParaRPr lang="ru-RU" dirty="0"/>
          </a:p>
          <a:p>
            <a:r>
              <a:rPr lang="ru-RU" dirty="0"/>
              <a:t>25 лютого 1941 року </a:t>
            </a:r>
            <a:r>
              <a:rPr lang="ru-RU" dirty="0" err="1"/>
              <a:t>минало</a:t>
            </a:r>
            <a:r>
              <a:rPr lang="ru-RU" dirty="0"/>
              <a:t> 70 </a:t>
            </a:r>
            <a:r>
              <a:rPr lang="ru-RU" dirty="0" err="1"/>
              <a:t>років</a:t>
            </a:r>
            <a:r>
              <a:rPr lang="ru-RU" dirty="0"/>
              <a:t> з дня </a:t>
            </a:r>
            <a:r>
              <a:rPr lang="ru-RU" dirty="0" err="1"/>
              <a:t>народження</a:t>
            </a:r>
            <a:r>
              <a:rPr lang="ru-RU" dirty="0"/>
              <a:t> </a:t>
            </a:r>
            <a:r>
              <a:rPr lang="ru-RU" dirty="0" err="1"/>
              <a:t>Лесі</a:t>
            </a:r>
            <a:r>
              <a:rPr lang="ru-RU" dirty="0"/>
              <a:t> </a:t>
            </a:r>
            <a:r>
              <a:rPr lang="ru-RU" dirty="0" err="1"/>
              <a:t>Українки</a:t>
            </a:r>
            <a:r>
              <a:rPr lang="ru-RU" dirty="0"/>
              <a:t>. На </a:t>
            </a:r>
            <a:r>
              <a:rPr lang="ru-RU" dirty="0" err="1"/>
              <a:t>ознаменування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дати</a:t>
            </a:r>
            <a:r>
              <a:rPr lang="ru-RU" dirty="0"/>
              <a:t> </a:t>
            </a:r>
            <a:r>
              <a:rPr lang="ru-RU" dirty="0" err="1"/>
              <a:t>педколектив</a:t>
            </a:r>
            <a:r>
              <a:rPr lang="ru-RU" dirty="0"/>
              <a:t> </a:t>
            </a:r>
            <a:r>
              <a:rPr lang="ru-RU" dirty="0" err="1"/>
              <a:t>школи</a:t>
            </a:r>
            <a:r>
              <a:rPr lang="ru-RU" dirty="0"/>
              <a:t> № 10 </a:t>
            </a:r>
            <a:r>
              <a:rPr lang="ru-RU" dirty="0" err="1"/>
              <a:t>підняв</a:t>
            </a:r>
            <a:r>
              <a:rPr lang="ru-RU" dirty="0"/>
              <a:t> </a:t>
            </a:r>
            <a:r>
              <a:rPr lang="ru-RU" dirty="0" err="1"/>
              <a:t>клопотання</a:t>
            </a:r>
            <a:r>
              <a:rPr lang="ru-RU" dirty="0"/>
              <a:t> про </a:t>
            </a:r>
            <a:r>
              <a:rPr lang="ru-RU" dirty="0" err="1"/>
              <a:t>присвоєння</a:t>
            </a:r>
            <a:r>
              <a:rPr lang="ru-RU" dirty="0"/>
              <a:t> </a:t>
            </a:r>
            <a:r>
              <a:rPr lang="ru-RU" dirty="0" err="1"/>
              <a:t>школі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 </a:t>
            </a:r>
            <a:r>
              <a:rPr lang="ru-RU" dirty="0" err="1"/>
              <a:t>Лесі</a:t>
            </a:r>
            <a:r>
              <a:rPr lang="ru-RU" dirty="0"/>
              <a:t> </a:t>
            </a:r>
            <a:r>
              <a:rPr lang="ru-RU" dirty="0" err="1"/>
              <a:t>Українки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2 </a:t>
            </a:r>
            <a:r>
              <a:rPr lang="ru-RU" dirty="0" err="1"/>
              <a:t>квітня</a:t>
            </a:r>
            <a:r>
              <a:rPr lang="ru-RU" dirty="0"/>
              <a:t> 1941 року </a:t>
            </a:r>
            <a:r>
              <a:rPr lang="ru-RU" dirty="0" err="1"/>
              <a:t>вийшов</a:t>
            </a:r>
            <a:r>
              <a:rPr lang="ru-RU" dirty="0"/>
              <a:t> Указ </a:t>
            </a:r>
            <a:r>
              <a:rPr lang="ru-RU" dirty="0" err="1"/>
              <a:t>Президії</a:t>
            </a:r>
            <a:r>
              <a:rPr lang="ru-RU" dirty="0"/>
              <a:t> </a:t>
            </a:r>
            <a:r>
              <a:rPr lang="ru-RU" dirty="0" err="1"/>
              <a:t>Верховної</a:t>
            </a:r>
            <a:r>
              <a:rPr lang="ru-RU" dirty="0"/>
              <a:t> Ради УРСР: «</a:t>
            </a:r>
            <a:r>
              <a:rPr lang="ru-RU" dirty="0" err="1"/>
              <a:t>Задовольнити</a:t>
            </a:r>
            <a:r>
              <a:rPr lang="ru-RU" dirty="0"/>
              <a:t> </a:t>
            </a:r>
            <a:r>
              <a:rPr lang="ru-RU" dirty="0" err="1"/>
              <a:t>клопотання</a:t>
            </a:r>
            <a:r>
              <a:rPr lang="ru-RU" dirty="0"/>
              <a:t> </a:t>
            </a:r>
            <a:r>
              <a:rPr lang="ru-RU" dirty="0" err="1"/>
              <a:t>колективу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 </a:t>
            </a:r>
            <a:r>
              <a:rPr lang="ru-RU" dirty="0" err="1"/>
              <a:t>Київського</a:t>
            </a:r>
            <a:r>
              <a:rPr lang="ru-RU" dirty="0"/>
              <a:t> Державного театру </a:t>
            </a:r>
            <a:r>
              <a:rPr lang="ru-RU" dirty="0" err="1"/>
              <a:t>російської</a:t>
            </a:r>
            <a:r>
              <a:rPr lang="ru-RU" dirty="0"/>
              <a:t> </a:t>
            </a:r>
            <a:r>
              <a:rPr lang="ru-RU" dirty="0" err="1"/>
              <a:t>драми</a:t>
            </a:r>
            <a:r>
              <a:rPr lang="ru-RU" dirty="0"/>
              <a:t> та </a:t>
            </a:r>
            <a:r>
              <a:rPr lang="ru-RU" dirty="0" err="1"/>
              <a:t>педколективу</a:t>
            </a:r>
            <a:r>
              <a:rPr lang="ru-RU" dirty="0"/>
              <a:t> 10-ї </a:t>
            </a:r>
            <a:r>
              <a:rPr lang="ru-RU" dirty="0" err="1"/>
              <a:t>неповної</a:t>
            </a:r>
            <a:r>
              <a:rPr lang="ru-RU" dirty="0"/>
              <a:t> </a:t>
            </a:r>
            <a:r>
              <a:rPr lang="ru-RU" dirty="0" err="1"/>
              <a:t>середньої</a:t>
            </a:r>
            <a:r>
              <a:rPr lang="ru-RU" dirty="0"/>
              <a:t> </a:t>
            </a:r>
            <a:r>
              <a:rPr lang="ru-RU" dirty="0" err="1"/>
              <a:t>школи</a:t>
            </a:r>
            <a:r>
              <a:rPr lang="ru-RU" dirty="0"/>
              <a:t> Новограда-</a:t>
            </a:r>
            <a:r>
              <a:rPr lang="ru-RU" dirty="0" err="1"/>
              <a:t>Волинського</a:t>
            </a:r>
            <a:r>
              <a:rPr lang="ru-RU" dirty="0"/>
              <a:t> </a:t>
            </a:r>
            <a:r>
              <a:rPr lang="ru-RU" dirty="0" err="1"/>
              <a:t>Житомирської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 і в </a:t>
            </a:r>
            <a:r>
              <a:rPr lang="ru-RU" dirty="0" err="1"/>
              <a:t>ознаменування</a:t>
            </a:r>
            <a:r>
              <a:rPr lang="ru-RU" dirty="0"/>
              <a:t> 70-річчя з дня </a:t>
            </a:r>
            <a:r>
              <a:rPr lang="ru-RU" dirty="0" err="1"/>
              <a:t>народження</a:t>
            </a:r>
            <a:r>
              <a:rPr lang="ru-RU" dirty="0"/>
              <a:t> </a:t>
            </a:r>
            <a:r>
              <a:rPr lang="ru-RU" dirty="0" err="1"/>
              <a:t>письменниці</a:t>
            </a:r>
            <a:r>
              <a:rPr lang="ru-RU" dirty="0"/>
              <a:t> </a:t>
            </a:r>
            <a:r>
              <a:rPr lang="ru-RU" dirty="0" err="1"/>
              <a:t>Лесі</a:t>
            </a:r>
            <a:r>
              <a:rPr lang="ru-RU" dirty="0"/>
              <a:t> </a:t>
            </a:r>
            <a:r>
              <a:rPr lang="ru-RU" dirty="0" err="1"/>
              <a:t>Українки</a:t>
            </a:r>
            <a:r>
              <a:rPr lang="ru-RU" dirty="0"/>
              <a:t> </a:t>
            </a:r>
            <a:r>
              <a:rPr lang="ru-RU" dirty="0" err="1"/>
              <a:t>присвоїти</a:t>
            </a:r>
            <a:r>
              <a:rPr lang="ru-RU" dirty="0"/>
              <a:t> </a:t>
            </a:r>
            <a:r>
              <a:rPr lang="ru-RU" dirty="0" err="1"/>
              <a:t>Київському</a:t>
            </a:r>
            <a:r>
              <a:rPr lang="ru-RU" dirty="0"/>
              <a:t> Державному </a:t>
            </a:r>
            <a:r>
              <a:rPr lang="ru-RU" dirty="0" err="1"/>
              <a:t>театрові</a:t>
            </a:r>
            <a:r>
              <a:rPr lang="ru-RU" dirty="0"/>
              <a:t> </a:t>
            </a:r>
            <a:r>
              <a:rPr lang="ru-RU" dirty="0" err="1"/>
              <a:t>російської</a:t>
            </a:r>
            <a:r>
              <a:rPr lang="ru-RU" dirty="0"/>
              <a:t> </a:t>
            </a:r>
            <a:r>
              <a:rPr lang="ru-RU" dirty="0" err="1"/>
              <a:t>драми</a:t>
            </a:r>
            <a:r>
              <a:rPr lang="ru-RU" dirty="0"/>
              <a:t> і 10-ій </a:t>
            </a:r>
            <a:r>
              <a:rPr lang="ru-RU" dirty="0" err="1"/>
              <a:t>неповній</a:t>
            </a:r>
            <a:r>
              <a:rPr lang="ru-RU" dirty="0"/>
              <a:t> </a:t>
            </a:r>
            <a:r>
              <a:rPr lang="ru-RU" dirty="0" err="1"/>
              <a:t>середній</a:t>
            </a:r>
            <a:r>
              <a:rPr lang="ru-RU" dirty="0"/>
              <a:t> </a:t>
            </a:r>
            <a:r>
              <a:rPr lang="ru-RU" dirty="0" err="1"/>
              <a:t>школі</a:t>
            </a:r>
            <a:r>
              <a:rPr lang="ru-RU" dirty="0"/>
              <a:t> м. Новограда-</a:t>
            </a:r>
            <a:r>
              <a:rPr lang="ru-RU" dirty="0" err="1"/>
              <a:t>Волинського</a:t>
            </a:r>
            <a:r>
              <a:rPr lang="ru-RU" dirty="0"/>
              <a:t> </a:t>
            </a:r>
            <a:r>
              <a:rPr lang="ru-RU" dirty="0" err="1"/>
              <a:t>ім’я</a:t>
            </a:r>
            <a:r>
              <a:rPr lang="ru-RU" dirty="0"/>
              <a:t> </a:t>
            </a:r>
            <a:r>
              <a:rPr lang="ru-RU" dirty="0" err="1"/>
              <a:t>Лесі</a:t>
            </a:r>
            <a:r>
              <a:rPr lang="ru-RU" dirty="0"/>
              <a:t> </a:t>
            </a:r>
            <a:r>
              <a:rPr lang="ru-RU" dirty="0" err="1"/>
              <a:t>Українки</a:t>
            </a:r>
            <a:r>
              <a:rPr lang="ru-RU" dirty="0"/>
              <a:t>». Газета «</a:t>
            </a:r>
            <a:r>
              <a:rPr lang="ru-RU" dirty="0" err="1"/>
              <a:t>Комсомолець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» з Указом </a:t>
            </a:r>
            <a:r>
              <a:rPr lang="ru-RU" dirty="0" err="1"/>
              <a:t>від</a:t>
            </a:r>
            <a:r>
              <a:rPr lang="ru-RU" dirty="0"/>
              <a:t> 2 </a:t>
            </a:r>
            <a:r>
              <a:rPr lang="ru-RU" dirty="0" err="1"/>
              <a:t>квітня</a:t>
            </a:r>
            <a:r>
              <a:rPr lang="ru-RU" dirty="0"/>
              <a:t> 1941 року </a:t>
            </a:r>
            <a:r>
              <a:rPr lang="ru-RU" dirty="0" err="1"/>
              <a:t>збереглася</a:t>
            </a:r>
            <a:r>
              <a:rPr lang="ru-RU" dirty="0"/>
              <a:t> до </a:t>
            </a:r>
            <a:r>
              <a:rPr lang="ru-RU" dirty="0" err="1"/>
              <a:t>цього</a:t>
            </a:r>
            <a:r>
              <a:rPr lang="ru-RU" dirty="0"/>
              <a:t> часу.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0"/>
            <a:ext cx="4114800" cy="7010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584" y="1628800"/>
            <a:ext cx="190500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020271" y="4725144"/>
            <a:ext cx="21274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Станевич</a:t>
            </a:r>
            <a:r>
              <a:rPr lang="ru-RU" dirty="0"/>
              <a:t> Борис </a:t>
            </a:r>
            <a:r>
              <a:rPr lang="ru-RU" dirty="0" err="1"/>
              <a:t>Григорович.Фото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1945 року</a:t>
            </a:r>
          </a:p>
        </p:txBody>
      </p:sp>
    </p:spTree>
    <p:extLst>
      <p:ext uri="{BB962C8B-B14F-4D97-AF65-F5344CB8AC3E}">
        <p14:creationId xmlns:p14="http://schemas.microsoft.com/office/powerpoint/2010/main" val="3551707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події</a:t>
            </a:r>
            <a:r>
              <a:rPr lang="ru-RU" dirty="0"/>
              <a:t> </a:t>
            </a:r>
            <a:r>
              <a:rPr lang="ru-RU" dirty="0" err="1"/>
              <a:t>зав’язалася</a:t>
            </a:r>
            <a:r>
              <a:rPr lang="ru-RU" dirty="0"/>
              <a:t> дружба </a:t>
            </a:r>
            <a:r>
              <a:rPr lang="ru-RU" dirty="0" err="1"/>
              <a:t>між</a:t>
            </a:r>
            <a:r>
              <a:rPr lang="ru-RU" dirty="0"/>
              <a:t> школою і театром, </a:t>
            </a:r>
            <a:r>
              <a:rPr lang="ru-RU" dirty="0" err="1"/>
              <a:t>колектив</a:t>
            </a:r>
            <a:r>
              <a:rPr lang="ru-RU" dirty="0"/>
              <a:t> і </a:t>
            </a:r>
            <a:r>
              <a:rPr lang="ru-RU" dirty="0" err="1"/>
              <a:t>учні</a:t>
            </a:r>
            <a:r>
              <a:rPr lang="ru-RU" dirty="0"/>
              <a:t> </a:t>
            </a:r>
            <a:r>
              <a:rPr lang="ru-RU" dirty="0" err="1"/>
              <a:t>привітали</a:t>
            </a:r>
            <a:r>
              <a:rPr lang="ru-RU" dirty="0"/>
              <a:t> театр з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нагоди</a:t>
            </a:r>
            <a:r>
              <a:rPr lang="ru-RU" dirty="0"/>
              <a:t> і попросили </a:t>
            </a:r>
            <a:r>
              <a:rPr lang="ru-RU" dirty="0" err="1"/>
              <a:t>взяти</a:t>
            </a:r>
            <a:r>
              <a:rPr lang="ru-RU" dirty="0"/>
              <a:t> шефство над </a:t>
            </a:r>
            <a:r>
              <a:rPr lang="ru-RU" dirty="0" err="1"/>
              <a:t>нашою</a:t>
            </a:r>
            <a:r>
              <a:rPr lang="ru-RU" dirty="0"/>
              <a:t> школою.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шефів</a:t>
            </a:r>
            <a:r>
              <a:rPr lang="ru-RU" dirty="0"/>
              <a:t> ми </a:t>
            </a:r>
            <a:r>
              <a:rPr lang="ru-RU" dirty="0" err="1"/>
              <a:t>довідались</a:t>
            </a:r>
            <a:r>
              <a:rPr lang="ru-RU" dirty="0"/>
              <a:t> про те,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Києві</a:t>
            </a:r>
            <a:r>
              <a:rPr lang="ru-RU" dirty="0"/>
              <a:t> </a:t>
            </a:r>
            <a:r>
              <a:rPr lang="ru-RU" dirty="0" err="1"/>
              <a:t>живуть</a:t>
            </a:r>
            <a:r>
              <a:rPr lang="ru-RU" dirty="0"/>
              <a:t> </a:t>
            </a:r>
            <a:r>
              <a:rPr lang="ru-RU" dirty="0" err="1"/>
              <a:t>сестри</a:t>
            </a:r>
            <a:r>
              <a:rPr lang="ru-RU" dirty="0"/>
              <a:t> </a:t>
            </a:r>
            <a:r>
              <a:rPr lang="ru-RU" dirty="0" err="1"/>
              <a:t>Лесі</a:t>
            </a:r>
            <a:r>
              <a:rPr lang="ru-RU" dirty="0"/>
              <a:t> </a:t>
            </a:r>
            <a:r>
              <a:rPr lang="ru-RU" dirty="0" err="1"/>
              <a:t>Українки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нас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зацікавило</a:t>
            </a:r>
            <a:r>
              <a:rPr lang="ru-RU" dirty="0"/>
              <a:t>. Ми </a:t>
            </a:r>
            <a:r>
              <a:rPr lang="ru-RU" dirty="0" err="1"/>
              <a:t>горіли</a:t>
            </a:r>
            <a:r>
              <a:rPr lang="ru-RU" dirty="0"/>
              <a:t> </a:t>
            </a:r>
            <a:r>
              <a:rPr lang="ru-RU" dirty="0" err="1"/>
              <a:t>бажанням</a:t>
            </a:r>
            <a:r>
              <a:rPr lang="ru-RU" dirty="0"/>
              <a:t> </a:t>
            </a:r>
            <a:r>
              <a:rPr lang="ru-RU" dirty="0" err="1"/>
              <a:t>зустрітися</a:t>
            </a:r>
            <a:r>
              <a:rPr lang="ru-RU" dirty="0"/>
              <a:t> з ними. І ось в </a:t>
            </a:r>
            <a:r>
              <a:rPr lang="ru-RU" dirty="0" err="1"/>
              <a:t>червні</a:t>
            </a:r>
            <a:r>
              <a:rPr lang="ru-RU" dirty="0"/>
              <a:t> 1941 року </a:t>
            </a:r>
            <a:r>
              <a:rPr lang="ru-RU" dirty="0" err="1"/>
              <a:t>семикласники</a:t>
            </a:r>
            <a:r>
              <a:rPr lang="ru-RU" dirty="0"/>
              <a:t> — </a:t>
            </a:r>
            <a:r>
              <a:rPr lang="ru-RU" dirty="0" err="1"/>
              <a:t>випускники</a:t>
            </a:r>
            <a:r>
              <a:rPr lang="ru-RU" dirty="0"/>
              <a:t> разом з учителями </a:t>
            </a:r>
            <a:r>
              <a:rPr lang="ru-RU" dirty="0" err="1"/>
              <a:t>поїхали</a:t>
            </a:r>
            <a:r>
              <a:rPr lang="ru-RU" dirty="0"/>
              <a:t> на </a:t>
            </a:r>
            <a:r>
              <a:rPr lang="ru-RU" dirty="0" err="1"/>
              <a:t>екскурсію</a:t>
            </a:r>
            <a:r>
              <a:rPr lang="ru-RU" dirty="0"/>
              <a:t> в м. </a:t>
            </a:r>
            <a:r>
              <a:rPr lang="ru-RU" dirty="0" err="1"/>
              <a:t>Київ</a:t>
            </a:r>
            <a:r>
              <a:rPr lang="ru-RU" dirty="0"/>
              <a:t>. </a:t>
            </a:r>
            <a:r>
              <a:rPr lang="ru-RU" dirty="0" err="1"/>
              <a:t>Керівником</a:t>
            </a:r>
            <a:r>
              <a:rPr lang="ru-RU" dirty="0"/>
              <a:t> </a:t>
            </a:r>
            <a:r>
              <a:rPr lang="ru-RU" dirty="0" err="1"/>
              <a:t>екскурсії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я — </a:t>
            </a:r>
            <a:r>
              <a:rPr lang="ru-RU" dirty="0" err="1"/>
              <a:t>тодішній</a:t>
            </a:r>
            <a:r>
              <a:rPr lang="ru-RU" dirty="0"/>
              <a:t> директор </a:t>
            </a:r>
            <a:r>
              <a:rPr lang="ru-RU" dirty="0" err="1"/>
              <a:t>школи</a:t>
            </a:r>
            <a:r>
              <a:rPr lang="ru-RU" dirty="0"/>
              <a:t>. Ми </a:t>
            </a:r>
            <a:r>
              <a:rPr lang="ru-RU" dirty="0" err="1"/>
              <a:t>побували</a:t>
            </a:r>
            <a:r>
              <a:rPr lang="ru-RU" dirty="0"/>
              <a:t> в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шефів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гостинно</a:t>
            </a:r>
            <a:r>
              <a:rPr lang="ru-RU" dirty="0"/>
              <a:t> </a:t>
            </a:r>
            <a:r>
              <a:rPr lang="ru-RU" dirty="0" err="1"/>
              <a:t>прийняли</a:t>
            </a:r>
            <a:r>
              <a:rPr lang="ru-RU" dirty="0"/>
              <a:t> нас, </a:t>
            </a:r>
            <a:r>
              <a:rPr lang="ru-RU" dirty="0" err="1"/>
              <a:t>подивилися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вистав</a:t>
            </a:r>
            <a:r>
              <a:rPr lang="ru-RU" dirty="0"/>
              <a:t>. </a:t>
            </a:r>
            <a:r>
              <a:rPr lang="ru-RU" dirty="0" err="1"/>
              <a:t>Відвідали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історичні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 </a:t>
            </a:r>
            <a:r>
              <a:rPr lang="ru-RU" dirty="0" err="1"/>
              <a:t>столиці</a:t>
            </a:r>
            <a:r>
              <a:rPr lang="ru-RU" dirty="0"/>
              <a:t>, катались по </a:t>
            </a:r>
            <a:r>
              <a:rPr lang="ru-RU" dirty="0" err="1"/>
              <a:t>Дніпру</a:t>
            </a:r>
            <a:r>
              <a:rPr lang="ru-RU" dirty="0"/>
              <a:t>, </a:t>
            </a:r>
            <a:r>
              <a:rPr lang="ru-RU" dirty="0" err="1"/>
              <a:t>відвідували</a:t>
            </a:r>
            <a:r>
              <a:rPr lang="ru-RU" dirty="0"/>
              <a:t> </a:t>
            </a:r>
            <a:r>
              <a:rPr lang="ru-RU" dirty="0" err="1"/>
              <a:t>музеї</a:t>
            </a:r>
            <a:r>
              <a:rPr lang="ru-RU" dirty="0"/>
              <a:t>. На </a:t>
            </a:r>
            <a:r>
              <a:rPr lang="ru-RU" dirty="0" err="1"/>
              <a:t>завершення</a:t>
            </a:r>
            <a:r>
              <a:rPr lang="ru-RU" dirty="0"/>
              <a:t> </a:t>
            </a:r>
            <a:r>
              <a:rPr lang="ru-RU" dirty="0" err="1"/>
              <a:t>екскурсії</a:t>
            </a:r>
            <a:r>
              <a:rPr lang="ru-RU" dirty="0"/>
              <a:t> я по телефону </a:t>
            </a:r>
            <a:r>
              <a:rPr lang="ru-RU" dirty="0" err="1"/>
              <a:t>зв’язався</a:t>
            </a:r>
            <a:r>
              <a:rPr lang="ru-RU" dirty="0"/>
              <a:t> з сестрами </a:t>
            </a:r>
            <a:r>
              <a:rPr lang="ru-RU" dirty="0" err="1"/>
              <a:t>Лесі</a:t>
            </a:r>
            <a:r>
              <a:rPr lang="ru-RU" dirty="0"/>
              <a:t> </a:t>
            </a:r>
            <a:r>
              <a:rPr lang="ru-RU" dirty="0" err="1"/>
              <a:t>Українки</a:t>
            </a:r>
            <a:r>
              <a:rPr lang="ru-RU" dirty="0"/>
              <a:t> і попросив </a:t>
            </a:r>
            <a:r>
              <a:rPr lang="ru-RU" dirty="0" err="1"/>
              <a:t>дозволу</a:t>
            </a:r>
            <a:r>
              <a:rPr lang="ru-RU" dirty="0"/>
              <a:t> </a:t>
            </a:r>
            <a:r>
              <a:rPr lang="ru-RU" dirty="0" err="1"/>
              <a:t>відвідати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961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340768"/>
            <a:ext cx="9144000" cy="540060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«Ми </a:t>
            </a:r>
            <a:r>
              <a:rPr lang="ru-RU" dirty="0" err="1"/>
              <a:t>будемо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раді</a:t>
            </a:r>
            <a:r>
              <a:rPr lang="ru-RU" dirty="0"/>
              <a:t> землякам, — </a:t>
            </a:r>
            <a:r>
              <a:rPr lang="ru-RU" dirty="0" err="1"/>
              <a:t>почувсь</a:t>
            </a:r>
            <a:r>
              <a:rPr lang="ru-RU" dirty="0"/>
              <a:t> голос в </a:t>
            </a:r>
            <a:r>
              <a:rPr lang="ru-RU" dirty="0" err="1"/>
              <a:t>трубці</a:t>
            </a:r>
            <a:r>
              <a:rPr lang="ru-RU" dirty="0"/>
              <a:t>.— Ми вас з </a:t>
            </a:r>
            <a:r>
              <a:rPr lang="ru-RU" dirty="0" err="1"/>
              <a:t>нетерпінням</a:t>
            </a:r>
            <a:r>
              <a:rPr lang="ru-RU" dirty="0"/>
              <a:t> </a:t>
            </a:r>
            <a:r>
              <a:rPr lang="ru-RU" dirty="0" err="1"/>
              <a:t>чекаємо</a:t>
            </a:r>
            <a:r>
              <a:rPr lang="ru-RU" dirty="0"/>
              <a:t>». З </a:t>
            </a:r>
            <a:r>
              <a:rPr lang="ru-RU" dirty="0" err="1"/>
              <a:t>піднесеним</a:t>
            </a:r>
            <a:r>
              <a:rPr lang="ru-RU" dirty="0"/>
              <a:t> </a:t>
            </a:r>
            <a:r>
              <a:rPr lang="ru-RU" dirty="0" err="1"/>
              <a:t>настроєм</a:t>
            </a:r>
            <a:r>
              <a:rPr lang="ru-RU" dirty="0"/>
              <a:t> </a:t>
            </a:r>
            <a:r>
              <a:rPr lang="ru-RU" dirty="0" err="1"/>
              <a:t>учасники</a:t>
            </a:r>
            <a:r>
              <a:rPr lang="ru-RU" dirty="0"/>
              <a:t> </a:t>
            </a:r>
            <a:r>
              <a:rPr lang="ru-RU" dirty="0" err="1"/>
              <a:t>екскурсії</a:t>
            </a:r>
            <a:r>
              <a:rPr lang="ru-RU" dirty="0"/>
              <a:t> </a:t>
            </a:r>
            <a:r>
              <a:rPr lang="ru-RU" dirty="0" err="1"/>
              <a:t>відправились</a:t>
            </a:r>
            <a:r>
              <a:rPr lang="ru-RU" dirty="0"/>
              <a:t> на </a:t>
            </a:r>
            <a:r>
              <a:rPr lang="ru-RU" dirty="0" err="1"/>
              <a:t>вулицю</a:t>
            </a:r>
            <a:r>
              <a:rPr lang="ru-RU" dirty="0"/>
              <a:t> </a:t>
            </a:r>
            <a:r>
              <a:rPr lang="ru-RU" dirty="0" err="1"/>
              <a:t>Овруцьку</a:t>
            </a:r>
            <a:r>
              <a:rPr lang="ru-RU" dirty="0"/>
              <a:t> № 5. Нас </a:t>
            </a:r>
            <a:r>
              <a:rPr lang="ru-RU" dirty="0" err="1"/>
              <a:t>сестри</a:t>
            </a:r>
            <a:r>
              <a:rPr lang="ru-RU" dirty="0"/>
              <a:t> радо </a:t>
            </a:r>
            <a:r>
              <a:rPr lang="ru-RU" dirty="0" err="1"/>
              <a:t>зустріли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Ольга </a:t>
            </a:r>
            <a:r>
              <a:rPr lang="ru-RU" dirty="0" err="1"/>
              <a:t>Петрівна</a:t>
            </a:r>
            <a:r>
              <a:rPr lang="ru-RU" dirty="0"/>
              <a:t> Косач-</a:t>
            </a:r>
            <a:r>
              <a:rPr lang="ru-RU" dirty="0" err="1"/>
              <a:t>Кривинюк</a:t>
            </a:r>
            <a:r>
              <a:rPr lang="ru-RU" dirty="0"/>
              <a:t> та </a:t>
            </a:r>
            <a:r>
              <a:rPr lang="ru-RU" dirty="0" err="1"/>
              <a:t>Ізидора</a:t>
            </a:r>
            <a:r>
              <a:rPr lang="ru-RU" dirty="0"/>
              <a:t> </a:t>
            </a:r>
            <a:r>
              <a:rPr lang="ru-RU" dirty="0" err="1"/>
              <a:t>Петрівна</a:t>
            </a:r>
            <a:r>
              <a:rPr lang="ru-RU" dirty="0"/>
              <a:t> Косач-Борисова. Вони з нами тепло </a:t>
            </a:r>
            <a:r>
              <a:rPr lang="ru-RU" dirty="0" err="1"/>
              <a:t>привіталися</a:t>
            </a:r>
            <a:r>
              <a:rPr lang="ru-RU" dirty="0"/>
              <a:t>, кожного обняли, </a:t>
            </a:r>
            <a:r>
              <a:rPr lang="ru-RU" dirty="0" err="1"/>
              <a:t>міцно</a:t>
            </a:r>
            <a:r>
              <a:rPr lang="ru-RU" dirty="0"/>
              <a:t> тиснули руку. «Яка </a:t>
            </a:r>
            <a:r>
              <a:rPr lang="ru-RU" dirty="0" err="1"/>
              <a:t>приємна</a:t>
            </a:r>
            <a:r>
              <a:rPr lang="ru-RU" dirty="0"/>
              <a:t> </a:t>
            </a:r>
            <a:r>
              <a:rPr lang="ru-RU" dirty="0" err="1"/>
              <a:t>зустріч</a:t>
            </a:r>
            <a:r>
              <a:rPr lang="ru-RU" dirty="0"/>
              <a:t>! Яке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щастя</a:t>
            </a:r>
            <a:r>
              <a:rPr lang="ru-RU" dirty="0"/>
              <a:t> </a:t>
            </a:r>
            <a:r>
              <a:rPr lang="ru-RU" dirty="0" err="1"/>
              <a:t>бачити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земляків</a:t>
            </a:r>
            <a:r>
              <a:rPr lang="ru-RU" dirty="0"/>
              <a:t>!» — </a:t>
            </a:r>
            <a:r>
              <a:rPr lang="ru-RU" dirty="0" err="1"/>
              <a:t>схвильовано</a:t>
            </a:r>
            <a:r>
              <a:rPr lang="ru-RU" dirty="0"/>
              <a:t> </a:t>
            </a:r>
            <a:r>
              <a:rPr lang="ru-RU" dirty="0" err="1"/>
              <a:t>промовила</a:t>
            </a:r>
            <a:r>
              <a:rPr lang="ru-RU" dirty="0"/>
              <a:t> Ольга </a:t>
            </a:r>
            <a:r>
              <a:rPr lang="ru-RU" dirty="0" err="1"/>
              <a:t>Петрівна</a:t>
            </a:r>
            <a:r>
              <a:rPr lang="ru-RU" dirty="0"/>
              <a:t>. Ми </a:t>
            </a:r>
            <a:r>
              <a:rPr lang="ru-RU" dirty="0" err="1"/>
              <a:t>теж</a:t>
            </a:r>
            <a:r>
              <a:rPr lang="ru-RU" dirty="0"/>
              <a:t> не могли </a:t>
            </a:r>
            <a:r>
              <a:rPr lang="ru-RU" dirty="0" err="1"/>
              <a:t>стримати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хвилювання</a:t>
            </a:r>
            <a:r>
              <a:rPr lang="ru-RU" dirty="0"/>
              <a:t>. </a:t>
            </a:r>
            <a:r>
              <a:rPr lang="ru-RU" dirty="0" err="1"/>
              <a:t>Адже</a:t>
            </a:r>
            <a:r>
              <a:rPr lang="ru-RU" dirty="0"/>
              <a:t> ми </a:t>
            </a:r>
            <a:r>
              <a:rPr lang="ru-RU" dirty="0" err="1"/>
              <a:t>зустрілись</a:t>
            </a:r>
            <a:r>
              <a:rPr lang="ru-RU" dirty="0"/>
              <a:t> з </a:t>
            </a:r>
            <a:r>
              <a:rPr lang="ru-RU" dirty="0" err="1"/>
              <a:t>рідними</a:t>
            </a:r>
            <a:r>
              <a:rPr lang="ru-RU" dirty="0"/>
              <a:t> </a:t>
            </a:r>
            <a:r>
              <a:rPr lang="ru-RU" dirty="0" err="1"/>
              <a:t>геніальної</a:t>
            </a:r>
            <a:r>
              <a:rPr lang="ru-RU" dirty="0"/>
              <a:t> </a:t>
            </a:r>
            <a:r>
              <a:rPr lang="ru-RU" dirty="0" err="1"/>
              <a:t>поетеси</a:t>
            </a:r>
            <a:r>
              <a:rPr lang="ru-RU" dirty="0"/>
              <a:t>. Перед нами </a:t>
            </a:r>
            <a:r>
              <a:rPr lang="ru-RU" dirty="0" err="1"/>
              <a:t>одразу</a:t>
            </a:r>
            <a:r>
              <a:rPr lang="ru-RU" dirty="0"/>
              <a:t> постав образ </a:t>
            </a:r>
            <a:r>
              <a:rPr lang="ru-RU" dirty="0" err="1"/>
              <a:t>Лесі</a:t>
            </a:r>
            <a:r>
              <a:rPr lang="ru-RU" dirty="0"/>
              <a:t>. Ми </a:t>
            </a:r>
            <a:r>
              <a:rPr lang="ru-RU" dirty="0" err="1"/>
              <a:t>шукали</a:t>
            </a:r>
            <a:r>
              <a:rPr lang="ru-RU" dirty="0"/>
              <a:t> </a:t>
            </a:r>
            <a:r>
              <a:rPr lang="ru-RU" dirty="0" err="1"/>
              <a:t>чогось</a:t>
            </a:r>
            <a:r>
              <a:rPr lang="ru-RU" dirty="0"/>
              <a:t> </a:t>
            </a:r>
            <a:r>
              <a:rPr lang="ru-RU" dirty="0" err="1"/>
              <a:t>спільного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нашою</a:t>
            </a:r>
            <a:r>
              <a:rPr lang="ru-RU" dirty="0"/>
              <a:t> славною землячкою і </a:t>
            </a:r>
            <a:r>
              <a:rPr lang="ru-RU" dirty="0" err="1"/>
              <a:t>її</a:t>
            </a:r>
            <a:r>
              <a:rPr lang="ru-RU" dirty="0"/>
              <a:t> сестрами.</a:t>
            </a:r>
          </a:p>
          <a:p>
            <a:endParaRPr lang="ru-RU" dirty="0"/>
          </a:p>
          <a:p>
            <a:r>
              <a:rPr lang="ru-RU" dirty="0"/>
              <a:t>«Ми з Новоград-</a:t>
            </a:r>
            <a:r>
              <a:rPr lang="ru-RU" dirty="0" err="1"/>
              <a:t>Волинської</a:t>
            </a:r>
            <a:r>
              <a:rPr lang="ru-RU" dirty="0"/>
              <a:t> </a:t>
            </a:r>
            <a:r>
              <a:rPr lang="ru-RU" dirty="0" err="1"/>
              <a:t>школи</a:t>
            </a:r>
            <a:r>
              <a:rPr lang="ru-RU" dirty="0"/>
              <a:t>,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нещодавно</a:t>
            </a:r>
            <a:r>
              <a:rPr lang="ru-RU" dirty="0"/>
              <a:t> </a:t>
            </a:r>
            <a:r>
              <a:rPr lang="ru-RU" dirty="0" err="1"/>
              <a:t>присвоєно</a:t>
            </a:r>
            <a:r>
              <a:rPr lang="ru-RU" dirty="0"/>
              <a:t> </a:t>
            </a:r>
            <a:r>
              <a:rPr lang="ru-RU" dirty="0" err="1"/>
              <a:t>ім’я</a:t>
            </a:r>
            <a:r>
              <a:rPr lang="ru-RU" dirty="0"/>
              <a:t> </a:t>
            </a:r>
            <a:r>
              <a:rPr lang="ru-RU" dirty="0" err="1"/>
              <a:t>Лесі</a:t>
            </a:r>
            <a:r>
              <a:rPr lang="ru-RU" dirty="0"/>
              <a:t> </a:t>
            </a:r>
            <a:r>
              <a:rPr lang="ru-RU" dirty="0" err="1"/>
              <a:t>Українки</a:t>
            </a:r>
            <a:r>
              <a:rPr lang="ru-RU" dirty="0"/>
              <a:t>», — сказав я. — «Про </a:t>
            </a:r>
            <a:r>
              <a:rPr lang="ru-RU" dirty="0" err="1"/>
              <a:t>це</a:t>
            </a:r>
            <a:r>
              <a:rPr lang="ru-RU" dirty="0"/>
              <a:t> ми з </a:t>
            </a:r>
            <a:r>
              <a:rPr lang="ru-RU" dirty="0" err="1"/>
              <a:t>радістю</a:t>
            </a:r>
            <a:r>
              <a:rPr lang="ru-RU" dirty="0"/>
              <a:t> читали в газетах, — разом </a:t>
            </a:r>
            <a:r>
              <a:rPr lang="ru-RU" dirty="0" err="1"/>
              <a:t>промовили</a:t>
            </a:r>
            <a:r>
              <a:rPr lang="ru-RU" dirty="0"/>
              <a:t> </a:t>
            </a:r>
            <a:r>
              <a:rPr lang="ru-RU" dirty="0" err="1"/>
              <a:t>сестри</a:t>
            </a:r>
            <a:r>
              <a:rPr lang="ru-RU" dirty="0"/>
              <a:t>, а Ольга </a:t>
            </a:r>
            <a:r>
              <a:rPr lang="ru-RU" dirty="0" err="1"/>
              <a:t>Петрівна</a:t>
            </a:r>
            <a:r>
              <a:rPr lang="ru-RU" dirty="0"/>
              <a:t> додала: — </a:t>
            </a:r>
            <a:r>
              <a:rPr lang="ru-RU" dirty="0" err="1"/>
              <a:t>Вітаємо</a:t>
            </a:r>
            <a:r>
              <a:rPr lang="ru-RU" dirty="0"/>
              <a:t> вас з </a:t>
            </a:r>
            <a:r>
              <a:rPr lang="ru-RU" dirty="0" err="1"/>
              <a:t>цією</a:t>
            </a:r>
            <a:r>
              <a:rPr lang="ru-RU" dirty="0"/>
              <a:t> </a:t>
            </a:r>
            <a:r>
              <a:rPr lang="ru-RU" dirty="0" err="1"/>
              <a:t>подією</a:t>
            </a:r>
            <a:r>
              <a:rPr lang="ru-RU" dirty="0"/>
              <a:t>. </a:t>
            </a:r>
            <a:r>
              <a:rPr lang="ru-RU" dirty="0" err="1"/>
              <a:t>Бажаємо</a:t>
            </a:r>
            <a:r>
              <a:rPr lang="ru-RU" dirty="0"/>
              <a:t> </a:t>
            </a:r>
            <a:r>
              <a:rPr lang="ru-RU" dirty="0" err="1"/>
              <a:t>успіхів</a:t>
            </a:r>
            <a:r>
              <a:rPr lang="ru-RU" dirty="0"/>
              <a:t> в </a:t>
            </a:r>
            <a:r>
              <a:rPr lang="ru-RU" dirty="0" err="1"/>
              <a:t>роботі</a:t>
            </a:r>
            <a:r>
              <a:rPr lang="ru-RU" dirty="0"/>
              <a:t> і </a:t>
            </a:r>
            <a:r>
              <a:rPr lang="ru-RU" dirty="0" err="1"/>
              <a:t>навчанні</a:t>
            </a:r>
            <a:r>
              <a:rPr lang="ru-RU" dirty="0"/>
              <a:t>». Ми </a:t>
            </a:r>
            <a:r>
              <a:rPr lang="ru-RU" dirty="0" err="1"/>
              <a:t>подякували</a:t>
            </a:r>
            <a:r>
              <a:rPr lang="ru-RU" dirty="0"/>
              <a:t> і на </a:t>
            </a:r>
            <a:r>
              <a:rPr lang="ru-RU" dirty="0" err="1"/>
              <a:t>запрошення</a:t>
            </a:r>
            <a:r>
              <a:rPr lang="ru-RU" dirty="0"/>
              <a:t> </a:t>
            </a:r>
            <a:r>
              <a:rPr lang="ru-RU" dirty="0" err="1"/>
              <a:t>хазяїв</a:t>
            </a:r>
            <a:r>
              <a:rPr lang="ru-RU" dirty="0"/>
              <a:t> </a:t>
            </a:r>
            <a:r>
              <a:rPr lang="ru-RU" dirty="0" err="1"/>
              <a:t>зручно</a:t>
            </a:r>
            <a:r>
              <a:rPr lang="ru-RU" dirty="0"/>
              <a:t> </a:t>
            </a:r>
            <a:r>
              <a:rPr lang="ru-RU" dirty="0" err="1"/>
              <a:t>розсілися</a:t>
            </a:r>
            <a:r>
              <a:rPr lang="ru-RU" dirty="0"/>
              <a:t> в </a:t>
            </a:r>
            <a:r>
              <a:rPr lang="ru-RU" dirty="0" err="1"/>
              <a:t>великій</a:t>
            </a:r>
            <a:r>
              <a:rPr lang="ru-RU" dirty="0"/>
              <a:t> </a:t>
            </a:r>
            <a:r>
              <a:rPr lang="ru-RU" dirty="0" err="1"/>
              <a:t>просторій</a:t>
            </a:r>
            <a:r>
              <a:rPr lang="ru-RU" dirty="0"/>
              <a:t> </a:t>
            </a:r>
            <a:r>
              <a:rPr lang="ru-RU" dirty="0" err="1"/>
              <a:t>кімнаті</a:t>
            </a:r>
            <a:r>
              <a:rPr lang="ru-RU" dirty="0"/>
              <a:t>, на </a:t>
            </a:r>
            <a:r>
              <a:rPr lang="ru-RU" dirty="0" err="1"/>
              <a:t>стінах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висіло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фотографій</a:t>
            </a:r>
            <a:r>
              <a:rPr lang="ru-RU" dirty="0"/>
              <a:t>. </a:t>
            </a:r>
            <a:r>
              <a:rPr lang="ru-RU" dirty="0" err="1"/>
              <a:t>Зав’язалась</a:t>
            </a:r>
            <a:r>
              <a:rPr lang="ru-RU" dirty="0"/>
              <a:t> </a:t>
            </a:r>
            <a:r>
              <a:rPr lang="ru-RU" dirty="0" err="1"/>
              <a:t>жвава</a:t>
            </a:r>
            <a:r>
              <a:rPr lang="ru-RU" dirty="0"/>
              <a:t> </a:t>
            </a:r>
            <a:r>
              <a:rPr lang="ru-RU" dirty="0" err="1"/>
              <a:t>розмова</a:t>
            </a:r>
            <a:r>
              <a:rPr lang="ru-RU" dirty="0"/>
              <a:t>. Я попросив сестер </a:t>
            </a:r>
            <a:r>
              <a:rPr lang="ru-RU" dirty="0" err="1"/>
              <a:t>розповісти</a:t>
            </a:r>
            <a:r>
              <a:rPr lang="ru-RU" dirty="0"/>
              <a:t> про </a:t>
            </a:r>
            <a:r>
              <a:rPr lang="ru-RU" dirty="0" err="1"/>
              <a:t>перебування</a:t>
            </a:r>
            <a:r>
              <a:rPr lang="ru-RU" dirty="0"/>
              <a:t> </a:t>
            </a:r>
            <a:r>
              <a:rPr lang="ru-RU" dirty="0" err="1"/>
              <a:t>сім’ї</a:t>
            </a:r>
            <a:r>
              <a:rPr lang="ru-RU" dirty="0"/>
              <a:t> </a:t>
            </a:r>
            <a:r>
              <a:rPr lang="ru-RU" dirty="0" err="1"/>
              <a:t>Косачів</a:t>
            </a:r>
            <a:r>
              <a:rPr lang="ru-RU" dirty="0"/>
              <a:t> у </a:t>
            </a:r>
            <a:r>
              <a:rPr lang="ru-RU" dirty="0" err="1"/>
              <a:t>нашому</a:t>
            </a:r>
            <a:r>
              <a:rPr lang="ru-RU" dirty="0"/>
              <a:t> </a:t>
            </a:r>
            <a:r>
              <a:rPr lang="ru-RU" dirty="0" err="1"/>
              <a:t>місті</a:t>
            </a:r>
            <a:r>
              <a:rPr lang="ru-RU" dirty="0"/>
              <a:t>, особливо </a:t>
            </a:r>
            <a:r>
              <a:rPr lang="ru-RU" dirty="0" err="1"/>
              <a:t>зупинитися</a:t>
            </a:r>
            <a:r>
              <a:rPr lang="ru-RU" dirty="0"/>
              <a:t> на тому, як проходили </a:t>
            </a:r>
            <a:r>
              <a:rPr lang="ru-RU" dirty="0" err="1"/>
              <a:t>дитячі</a:t>
            </a:r>
            <a:r>
              <a:rPr lang="ru-RU" dirty="0"/>
              <a:t> роки </a:t>
            </a:r>
            <a:r>
              <a:rPr lang="ru-RU" dirty="0" err="1"/>
              <a:t>Лесі</a:t>
            </a:r>
            <a:r>
              <a:rPr lang="ru-RU" dirty="0"/>
              <a:t> в </a:t>
            </a:r>
            <a:r>
              <a:rPr lang="ru-RU" dirty="0" err="1"/>
              <a:t>Звягелі</a:t>
            </a:r>
            <a:r>
              <a:rPr lang="ru-RU" dirty="0"/>
              <a:t>. Ольга </a:t>
            </a:r>
            <a:r>
              <a:rPr lang="ru-RU" dirty="0" err="1"/>
              <a:t>Петрівна</a:t>
            </a:r>
            <a:r>
              <a:rPr lang="ru-RU" dirty="0"/>
              <a:t>, </a:t>
            </a:r>
            <a:r>
              <a:rPr lang="ru-RU" dirty="0" err="1"/>
              <a:t>літня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жінка</a:t>
            </a:r>
            <a:r>
              <a:rPr lang="ru-RU" dirty="0"/>
              <a:t>, охоче </a:t>
            </a:r>
            <a:r>
              <a:rPr lang="ru-RU" dirty="0" err="1"/>
              <a:t>розповіла</a:t>
            </a:r>
            <a:r>
              <a:rPr lang="ru-RU" dirty="0"/>
              <a:t> про те, в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будинках</a:t>
            </a:r>
            <a:r>
              <a:rPr lang="ru-RU" dirty="0"/>
              <a:t> жила </a:t>
            </a:r>
            <a:r>
              <a:rPr lang="ru-RU" dirty="0" err="1"/>
              <a:t>сім’я</a:t>
            </a:r>
            <a:r>
              <a:rPr lang="ru-RU" dirty="0"/>
              <a:t> </a:t>
            </a:r>
            <a:r>
              <a:rPr lang="ru-RU" dirty="0" err="1"/>
              <a:t>Косачів</a:t>
            </a:r>
            <a:r>
              <a:rPr lang="ru-RU" dirty="0"/>
              <a:t>, в </a:t>
            </a:r>
            <a:r>
              <a:rPr lang="ru-RU" dirty="0" err="1"/>
              <a:t>якому</a:t>
            </a:r>
            <a:r>
              <a:rPr lang="ru-RU" dirty="0"/>
              <a:t> з них </a:t>
            </a:r>
            <a:r>
              <a:rPr lang="ru-RU" dirty="0" err="1"/>
              <a:t>народилася</a:t>
            </a:r>
            <a:r>
              <a:rPr lang="ru-RU" dirty="0"/>
              <a:t> Леся.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60648"/>
            <a:ext cx="4114800" cy="70104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5954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/>
              <a:t>Сестри</a:t>
            </a:r>
            <a:r>
              <a:rPr lang="ru-RU" dirty="0"/>
              <a:t> показали нам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фотографій</a:t>
            </a:r>
            <a:r>
              <a:rPr lang="ru-RU" dirty="0"/>
              <a:t>, </a:t>
            </a:r>
            <a:r>
              <a:rPr lang="ru-RU" dirty="0" err="1"/>
              <a:t>вишивки</a:t>
            </a:r>
            <a:r>
              <a:rPr lang="ru-RU" dirty="0"/>
              <a:t>, </a:t>
            </a:r>
            <a:r>
              <a:rPr lang="ru-RU" dirty="0" err="1"/>
              <a:t>зроблені</a:t>
            </a:r>
            <a:r>
              <a:rPr lang="ru-RU" dirty="0"/>
              <a:t> </a:t>
            </a:r>
            <a:r>
              <a:rPr lang="ru-RU" dirty="0" err="1"/>
              <a:t>Лесею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особистих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речей. Ми все </a:t>
            </a:r>
            <a:r>
              <a:rPr lang="ru-RU" dirty="0" err="1"/>
              <a:t>це</a:t>
            </a:r>
            <a:r>
              <a:rPr lang="ru-RU" dirty="0"/>
              <a:t> з </a:t>
            </a:r>
            <a:r>
              <a:rPr lang="ru-RU" dirty="0" err="1"/>
              <a:t>цікавістю</a:t>
            </a:r>
            <a:r>
              <a:rPr lang="ru-RU" dirty="0"/>
              <a:t> </a:t>
            </a:r>
            <a:r>
              <a:rPr lang="ru-RU" dirty="0" err="1"/>
              <a:t>розглядали</a:t>
            </a:r>
            <a:r>
              <a:rPr lang="ru-RU" dirty="0"/>
              <a:t>, задавали </a:t>
            </a:r>
            <a:r>
              <a:rPr lang="ru-RU" dirty="0" err="1"/>
              <a:t>питання</a:t>
            </a:r>
            <a:r>
              <a:rPr lang="ru-RU" dirty="0"/>
              <a:t>. «Зараз я </a:t>
            </a:r>
            <a:r>
              <a:rPr lang="ru-RU" dirty="0" err="1"/>
              <a:t>працюю</a:t>
            </a:r>
            <a:r>
              <a:rPr lang="ru-RU" dirty="0"/>
              <a:t> над </a:t>
            </a:r>
            <a:r>
              <a:rPr lang="ru-RU" dirty="0" err="1"/>
              <a:t>спогадами</a:t>
            </a:r>
            <a:r>
              <a:rPr lang="ru-RU" dirty="0"/>
              <a:t> про нашу Лесю, — </a:t>
            </a:r>
            <a:r>
              <a:rPr lang="ru-RU" dirty="0" err="1"/>
              <a:t>повідомила</a:t>
            </a:r>
            <a:r>
              <a:rPr lang="ru-RU" dirty="0"/>
              <a:t> нам Ольга </a:t>
            </a:r>
            <a:r>
              <a:rPr lang="ru-RU" dirty="0" err="1"/>
              <a:t>Петрівна</a:t>
            </a:r>
            <a:r>
              <a:rPr lang="ru-RU" dirty="0"/>
              <a:t>. — </a:t>
            </a:r>
            <a:r>
              <a:rPr lang="ru-RU" dirty="0" err="1"/>
              <a:t>Поспішаю</a:t>
            </a:r>
            <a:r>
              <a:rPr lang="ru-RU" dirty="0"/>
              <a:t> </a:t>
            </a:r>
            <a:r>
              <a:rPr lang="ru-RU" dirty="0" err="1"/>
              <a:t>закінчити</a:t>
            </a:r>
            <a:r>
              <a:rPr lang="ru-RU" dirty="0"/>
              <a:t>,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почуваю</a:t>
            </a:r>
            <a:r>
              <a:rPr lang="ru-RU" dirty="0"/>
              <a:t> себе неважно».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 </a:t>
            </a:r>
            <a:r>
              <a:rPr lang="ru-RU" dirty="0" err="1"/>
              <a:t>екскурсії</a:t>
            </a:r>
            <a:r>
              <a:rPr lang="ru-RU" dirty="0"/>
              <a:t> я </a:t>
            </a:r>
            <a:r>
              <a:rPr lang="ru-RU" dirty="0" err="1"/>
              <a:t>щиро</a:t>
            </a:r>
            <a:r>
              <a:rPr lang="ru-RU" dirty="0"/>
              <a:t> </a:t>
            </a:r>
            <a:r>
              <a:rPr lang="ru-RU" dirty="0" err="1"/>
              <a:t>подякував</a:t>
            </a:r>
            <a:r>
              <a:rPr lang="ru-RU" dirty="0"/>
              <a:t> сестрам за </a:t>
            </a:r>
            <a:r>
              <a:rPr lang="ru-RU" dirty="0" err="1"/>
              <a:t>теплий</a:t>
            </a:r>
            <a:r>
              <a:rPr lang="ru-RU" dirty="0"/>
              <a:t> </a:t>
            </a:r>
            <a:r>
              <a:rPr lang="ru-RU" dirty="0" err="1"/>
              <a:t>прийом</a:t>
            </a:r>
            <a:r>
              <a:rPr lang="ru-RU" dirty="0"/>
              <a:t>, за </a:t>
            </a:r>
            <a:r>
              <a:rPr lang="ru-RU" dirty="0" err="1"/>
              <a:t>цікаву</a:t>
            </a:r>
            <a:r>
              <a:rPr lang="ru-RU" dirty="0"/>
              <a:t> </a:t>
            </a:r>
            <a:r>
              <a:rPr lang="ru-RU" dirty="0" err="1"/>
              <a:t>розповідь</a:t>
            </a:r>
            <a:r>
              <a:rPr lang="ru-RU" dirty="0"/>
              <a:t> про Лесю і запросив сестер </a:t>
            </a:r>
            <a:r>
              <a:rPr lang="ru-RU" dirty="0" err="1"/>
              <a:t>приїхати</a:t>
            </a:r>
            <a:r>
              <a:rPr lang="ru-RU" dirty="0"/>
              <a:t> в Новоград-</a:t>
            </a:r>
            <a:r>
              <a:rPr lang="ru-RU" dirty="0" err="1"/>
              <a:t>Волинський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— </a:t>
            </a:r>
            <a:r>
              <a:rPr lang="ru-RU" dirty="0" err="1"/>
              <a:t>Приїдемо</a:t>
            </a:r>
            <a:r>
              <a:rPr lang="ru-RU" dirty="0"/>
              <a:t> </a:t>
            </a:r>
            <a:r>
              <a:rPr lang="ru-RU" dirty="0" err="1"/>
              <a:t>обов’язково</a:t>
            </a:r>
            <a:r>
              <a:rPr lang="ru-RU" dirty="0"/>
              <a:t> </a:t>
            </a:r>
            <a:r>
              <a:rPr lang="ru-RU" dirty="0" err="1"/>
              <a:t>десь</a:t>
            </a:r>
            <a:r>
              <a:rPr lang="ru-RU" dirty="0"/>
              <a:t> у </a:t>
            </a:r>
            <a:r>
              <a:rPr lang="ru-RU" dirty="0" err="1"/>
              <a:t>серпні</a:t>
            </a:r>
            <a:r>
              <a:rPr lang="ru-RU" dirty="0"/>
              <a:t>, — </a:t>
            </a:r>
            <a:r>
              <a:rPr lang="ru-RU" dirty="0" err="1"/>
              <a:t>погодилися</a:t>
            </a:r>
            <a:r>
              <a:rPr lang="ru-RU" dirty="0"/>
              <a:t> </a:t>
            </a:r>
            <a:r>
              <a:rPr lang="ru-RU" dirty="0" err="1"/>
              <a:t>сестри</a:t>
            </a:r>
            <a:r>
              <a:rPr lang="ru-RU" dirty="0"/>
              <a:t>. На </a:t>
            </a:r>
            <a:r>
              <a:rPr lang="ru-RU" dirty="0" err="1"/>
              <a:t>прощання</a:t>
            </a:r>
            <a:r>
              <a:rPr lang="ru-RU" dirty="0"/>
              <a:t> Ольга </a:t>
            </a:r>
            <a:r>
              <a:rPr lang="ru-RU" dirty="0" err="1"/>
              <a:t>Петрівна</a:t>
            </a:r>
            <a:r>
              <a:rPr lang="ru-RU" dirty="0"/>
              <a:t> </a:t>
            </a:r>
            <a:r>
              <a:rPr lang="ru-RU" dirty="0" err="1"/>
              <a:t>подарувала</a:t>
            </a:r>
            <a:r>
              <a:rPr lang="ru-RU" dirty="0"/>
              <a:t> нам </a:t>
            </a:r>
            <a:r>
              <a:rPr lang="ru-RU" dirty="0" err="1"/>
              <a:t>збірник</a:t>
            </a:r>
            <a:r>
              <a:rPr lang="ru-RU" dirty="0"/>
              <a:t> «</a:t>
            </a:r>
            <a:r>
              <a:rPr lang="ru-RU" dirty="0" err="1"/>
              <a:t>Українські</a:t>
            </a:r>
            <a:r>
              <a:rPr lang="ru-RU" dirty="0"/>
              <a:t> </a:t>
            </a:r>
            <a:r>
              <a:rPr lang="ru-RU" dirty="0" err="1"/>
              <a:t>узори</a:t>
            </a:r>
            <a:r>
              <a:rPr lang="ru-RU" dirty="0"/>
              <a:t>», </a:t>
            </a:r>
            <a:r>
              <a:rPr lang="ru-RU" dirty="0" err="1"/>
              <a:t>зібрані</a:t>
            </a:r>
            <a:r>
              <a:rPr lang="ru-RU" dirty="0"/>
              <a:t> </a:t>
            </a:r>
            <a:r>
              <a:rPr lang="ru-RU" dirty="0" err="1"/>
              <a:t>Оленою</a:t>
            </a:r>
            <a:r>
              <a:rPr lang="ru-RU" dirty="0"/>
              <a:t> </a:t>
            </a:r>
            <a:r>
              <a:rPr lang="ru-RU" dirty="0" err="1"/>
              <a:t>Пчілкою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r>
              <a:rPr lang="ru-RU" dirty="0"/>
              <a:t> в </a:t>
            </a:r>
            <a:r>
              <a:rPr lang="ru-RU" dirty="0" err="1"/>
              <a:t>нашому</a:t>
            </a:r>
            <a:r>
              <a:rPr lang="ru-RU" dirty="0"/>
              <a:t> </a:t>
            </a:r>
            <a:r>
              <a:rPr lang="ru-RU" dirty="0" err="1"/>
              <a:t>місті</a:t>
            </a:r>
            <a:r>
              <a:rPr lang="ru-RU" dirty="0"/>
              <a:t>, з таким </a:t>
            </a:r>
            <a:r>
              <a:rPr lang="ru-RU" dirty="0" err="1"/>
              <a:t>написом</a:t>
            </a:r>
            <a:r>
              <a:rPr lang="ru-RU" dirty="0"/>
              <a:t>: «Дорогим землякам на </a:t>
            </a:r>
            <a:r>
              <a:rPr lang="ru-RU" dirty="0" err="1"/>
              <a:t>спомин</a:t>
            </a:r>
            <a:r>
              <a:rPr lang="ru-RU" dirty="0"/>
              <a:t> </a:t>
            </a:r>
            <a:r>
              <a:rPr lang="ru-RU" dirty="0" err="1"/>
              <a:t>першої</a:t>
            </a:r>
            <a:r>
              <a:rPr lang="ru-RU" dirty="0"/>
              <a:t> </a:t>
            </a:r>
            <a:r>
              <a:rPr lang="ru-RU" dirty="0" err="1"/>
              <a:t>зустрічі</a:t>
            </a:r>
            <a:r>
              <a:rPr lang="ru-RU" dirty="0"/>
              <a:t>». А </a:t>
            </a:r>
            <a:r>
              <a:rPr lang="ru-RU" dirty="0" err="1"/>
              <a:t>Ізидора</a:t>
            </a:r>
            <a:r>
              <a:rPr lang="ru-RU" dirty="0"/>
              <a:t> </a:t>
            </a:r>
            <a:r>
              <a:rPr lang="ru-RU" dirty="0" err="1"/>
              <a:t>Петрівна</a:t>
            </a:r>
            <a:r>
              <a:rPr lang="ru-RU" dirty="0"/>
              <a:t> </a:t>
            </a:r>
            <a:r>
              <a:rPr lang="ru-RU" dirty="0" err="1"/>
              <a:t>подарувала</a:t>
            </a:r>
            <a:r>
              <a:rPr lang="ru-RU" dirty="0"/>
              <a:t> </a:t>
            </a:r>
            <a:r>
              <a:rPr lang="ru-RU" dirty="0" err="1"/>
              <a:t>фотографію</a:t>
            </a:r>
            <a:r>
              <a:rPr lang="ru-RU" dirty="0"/>
              <a:t> з </a:t>
            </a:r>
            <a:r>
              <a:rPr lang="ru-RU" dirty="0" err="1"/>
              <a:t>написом</a:t>
            </a:r>
            <a:r>
              <a:rPr lang="ru-RU" dirty="0"/>
              <a:t>: «На </a:t>
            </a:r>
            <a:r>
              <a:rPr lang="ru-RU" dirty="0" err="1"/>
              <a:t>спомин</a:t>
            </a:r>
            <a:r>
              <a:rPr lang="ru-RU" dirty="0"/>
              <a:t> </a:t>
            </a:r>
            <a:r>
              <a:rPr lang="ru-RU" dirty="0" err="1"/>
              <a:t>перебування</a:t>
            </a:r>
            <a:r>
              <a:rPr lang="ru-RU" dirty="0"/>
              <a:t> у сестер </a:t>
            </a:r>
            <a:r>
              <a:rPr lang="ru-RU" dirty="0" err="1"/>
              <a:t>Лесі</a:t>
            </a:r>
            <a:r>
              <a:rPr lang="ru-RU" dirty="0"/>
              <a:t> </a:t>
            </a:r>
            <a:r>
              <a:rPr lang="ru-RU" dirty="0" err="1"/>
              <a:t>Українки</a:t>
            </a:r>
            <a:r>
              <a:rPr lang="ru-RU" dirty="0"/>
              <a:t>».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786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err="1"/>
              <a:t>Більше</a:t>
            </a:r>
            <a:r>
              <a:rPr lang="ru-RU" dirty="0"/>
              <a:t> ста </a:t>
            </a:r>
            <a:r>
              <a:rPr lang="ru-RU" dirty="0" err="1"/>
              <a:t>років</a:t>
            </a:r>
            <a:r>
              <a:rPr lang="ru-RU" dirty="0"/>
              <a:t> минуло, як Леся </a:t>
            </a:r>
            <a:r>
              <a:rPr lang="ru-RU" dirty="0" err="1"/>
              <a:t>Українка</a:t>
            </a:r>
            <a:r>
              <a:rPr lang="ru-RU" dirty="0"/>
              <a:t> та </a:t>
            </a:r>
            <a:r>
              <a:rPr lang="ru-RU" dirty="0" err="1"/>
              <a:t>її</a:t>
            </a:r>
            <a:r>
              <a:rPr lang="ru-RU" dirty="0"/>
              <a:t> родина </a:t>
            </a:r>
            <a:r>
              <a:rPr lang="ru-RU" dirty="0" err="1"/>
              <a:t>залишила</a:t>
            </a:r>
            <a:r>
              <a:rPr lang="ru-RU" dirty="0"/>
              <a:t> </a:t>
            </a:r>
            <a:r>
              <a:rPr lang="ru-RU" dirty="0" err="1"/>
              <a:t>місто</a:t>
            </a:r>
            <a:r>
              <a:rPr lang="ru-RU" dirty="0"/>
              <a:t> Новоград-</a:t>
            </a:r>
            <a:r>
              <a:rPr lang="ru-RU" dirty="0" err="1"/>
              <a:t>Волинський</a:t>
            </a:r>
            <a:r>
              <a:rPr lang="ru-RU" dirty="0"/>
              <a:t> — </a:t>
            </a:r>
            <a:r>
              <a:rPr lang="ru-RU" dirty="0" err="1"/>
              <a:t>колиску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народження</a:t>
            </a:r>
            <a:r>
              <a:rPr lang="ru-RU" dirty="0"/>
              <a:t>. </a:t>
            </a:r>
            <a:r>
              <a:rPr lang="ru-RU" dirty="0" err="1"/>
              <a:t>Звягельський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Леся </a:t>
            </a:r>
            <a:r>
              <a:rPr lang="ru-RU" dirty="0" err="1"/>
              <a:t>згадувала</a:t>
            </a:r>
            <a:r>
              <a:rPr lang="ru-RU" dirty="0"/>
              <a:t>, як </a:t>
            </a:r>
            <a:r>
              <a:rPr lang="ru-RU" dirty="0" err="1"/>
              <a:t>щось</a:t>
            </a:r>
            <a:r>
              <a:rPr lang="ru-RU" dirty="0"/>
              <a:t> </a:t>
            </a:r>
            <a:r>
              <a:rPr lang="ru-RU" dirty="0" err="1"/>
              <a:t>найпрекрасніше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тому, </a:t>
            </a:r>
            <a:r>
              <a:rPr lang="ru-RU" dirty="0" err="1"/>
              <a:t>що</a:t>
            </a:r>
            <a:r>
              <a:rPr lang="ru-RU" dirty="0"/>
              <a:t> тут вона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здорова.</a:t>
            </a:r>
          </a:p>
          <a:p>
            <a:endParaRPr lang="ru-RU" dirty="0"/>
          </a:p>
          <a:p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спогадів</a:t>
            </a:r>
            <a:r>
              <a:rPr lang="ru-RU" dirty="0"/>
              <a:t> Ольги Косач-</a:t>
            </a:r>
            <a:r>
              <a:rPr lang="ru-RU" dirty="0" err="1"/>
              <a:t>Кривинюк</a:t>
            </a:r>
            <a:r>
              <a:rPr lang="ru-RU" dirty="0"/>
              <a:t>: «З </a:t>
            </a:r>
            <a:r>
              <a:rPr lang="ru-RU" dirty="0" err="1"/>
              <a:t>дітей</a:t>
            </a:r>
            <a:r>
              <a:rPr lang="ru-RU" dirty="0"/>
              <a:t> Леся </a:t>
            </a:r>
            <a:r>
              <a:rPr lang="ru-RU" dirty="0" err="1"/>
              <a:t>найчастіше</a:t>
            </a:r>
            <a:r>
              <a:rPr lang="ru-RU" dirty="0"/>
              <a:t> </a:t>
            </a:r>
            <a:r>
              <a:rPr lang="ru-RU" dirty="0" err="1"/>
              <a:t>згадувала</a:t>
            </a:r>
            <a:r>
              <a:rPr lang="ru-RU" dirty="0"/>
              <a:t> з теплою </a:t>
            </a:r>
            <a:r>
              <a:rPr lang="ru-RU" dirty="0" err="1"/>
              <a:t>любов’ю</a:t>
            </a:r>
            <a:r>
              <a:rPr lang="ru-RU" dirty="0"/>
              <a:t> та </a:t>
            </a:r>
            <a:r>
              <a:rPr lang="ru-RU" dirty="0" err="1"/>
              <a:t>глибоким</a:t>
            </a:r>
            <a:r>
              <a:rPr lang="ru-RU" dirty="0"/>
              <a:t> </a:t>
            </a:r>
            <a:r>
              <a:rPr lang="ru-RU" dirty="0" err="1"/>
              <a:t>сумом</a:t>
            </a:r>
            <a:r>
              <a:rPr lang="ru-RU" dirty="0"/>
              <a:t> </a:t>
            </a:r>
            <a:r>
              <a:rPr lang="ru-RU" dirty="0" err="1"/>
              <a:t>дівчинку</a:t>
            </a:r>
            <a:r>
              <a:rPr lang="ru-RU" dirty="0"/>
              <a:t> Броню </a:t>
            </a:r>
            <a:r>
              <a:rPr lang="ru-RU" dirty="0" err="1"/>
              <a:t>Завадську</a:t>
            </a:r>
            <a:r>
              <a:rPr lang="ru-RU" dirty="0"/>
              <a:t> </a:t>
            </a:r>
            <a:r>
              <a:rPr lang="ru-RU" dirty="0" err="1"/>
              <a:t>що</a:t>
            </a:r>
            <a:r>
              <a:rPr lang="ru-RU" dirty="0"/>
              <a:t> мала </a:t>
            </a:r>
            <a:r>
              <a:rPr lang="ru-RU" dirty="0" err="1"/>
              <a:t>ваду</a:t>
            </a:r>
            <a:r>
              <a:rPr lang="ru-RU" dirty="0"/>
              <a:t> </a:t>
            </a:r>
            <a:r>
              <a:rPr lang="ru-RU" dirty="0" err="1"/>
              <a:t>серця</a:t>
            </a:r>
            <a:r>
              <a:rPr lang="ru-RU" dirty="0"/>
              <a:t> і через те </a:t>
            </a:r>
            <a:r>
              <a:rPr lang="ru-RU" dirty="0" err="1"/>
              <a:t>ні</a:t>
            </a:r>
            <a:r>
              <a:rPr lang="ru-RU" dirty="0"/>
              <a:t> </a:t>
            </a:r>
            <a:r>
              <a:rPr lang="ru-RU" dirty="0" err="1"/>
              <a:t>бігати</a:t>
            </a:r>
            <a:r>
              <a:rPr lang="ru-RU" dirty="0"/>
              <a:t>, </a:t>
            </a:r>
            <a:r>
              <a:rPr lang="ru-RU" dirty="0" err="1"/>
              <a:t>ні</a:t>
            </a:r>
            <a:r>
              <a:rPr lang="ru-RU" dirty="0"/>
              <a:t> </a:t>
            </a:r>
            <a:r>
              <a:rPr lang="ru-RU" dirty="0" err="1"/>
              <a:t>якось</a:t>
            </a:r>
            <a:r>
              <a:rPr lang="ru-RU" dirty="0"/>
              <a:t> </a:t>
            </a:r>
            <a:r>
              <a:rPr lang="ru-RU" dirty="0" err="1"/>
              <a:t>жвавіше</a:t>
            </a:r>
            <a:r>
              <a:rPr lang="ru-RU" dirty="0"/>
              <a:t> </a:t>
            </a:r>
            <a:r>
              <a:rPr lang="ru-RU" dirty="0" err="1"/>
              <a:t>гратися</a:t>
            </a:r>
            <a:r>
              <a:rPr lang="ru-RU" dirty="0"/>
              <a:t> не могла і </a:t>
            </a:r>
            <a:r>
              <a:rPr lang="ru-RU" dirty="0" err="1"/>
              <a:t>дуже</a:t>
            </a:r>
            <a:r>
              <a:rPr lang="ru-RU" dirty="0"/>
              <a:t> рано померла.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, </a:t>
            </a:r>
            <a:r>
              <a:rPr lang="ru-RU" dirty="0" err="1"/>
              <a:t>здається</a:t>
            </a:r>
            <a:r>
              <a:rPr lang="ru-RU" dirty="0"/>
              <a:t>, </a:t>
            </a:r>
            <a:r>
              <a:rPr lang="ru-RU" dirty="0" err="1"/>
              <a:t>найперше</a:t>
            </a:r>
            <a:r>
              <a:rPr lang="ru-RU" dirty="0"/>
              <a:t> </a:t>
            </a:r>
            <a:r>
              <a:rPr lang="ru-RU" dirty="0" err="1"/>
              <a:t>велике</a:t>
            </a:r>
            <a:r>
              <a:rPr lang="ru-RU" dirty="0"/>
              <a:t> горе в Лесиному </a:t>
            </a:r>
            <a:r>
              <a:rPr lang="ru-RU" dirty="0" err="1"/>
              <a:t>житті</a:t>
            </a:r>
            <a:r>
              <a:rPr lang="ru-RU" dirty="0"/>
              <a:t>, </a:t>
            </a:r>
            <a:r>
              <a:rPr lang="ru-RU" dirty="0" err="1"/>
              <a:t>бо</a:t>
            </a:r>
            <a:r>
              <a:rPr lang="ru-RU" dirty="0"/>
              <a:t> вона </a:t>
            </a:r>
            <a:r>
              <a:rPr lang="ru-RU" dirty="0" err="1"/>
              <a:t>дуже</a:t>
            </a:r>
            <a:r>
              <a:rPr lang="ru-RU" dirty="0"/>
              <a:t> любила Броню. Разом з </a:t>
            </a:r>
            <a:r>
              <a:rPr lang="ru-RU" dirty="0" err="1"/>
              <a:t>Мишею</a:t>
            </a:r>
            <a:r>
              <a:rPr lang="ru-RU" dirty="0"/>
              <a:t> Леся часто </a:t>
            </a:r>
            <a:r>
              <a:rPr lang="ru-RU" dirty="0" err="1"/>
              <a:t>згадувала</a:t>
            </a:r>
            <a:r>
              <a:rPr lang="ru-RU" dirty="0"/>
              <a:t> </a:t>
            </a:r>
            <a:r>
              <a:rPr lang="ru-RU" dirty="0" err="1"/>
              <a:t>хлопців</a:t>
            </a:r>
            <a:r>
              <a:rPr lang="ru-RU" dirty="0"/>
              <a:t> </a:t>
            </a:r>
            <a:r>
              <a:rPr lang="ru-RU" dirty="0" err="1"/>
              <a:t>Завілейських</a:t>
            </a:r>
            <a:r>
              <a:rPr lang="ru-RU" dirty="0"/>
              <a:t>. </a:t>
            </a:r>
            <a:r>
              <a:rPr lang="ru-RU" dirty="0" err="1"/>
              <a:t>Найбільше</a:t>
            </a:r>
            <a:r>
              <a:rPr lang="ru-RU" dirty="0"/>
              <a:t> вони любили </a:t>
            </a:r>
            <a:r>
              <a:rPr lang="ru-RU" dirty="0" err="1"/>
              <a:t>найстаршого</a:t>
            </a:r>
            <a:r>
              <a:rPr lang="ru-RU" dirty="0"/>
              <a:t> з них </a:t>
            </a:r>
            <a:r>
              <a:rPr lang="ru-RU" dirty="0" err="1"/>
              <a:t>Зюню</a:t>
            </a:r>
            <a:r>
              <a:rPr lang="ru-RU" dirty="0"/>
              <a:t> (Василь </a:t>
            </a:r>
            <a:r>
              <a:rPr lang="ru-RU" dirty="0" err="1"/>
              <a:t>Дмитрович</a:t>
            </a:r>
            <a:r>
              <a:rPr lang="ru-RU" dirty="0"/>
              <a:t> </a:t>
            </a:r>
            <a:r>
              <a:rPr lang="ru-RU" dirty="0" err="1"/>
              <a:t>Завілейський</a:t>
            </a:r>
            <a:r>
              <a:rPr lang="ru-RU" dirty="0"/>
              <a:t>).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їхній</a:t>
            </a:r>
            <a:r>
              <a:rPr lang="ru-RU" dirty="0"/>
              <a:t> </a:t>
            </a:r>
            <a:r>
              <a:rPr lang="ru-RU" dirty="0" err="1"/>
              <a:t>постійний</a:t>
            </a:r>
            <a:r>
              <a:rPr lang="ru-RU" dirty="0"/>
              <a:t> </a:t>
            </a:r>
            <a:r>
              <a:rPr lang="ru-RU" dirty="0" err="1"/>
              <a:t>товариш</a:t>
            </a:r>
            <a:r>
              <a:rPr lang="ru-RU" dirty="0"/>
              <a:t> в забавах та </a:t>
            </a:r>
            <a:r>
              <a:rPr lang="ru-RU" dirty="0" err="1"/>
              <a:t>взагалі</a:t>
            </a:r>
            <a:r>
              <a:rPr lang="ru-RU" dirty="0"/>
              <a:t> в </a:t>
            </a:r>
            <a:r>
              <a:rPr lang="ru-RU" dirty="0" err="1"/>
              <a:t>їхньому</a:t>
            </a:r>
            <a:r>
              <a:rPr lang="ru-RU" dirty="0"/>
              <a:t> </a:t>
            </a:r>
            <a:r>
              <a:rPr lang="ru-RU" dirty="0" err="1"/>
              <a:t>дитячому</a:t>
            </a:r>
            <a:r>
              <a:rPr lang="ru-RU" dirty="0"/>
              <a:t> </a:t>
            </a:r>
            <a:r>
              <a:rPr lang="ru-RU" dirty="0" err="1"/>
              <a:t>житті</a:t>
            </a:r>
            <a:r>
              <a:rPr lang="ru-RU" dirty="0"/>
              <a:t>. </a:t>
            </a:r>
            <a:r>
              <a:rPr lang="ru-RU" dirty="0" err="1"/>
              <a:t>Згадувала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Леся, як вона </a:t>
            </a:r>
            <a:r>
              <a:rPr lang="ru-RU" dirty="0" err="1"/>
              <a:t>вчила</a:t>
            </a:r>
            <a:r>
              <a:rPr lang="ru-RU" dirty="0"/>
              <a:t> </a:t>
            </a:r>
            <a:r>
              <a:rPr lang="ru-RU" dirty="0" err="1"/>
              <a:t>говорити</a:t>
            </a:r>
            <a:r>
              <a:rPr lang="ru-RU" dirty="0"/>
              <a:t> </a:t>
            </a:r>
            <a:r>
              <a:rPr lang="ru-RU" dirty="0" err="1"/>
              <a:t>молодшу</a:t>
            </a:r>
            <a:r>
              <a:rPr lang="ru-RU" dirty="0"/>
              <a:t> за себе на </a:t>
            </a:r>
            <a:r>
              <a:rPr lang="ru-RU" dirty="0" err="1"/>
              <a:t>чотири</a:t>
            </a:r>
            <a:r>
              <a:rPr lang="ru-RU" dirty="0"/>
              <a:t> роки Наталку </a:t>
            </a:r>
            <a:r>
              <a:rPr lang="ru-RU" dirty="0" err="1"/>
              <a:t>Вишинську</a:t>
            </a:r>
            <a:r>
              <a:rPr lang="ru-RU" dirty="0"/>
              <a:t> (</a:t>
            </a:r>
            <a:r>
              <a:rPr lang="ru-RU" dirty="0" err="1"/>
              <a:t>Наталія</a:t>
            </a:r>
            <a:r>
              <a:rPr lang="ru-RU" dirty="0"/>
              <a:t> </a:t>
            </a:r>
            <a:r>
              <a:rPr lang="ru-RU" dirty="0" err="1"/>
              <a:t>Іванівна</a:t>
            </a:r>
            <a:r>
              <a:rPr lang="ru-RU" dirty="0"/>
              <a:t> </a:t>
            </a:r>
            <a:r>
              <a:rPr lang="ru-RU" dirty="0" err="1"/>
              <a:t>Вишинська</a:t>
            </a:r>
            <a:r>
              <a:rPr lang="ru-RU" dirty="0"/>
              <a:t>, по </a:t>
            </a:r>
            <a:r>
              <a:rPr lang="ru-RU" dirty="0" err="1"/>
              <a:t>чоловікові</a:t>
            </a:r>
            <a:r>
              <a:rPr lang="ru-RU" dirty="0"/>
              <a:t> </a:t>
            </a:r>
            <a:r>
              <a:rPr lang="ru-RU" dirty="0" err="1"/>
              <a:t>Гроздова</a:t>
            </a:r>
            <a:r>
              <a:rPr lang="ru-RU" dirty="0"/>
              <a:t>) і, почавши </a:t>
            </a:r>
            <a:r>
              <a:rPr lang="ru-RU" dirty="0" err="1"/>
              <a:t>чомусь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слова «казан», не могла </a:t>
            </a:r>
            <a:r>
              <a:rPr lang="ru-RU" dirty="0" err="1"/>
              <a:t>добитися</a:t>
            </a:r>
            <a:r>
              <a:rPr lang="ru-RU" dirty="0"/>
              <a:t> </a:t>
            </a:r>
            <a:r>
              <a:rPr lang="ru-RU" dirty="0" err="1"/>
              <a:t>ніяких</a:t>
            </a:r>
            <a:r>
              <a:rPr lang="ru-RU" dirty="0"/>
              <a:t> </a:t>
            </a:r>
            <a:r>
              <a:rPr lang="ru-RU" dirty="0" err="1"/>
              <a:t>успіхів</a:t>
            </a:r>
            <a:r>
              <a:rPr lang="ru-RU" dirty="0"/>
              <a:t> у </a:t>
            </a:r>
            <a:r>
              <a:rPr lang="ru-RU" dirty="0" err="1"/>
              <a:t>науці</a:t>
            </a:r>
            <a:r>
              <a:rPr lang="ru-RU" dirty="0"/>
              <a:t> в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учениці</a:t>
            </a:r>
            <a:r>
              <a:rPr lang="ru-RU" dirty="0"/>
              <a:t>».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Звягельське</a:t>
            </a:r>
            <a:r>
              <a:rPr lang="ru-RU" dirty="0"/>
              <a:t> </a:t>
            </a:r>
            <a:r>
              <a:rPr lang="ru-RU" dirty="0" err="1"/>
              <a:t>оточення</a:t>
            </a:r>
            <a:r>
              <a:rPr lang="ru-RU" dirty="0"/>
              <a:t> </a:t>
            </a:r>
            <a:r>
              <a:rPr lang="ru-RU" dirty="0" err="1"/>
              <a:t>Лесі</a:t>
            </a:r>
            <a:r>
              <a:rPr lang="ru-RU" dirty="0"/>
              <a:t> </a:t>
            </a:r>
            <a:r>
              <a:rPr lang="ru-RU" dirty="0" err="1"/>
              <a:t>Українки</a:t>
            </a:r>
            <a:r>
              <a:rPr lang="ru-RU" dirty="0"/>
              <a:t> та </a:t>
            </a:r>
            <a:r>
              <a:rPr lang="ru-RU" dirty="0" err="1"/>
              <a:t>родини</a:t>
            </a:r>
            <a:r>
              <a:rPr lang="ru-RU" dirty="0"/>
              <a:t> </a:t>
            </a:r>
            <a:r>
              <a:rPr lang="ru-RU" dirty="0" err="1"/>
              <a:t>Косачів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31663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Фото </a:t>
            </a:r>
            <a:r>
              <a:rPr lang="ru-RU" dirty="0" err="1"/>
              <a:t>Ізидори</a:t>
            </a:r>
            <a:r>
              <a:rPr lang="ru-RU" dirty="0"/>
              <a:t> Косач-</a:t>
            </a:r>
            <a:r>
              <a:rPr lang="ru-RU" dirty="0" err="1"/>
              <a:t>Борисової</a:t>
            </a:r>
            <a:r>
              <a:rPr lang="ru-RU" dirty="0"/>
              <a:t>, яке вона </a:t>
            </a:r>
            <a:r>
              <a:rPr lang="ru-RU" dirty="0" err="1"/>
              <a:t>подарувала</a:t>
            </a:r>
            <a:r>
              <a:rPr lang="ru-RU" dirty="0"/>
              <a:t> </a:t>
            </a:r>
            <a:r>
              <a:rPr lang="ru-RU" dirty="0" err="1"/>
              <a:t>делегації</a:t>
            </a:r>
            <a:r>
              <a:rPr lang="ru-RU" dirty="0"/>
              <a:t> </a:t>
            </a:r>
            <a:r>
              <a:rPr lang="ru-RU" dirty="0" err="1"/>
              <a:t>вчителів</a:t>
            </a:r>
            <a:r>
              <a:rPr lang="ru-RU" dirty="0"/>
              <a:t> і </a:t>
            </a:r>
            <a:r>
              <a:rPr lang="ru-RU" dirty="0" err="1"/>
              <a:t>учнів</a:t>
            </a:r>
            <a:r>
              <a:rPr lang="ru-RU" dirty="0"/>
              <a:t> </a:t>
            </a:r>
            <a:r>
              <a:rPr lang="ru-RU" dirty="0" err="1"/>
              <a:t>школи</a:t>
            </a:r>
            <a:r>
              <a:rPr lang="ru-RU" dirty="0"/>
              <a:t> №1 у 1941 </a:t>
            </a:r>
            <a:r>
              <a:rPr lang="ru-RU" dirty="0" err="1"/>
              <a:t>році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924944"/>
            <a:ext cx="3312368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6978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83717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Попрощавшись з сестрами, ми </a:t>
            </a:r>
            <a:r>
              <a:rPr lang="ru-RU" dirty="0" err="1"/>
              <a:t>поїхали</a:t>
            </a:r>
            <a:r>
              <a:rPr lang="ru-RU" dirty="0"/>
              <a:t> </a:t>
            </a:r>
            <a:r>
              <a:rPr lang="ru-RU" dirty="0" err="1"/>
              <a:t>додому</a:t>
            </a:r>
            <a:r>
              <a:rPr lang="ru-RU" dirty="0"/>
              <a:t> з великим </a:t>
            </a:r>
            <a:r>
              <a:rPr lang="ru-RU" dirty="0" err="1"/>
              <a:t>враженням</a:t>
            </a:r>
            <a:r>
              <a:rPr lang="ru-RU" dirty="0"/>
              <a:t>. Через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днів</a:t>
            </a:r>
            <a:r>
              <a:rPr lang="ru-RU" dirty="0"/>
              <a:t> Ольга </a:t>
            </a:r>
            <a:r>
              <a:rPr lang="ru-RU" dirty="0" err="1"/>
              <a:t>Петрівна</a:t>
            </a:r>
            <a:r>
              <a:rPr lang="ru-RU" dirty="0"/>
              <a:t> прислала нам лист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спогадами</a:t>
            </a:r>
            <a:r>
              <a:rPr lang="ru-RU" dirty="0"/>
              <a:t> про Лесю.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надрукований</a:t>
            </a:r>
            <a:r>
              <a:rPr lang="ru-RU" dirty="0"/>
              <a:t> в </a:t>
            </a:r>
            <a:r>
              <a:rPr lang="ru-RU" dirty="0" err="1"/>
              <a:t>місцевій</a:t>
            </a:r>
            <a:r>
              <a:rPr lang="ru-RU" dirty="0"/>
              <a:t> </a:t>
            </a:r>
            <a:r>
              <a:rPr lang="ru-RU" dirty="0" err="1"/>
              <a:t>газеті</a:t>
            </a:r>
            <a:r>
              <a:rPr lang="ru-RU" dirty="0"/>
              <a:t> «</a:t>
            </a:r>
            <a:r>
              <a:rPr lang="ru-RU" dirty="0" err="1"/>
              <a:t>Соціалістичний</a:t>
            </a:r>
            <a:r>
              <a:rPr lang="ru-RU" dirty="0"/>
              <a:t> </a:t>
            </a:r>
            <a:r>
              <a:rPr lang="ru-RU" dirty="0" err="1"/>
              <a:t>наступ</a:t>
            </a:r>
            <a:r>
              <a:rPr lang="ru-RU" dirty="0"/>
              <a:t>» та </a:t>
            </a:r>
            <a:r>
              <a:rPr lang="ru-RU" dirty="0" err="1"/>
              <a:t>обласній</a:t>
            </a:r>
            <a:r>
              <a:rPr lang="ru-RU" dirty="0"/>
              <a:t> «</a:t>
            </a:r>
            <a:r>
              <a:rPr lang="ru-RU" dirty="0" err="1"/>
              <a:t>Комсомольській</a:t>
            </a:r>
            <a:r>
              <a:rPr lang="ru-RU" dirty="0"/>
              <a:t> </a:t>
            </a:r>
            <a:r>
              <a:rPr lang="ru-RU" dirty="0" err="1"/>
              <a:t>газеті</a:t>
            </a:r>
            <a:r>
              <a:rPr lang="ru-RU" dirty="0"/>
              <a:t>» в </a:t>
            </a:r>
            <a:r>
              <a:rPr lang="ru-RU" dirty="0" err="1"/>
              <a:t>червні</a:t>
            </a:r>
            <a:r>
              <a:rPr lang="ru-RU" dirty="0"/>
              <a:t> 1941 року. </a:t>
            </a:r>
            <a:r>
              <a:rPr lang="ru-RU" dirty="0" err="1"/>
              <a:t>Перебування</a:t>
            </a:r>
            <a:r>
              <a:rPr lang="ru-RU" dirty="0"/>
              <a:t> в гостях у сестер </a:t>
            </a:r>
            <a:r>
              <a:rPr lang="ru-RU" dirty="0" err="1"/>
              <a:t>Лесі</a:t>
            </a:r>
            <a:r>
              <a:rPr lang="ru-RU" dirty="0"/>
              <a:t> </a:t>
            </a:r>
            <a:r>
              <a:rPr lang="ru-RU" dirty="0" err="1"/>
              <a:t>Українки</a:t>
            </a:r>
            <a:r>
              <a:rPr lang="ru-RU" dirty="0"/>
              <a:t> </a:t>
            </a:r>
            <a:r>
              <a:rPr lang="ru-RU" dirty="0" err="1"/>
              <a:t>запам’яталось</a:t>
            </a:r>
            <a:r>
              <a:rPr lang="ru-RU" dirty="0"/>
              <a:t> на все </a:t>
            </a:r>
            <a:r>
              <a:rPr lang="ru-RU" dirty="0" err="1"/>
              <a:t>життя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Спогади</a:t>
            </a:r>
            <a:r>
              <a:rPr lang="ru-RU" dirty="0"/>
              <a:t> </a:t>
            </a:r>
            <a:r>
              <a:rPr lang="ru-RU" dirty="0" err="1"/>
              <a:t>Наталії</a:t>
            </a:r>
            <a:r>
              <a:rPr lang="ru-RU" dirty="0"/>
              <a:t> </a:t>
            </a:r>
            <a:r>
              <a:rPr lang="ru-RU" dirty="0" err="1"/>
              <a:t>Григорівни</a:t>
            </a:r>
            <a:r>
              <a:rPr lang="ru-RU" dirty="0"/>
              <a:t> Бойко про </a:t>
            </a:r>
            <a:r>
              <a:rPr lang="ru-RU" dirty="0" err="1"/>
              <a:t>зустріч</a:t>
            </a:r>
            <a:r>
              <a:rPr lang="ru-RU" dirty="0"/>
              <a:t> з сестрами </a:t>
            </a:r>
            <a:r>
              <a:rPr lang="ru-RU" dirty="0" err="1"/>
              <a:t>Лесі</a:t>
            </a:r>
            <a:r>
              <a:rPr lang="ru-RU" dirty="0"/>
              <a:t> </a:t>
            </a:r>
            <a:r>
              <a:rPr lang="ru-RU" dirty="0" err="1"/>
              <a:t>Українки</a:t>
            </a:r>
            <a:r>
              <a:rPr lang="ru-RU" dirty="0"/>
              <a:t> в 1941 </a:t>
            </a:r>
            <a:r>
              <a:rPr lang="ru-RU" dirty="0" err="1"/>
              <a:t>році</a:t>
            </a:r>
            <a:r>
              <a:rPr lang="ru-RU" dirty="0"/>
              <a:t>: «У 1941 </a:t>
            </a:r>
            <a:r>
              <a:rPr lang="ru-RU" dirty="0" err="1"/>
              <a:t>році</a:t>
            </a:r>
            <a:r>
              <a:rPr lang="ru-RU" dirty="0"/>
              <a:t> я </a:t>
            </a:r>
            <a:r>
              <a:rPr lang="ru-RU" dirty="0" err="1"/>
              <a:t>закінчила</a:t>
            </a:r>
            <a:r>
              <a:rPr lang="ru-RU" dirty="0"/>
              <a:t> </a:t>
            </a:r>
            <a:r>
              <a:rPr lang="ru-RU" dirty="0" err="1"/>
              <a:t>сім</a:t>
            </a:r>
            <a:r>
              <a:rPr lang="ru-RU" dirty="0"/>
              <a:t> </a:t>
            </a:r>
            <a:r>
              <a:rPr lang="ru-RU" dirty="0" err="1"/>
              <a:t>класів</a:t>
            </a:r>
            <a:r>
              <a:rPr lang="ru-RU" dirty="0"/>
              <a:t>. Директором </a:t>
            </a:r>
            <a:r>
              <a:rPr lang="ru-RU" dirty="0" err="1"/>
              <a:t>школи</a:t>
            </a:r>
            <a:r>
              <a:rPr lang="ru-RU" dirty="0"/>
              <a:t> № 10 (</a:t>
            </a:r>
            <a:r>
              <a:rPr lang="ru-RU" dirty="0" err="1"/>
              <a:t>нині</a:t>
            </a:r>
            <a:r>
              <a:rPr lang="ru-RU" dirty="0"/>
              <a:t> школа № 1) </a:t>
            </a:r>
            <a:r>
              <a:rPr lang="ru-RU" dirty="0" err="1"/>
              <a:t>тоді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Борис Григорович </a:t>
            </a:r>
            <a:r>
              <a:rPr lang="ru-RU" dirty="0" err="1"/>
              <a:t>Станевич</a:t>
            </a:r>
            <a:r>
              <a:rPr lang="ru-RU" dirty="0"/>
              <a:t>. У </a:t>
            </a:r>
            <a:r>
              <a:rPr lang="ru-RU" dirty="0" err="1"/>
              <a:t>цьому</a:t>
            </a:r>
            <a:r>
              <a:rPr lang="ru-RU" dirty="0"/>
              <a:t> ж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нашій</a:t>
            </a:r>
            <a:r>
              <a:rPr lang="ru-RU" dirty="0"/>
              <a:t> </a:t>
            </a:r>
            <a:r>
              <a:rPr lang="ru-RU" dirty="0" err="1"/>
              <a:t>школі</a:t>
            </a:r>
            <a:r>
              <a:rPr lang="ru-RU" dirty="0"/>
              <a:t> </a:t>
            </a:r>
            <a:r>
              <a:rPr lang="ru-RU" dirty="0" err="1"/>
              <a:t>присвоїли</a:t>
            </a:r>
            <a:r>
              <a:rPr lang="ru-RU" dirty="0"/>
              <a:t> </a:t>
            </a:r>
            <a:r>
              <a:rPr lang="ru-RU" dirty="0" err="1"/>
              <a:t>ім’я</a:t>
            </a:r>
            <a:r>
              <a:rPr lang="ru-RU" dirty="0"/>
              <a:t> </a:t>
            </a:r>
            <a:r>
              <a:rPr lang="ru-RU" dirty="0" err="1"/>
              <a:t>Лесі</a:t>
            </a:r>
            <a:r>
              <a:rPr lang="ru-RU" dirty="0"/>
              <a:t> </a:t>
            </a:r>
            <a:r>
              <a:rPr lang="ru-RU" dirty="0" err="1"/>
              <a:t>Українки</a:t>
            </a:r>
            <a:r>
              <a:rPr lang="ru-RU" dirty="0"/>
              <a:t>. З </a:t>
            </a:r>
            <a:r>
              <a:rPr lang="ru-RU" dirty="0" err="1"/>
              <a:t>нагоди</a:t>
            </a:r>
            <a:r>
              <a:rPr lang="ru-RU" dirty="0"/>
              <a:t> </a:t>
            </a:r>
            <a:r>
              <a:rPr lang="ru-RU" dirty="0" err="1"/>
              <a:t>такої</a:t>
            </a:r>
            <a:r>
              <a:rPr lang="ru-RU" dirty="0"/>
              <a:t> </a:t>
            </a:r>
            <a:r>
              <a:rPr lang="ru-RU" dirty="0" err="1"/>
              <a:t>події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навчального</a:t>
            </a:r>
            <a:r>
              <a:rPr lang="ru-RU" dirty="0"/>
              <a:t> року </a:t>
            </a:r>
            <a:r>
              <a:rPr lang="ru-RU" dirty="0" err="1"/>
              <a:t>дирекцією</a:t>
            </a:r>
            <a:r>
              <a:rPr lang="ru-RU" dirty="0"/>
              <a:t> </a:t>
            </a:r>
            <a:r>
              <a:rPr lang="ru-RU" dirty="0" err="1"/>
              <a:t>школи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організовано</a:t>
            </a:r>
            <a:r>
              <a:rPr lang="ru-RU" dirty="0"/>
              <a:t> </a:t>
            </a:r>
            <a:r>
              <a:rPr lang="ru-RU" dirty="0" err="1"/>
              <a:t>екскурсію</a:t>
            </a:r>
            <a:r>
              <a:rPr lang="ru-RU" dirty="0"/>
              <a:t> в </a:t>
            </a:r>
            <a:r>
              <a:rPr lang="ru-RU" dirty="0" err="1"/>
              <a:t>місто</a:t>
            </a:r>
            <a:r>
              <a:rPr lang="ru-RU" dirty="0"/>
              <a:t> </a:t>
            </a:r>
            <a:r>
              <a:rPr lang="ru-RU" dirty="0" err="1"/>
              <a:t>Київ</a:t>
            </a:r>
            <a:r>
              <a:rPr lang="ru-RU" dirty="0"/>
              <a:t>. Мета </a:t>
            </a:r>
            <a:r>
              <a:rPr lang="ru-RU" dirty="0" err="1"/>
              <a:t>поїздки</a:t>
            </a:r>
            <a:r>
              <a:rPr lang="ru-RU" dirty="0"/>
              <a:t> — </a:t>
            </a:r>
            <a:r>
              <a:rPr lang="ru-RU" dirty="0" err="1"/>
              <a:t>побувати</a:t>
            </a:r>
            <a:r>
              <a:rPr lang="ru-RU" dirty="0"/>
              <a:t> в </a:t>
            </a:r>
            <a:r>
              <a:rPr lang="ru-RU" dirty="0" err="1"/>
              <a:t>театрі</a:t>
            </a:r>
            <a:r>
              <a:rPr lang="ru-RU" dirty="0"/>
              <a:t> </a:t>
            </a:r>
            <a:r>
              <a:rPr lang="ru-RU" dirty="0" err="1"/>
              <a:t>російської</a:t>
            </a:r>
            <a:r>
              <a:rPr lang="ru-RU" dirty="0"/>
              <a:t> </a:t>
            </a:r>
            <a:r>
              <a:rPr lang="ru-RU" dirty="0" err="1"/>
              <a:t>драми</a:t>
            </a:r>
            <a:r>
              <a:rPr lang="ru-RU" dirty="0"/>
              <a:t>,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теж</a:t>
            </a:r>
            <a:r>
              <a:rPr lang="ru-RU" dirty="0"/>
              <a:t> </a:t>
            </a:r>
            <a:r>
              <a:rPr lang="ru-RU" dirty="0" err="1"/>
              <a:t>присвоїли</a:t>
            </a:r>
            <a:r>
              <a:rPr lang="ru-RU" dirty="0"/>
              <a:t> </a:t>
            </a:r>
            <a:r>
              <a:rPr lang="ru-RU" dirty="0" err="1"/>
              <a:t>ім’я</a:t>
            </a:r>
            <a:r>
              <a:rPr lang="ru-RU" dirty="0"/>
              <a:t> </a:t>
            </a:r>
            <a:r>
              <a:rPr lang="ru-RU" dirty="0" err="1"/>
              <a:t>Лесі</a:t>
            </a:r>
            <a:r>
              <a:rPr lang="ru-RU" dirty="0"/>
              <a:t> </a:t>
            </a:r>
            <a:r>
              <a:rPr lang="ru-RU" dirty="0" err="1"/>
              <a:t>Українки</a:t>
            </a:r>
            <a:r>
              <a:rPr lang="ru-RU" dirty="0"/>
              <a:t> </a:t>
            </a:r>
            <a:r>
              <a:rPr lang="ru-RU" dirty="0" err="1"/>
              <a:t>одночасно</a:t>
            </a:r>
            <a:r>
              <a:rPr lang="ru-RU" dirty="0"/>
              <a:t> з </a:t>
            </a:r>
            <a:r>
              <a:rPr lang="ru-RU" dirty="0" err="1"/>
              <a:t>нашою</a:t>
            </a:r>
            <a:r>
              <a:rPr lang="ru-RU" dirty="0"/>
              <a:t> школою. А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намір</a:t>
            </a:r>
            <a:r>
              <a:rPr lang="ru-RU" dirty="0"/>
              <a:t> </a:t>
            </a:r>
            <a:r>
              <a:rPr lang="ru-RU" dirty="0" err="1"/>
              <a:t>відвідати</a:t>
            </a:r>
            <a:r>
              <a:rPr lang="ru-RU" dirty="0"/>
              <a:t> сестер </a:t>
            </a:r>
            <a:r>
              <a:rPr lang="ru-RU" dirty="0" err="1"/>
              <a:t>поетеси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проживали в </a:t>
            </a:r>
            <a:r>
              <a:rPr lang="ru-RU" dirty="0" err="1"/>
              <a:t>Києві</a:t>
            </a:r>
            <a:r>
              <a:rPr lang="ru-RU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046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64853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Ми, </a:t>
            </a:r>
            <a:r>
              <a:rPr lang="ru-RU" dirty="0" err="1"/>
              <a:t>учні</a:t>
            </a:r>
            <a:r>
              <a:rPr lang="ru-RU" dirty="0"/>
              <a:t>, радо </a:t>
            </a:r>
            <a:r>
              <a:rPr lang="ru-RU" dirty="0" err="1"/>
              <a:t>зустріли</a:t>
            </a:r>
            <a:r>
              <a:rPr lang="ru-RU" dirty="0"/>
              <a:t> </a:t>
            </a:r>
            <a:r>
              <a:rPr lang="ru-RU" dirty="0" err="1"/>
              <a:t>звістку</a:t>
            </a:r>
            <a:r>
              <a:rPr lang="ru-RU" dirty="0"/>
              <a:t> про </a:t>
            </a:r>
            <a:r>
              <a:rPr lang="ru-RU" dirty="0" err="1"/>
              <a:t>поїздку</a:t>
            </a:r>
            <a:r>
              <a:rPr lang="ru-RU" dirty="0"/>
              <a:t>, </a:t>
            </a:r>
            <a:r>
              <a:rPr lang="ru-RU" dirty="0" err="1"/>
              <a:t>старанно</a:t>
            </a:r>
            <a:r>
              <a:rPr lang="ru-RU" dirty="0"/>
              <a:t> </a:t>
            </a:r>
            <a:r>
              <a:rPr lang="ru-RU" dirty="0" err="1"/>
              <a:t>готувалися</a:t>
            </a:r>
            <a:r>
              <a:rPr lang="ru-RU" dirty="0"/>
              <a:t> до </a:t>
            </a:r>
            <a:r>
              <a:rPr lang="ru-RU" dirty="0" err="1"/>
              <a:t>неї</a:t>
            </a:r>
            <a:r>
              <a:rPr lang="ru-RU" dirty="0"/>
              <a:t>. Числа не </a:t>
            </a:r>
            <a:r>
              <a:rPr lang="ru-RU" dirty="0" err="1"/>
              <a:t>пам’ятаю</a:t>
            </a:r>
            <a:r>
              <a:rPr lang="ru-RU" dirty="0"/>
              <a:t>, коли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, </a:t>
            </a:r>
            <a:r>
              <a:rPr lang="ru-RU" dirty="0" err="1"/>
              <a:t>лише</a:t>
            </a:r>
            <a:r>
              <a:rPr lang="ru-RU" dirty="0"/>
              <a:t> знаю, </a:t>
            </a:r>
            <a:r>
              <a:rPr lang="ru-RU" dirty="0" err="1"/>
              <a:t>що</a:t>
            </a:r>
            <a:r>
              <a:rPr lang="ru-RU" dirty="0"/>
              <a:t> через </a:t>
            </a:r>
            <a:r>
              <a:rPr lang="ru-RU" dirty="0" err="1"/>
              <a:t>тиждень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поїздки</a:t>
            </a:r>
            <a:r>
              <a:rPr lang="ru-RU" dirty="0"/>
              <a:t> </a:t>
            </a:r>
            <a:r>
              <a:rPr lang="ru-RU" dirty="0" err="1"/>
              <a:t>розпочалася</a:t>
            </a:r>
            <a:r>
              <a:rPr lang="ru-RU" dirty="0"/>
              <a:t> Велика </a:t>
            </a:r>
            <a:r>
              <a:rPr lang="ru-RU" dirty="0" err="1"/>
              <a:t>Вітчизняна</a:t>
            </a:r>
            <a:r>
              <a:rPr lang="ru-RU" dirty="0"/>
              <a:t> </a:t>
            </a:r>
            <a:r>
              <a:rPr lang="ru-RU" dirty="0" err="1"/>
              <a:t>війна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По </a:t>
            </a:r>
            <a:r>
              <a:rPr lang="ru-RU" dirty="0" err="1"/>
              <a:t>приїзду</a:t>
            </a:r>
            <a:r>
              <a:rPr lang="ru-RU" dirty="0"/>
              <a:t> до </a:t>
            </a:r>
            <a:r>
              <a:rPr lang="ru-RU" dirty="0" err="1"/>
              <a:t>Києва</a:t>
            </a:r>
            <a:r>
              <a:rPr lang="ru-RU" dirty="0"/>
              <a:t> нас </a:t>
            </a:r>
            <a:r>
              <a:rPr lang="ru-RU" dirty="0" err="1"/>
              <a:t>розмістили</a:t>
            </a:r>
            <a:r>
              <a:rPr lang="ru-RU" dirty="0"/>
              <a:t> у </a:t>
            </a:r>
            <a:r>
              <a:rPr lang="ru-RU" dirty="0" err="1"/>
              <a:t>готелі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на </a:t>
            </a:r>
            <a:r>
              <a:rPr lang="ru-RU" dirty="0" err="1"/>
              <a:t>вулиці</a:t>
            </a:r>
            <a:r>
              <a:rPr lang="ru-RU" dirty="0"/>
              <a:t> </a:t>
            </a:r>
            <a:r>
              <a:rPr lang="ru-RU" dirty="0" err="1"/>
              <a:t>Леніна</a:t>
            </a:r>
            <a:r>
              <a:rPr lang="ru-RU" dirty="0"/>
              <a:t>. В перший же день ми </a:t>
            </a:r>
            <a:r>
              <a:rPr lang="ru-RU" dirty="0" err="1"/>
              <a:t>відвідали</a:t>
            </a:r>
            <a:r>
              <a:rPr lang="ru-RU" dirty="0"/>
              <a:t> сестер </a:t>
            </a:r>
            <a:r>
              <a:rPr lang="ru-RU" dirty="0" err="1"/>
              <a:t>Лесі</a:t>
            </a:r>
            <a:r>
              <a:rPr lang="ru-RU" dirty="0"/>
              <a:t> </a:t>
            </a:r>
            <a:r>
              <a:rPr lang="ru-RU" dirty="0" err="1"/>
              <a:t>Українки</a:t>
            </a:r>
            <a:r>
              <a:rPr lang="ru-RU" dirty="0"/>
              <a:t> — Ольгу та </a:t>
            </a:r>
            <a:r>
              <a:rPr lang="ru-RU" dirty="0" err="1"/>
              <a:t>Ізидору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проживали по </a:t>
            </a:r>
            <a:r>
              <a:rPr lang="ru-RU" dirty="0" err="1"/>
              <a:t>вул</a:t>
            </a:r>
            <a:r>
              <a:rPr lang="ru-RU" dirty="0"/>
              <a:t>. </a:t>
            </a:r>
            <a:r>
              <a:rPr lang="ru-RU" dirty="0" err="1"/>
              <a:t>Саксаганського</a:t>
            </a:r>
            <a:r>
              <a:rPr lang="ru-RU" dirty="0"/>
              <a:t>. Вони радо </a:t>
            </a:r>
            <a:r>
              <a:rPr lang="ru-RU" dirty="0" err="1"/>
              <a:t>зустріли</a:t>
            </a:r>
            <a:r>
              <a:rPr lang="ru-RU" dirty="0"/>
              <a:t> нас у </a:t>
            </a:r>
            <a:r>
              <a:rPr lang="ru-RU" dirty="0" err="1"/>
              <a:t>вітальні</a:t>
            </a:r>
            <a:r>
              <a:rPr lang="ru-RU" dirty="0"/>
              <a:t>, яка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обклеєна</a:t>
            </a:r>
            <a:r>
              <a:rPr lang="ru-RU" dirty="0"/>
              <a:t> </a:t>
            </a:r>
            <a:r>
              <a:rPr lang="ru-RU" dirty="0" err="1"/>
              <a:t>світло-зеленими</a:t>
            </a:r>
            <a:r>
              <a:rPr lang="ru-RU" dirty="0"/>
              <a:t> шпалерами з </a:t>
            </a:r>
            <a:r>
              <a:rPr lang="ru-RU" dirty="0" err="1"/>
              <a:t>світло-рожевими</a:t>
            </a:r>
            <a:r>
              <a:rPr lang="ru-RU" dirty="0"/>
              <a:t> </a:t>
            </a:r>
            <a:r>
              <a:rPr lang="ru-RU" dirty="0" err="1"/>
              <a:t>розводами</a:t>
            </a:r>
            <a:r>
              <a:rPr lang="ru-RU" dirty="0"/>
              <a:t>. </a:t>
            </a:r>
            <a:r>
              <a:rPr lang="ru-RU" dirty="0" err="1"/>
              <a:t>Сестри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високі</a:t>
            </a:r>
            <a:r>
              <a:rPr lang="ru-RU" dirty="0"/>
              <a:t> на </a:t>
            </a:r>
            <a:r>
              <a:rPr lang="ru-RU" dirty="0" err="1"/>
              <a:t>зріст</a:t>
            </a:r>
            <a:r>
              <a:rPr lang="ru-RU" dirty="0"/>
              <a:t>, </a:t>
            </a:r>
            <a:r>
              <a:rPr lang="ru-RU" dirty="0" err="1"/>
              <a:t>худорляві</a:t>
            </a:r>
            <a:r>
              <a:rPr lang="ru-RU" dirty="0"/>
              <a:t>. Борис Григорович </a:t>
            </a:r>
            <a:r>
              <a:rPr lang="ru-RU" dirty="0" err="1"/>
              <a:t>розмовляв</a:t>
            </a:r>
            <a:r>
              <a:rPr lang="ru-RU" dirty="0"/>
              <a:t> з ними. Вони </a:t>
            </a:r>
            <a:r>
              <a:rPr lang="ru-RU" dirty="0" err="1"/>
              <a:t>показували</a:t>
            </a:r>
            <a:r>
              <a:rPr lang="ru-RU" dirty="0"/>
              <a:t> нам </a:t>
            </a:r>
            <a:r>
              <a:rPr lang="ru-RU" dirty="0" err="1"/>
              <a:t>альбоми</a:t>
            </a:r>
            <a:r>
              <a:rPr lang="ru-RU" dirty="0"/>
              <a:t>, </a:t>
            </a:r>
            <a:r>
              <a:rPr lang="ru-RU" dirty="0" err="1"/>
              <a:t>окремі</a:t>
            </a:r>
            <a:r>
              <a:rPr lang="ru-RU" dirty="0"/>
              <a:t> </a:t>
            </a:r>
            <a:r>
              <a:rPr lang="ru-RU" dirty="0" err="1"/>
              <a:t>фотографії</a:t>
            </a:r>
            <a:r>
              <a:rPr lang="ru-RU" dirty="0"/>
              <a:t>. </a:t>
            </a:r>
            <a:r>
              <a:rPr lang="ru-RU" dirty="0" err="1"/>
              <a:t>Фотографії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для нас </a:t>
            </a:r>
            <a:r>
              <a:rPr lang="ru-RU" dirty="0" err="1"/>
              <a:t>цікаві</a:t>
            </a:r>
            <a:r>
              <a:rPr lang="ru-RU" dirty="0"/>
              <a:t>, в таких </a:t>
            </a:r>
            <a:r>
              <a:rPr lang="ru-RU" dirty="0" err="1"/>
              <a:t>коричневих</a:t>
            </a:r>
            <a:r>
              <a:rPr lang="ru-RU" dirty="0"/>
              <a:t> тонах. </a:t>
            </a:r>
            <a:r>
              <a:rPr lang="ru-RU" dirty="0" err="1"/>
              <a:t>Сестри</a:t>
            </a:r>
            <a:r>
              <a:rPr lang="ru-RU" dirty="0"/>
              <a:t> </a:t>
            </a:r>
            <a:r>
              <a:rPr lang="ru-RU" dirty="0" err="1"/>
              <a:t>обіцяли</a:t>
            </a:r>
            <a:r>
              <a:rPr lang="ru-RU" dirty="0"/>
              <a:t> </a:t>
            </a:r>
            <a:r>
              <a:rPr lang="ru-RU" dirty="0" err="1"/>
              <a:t>відвідати</a:t>
            </a:r>
            <a:r>
              <a:rPr lang="ru-RU" dirty="0"/>
              <a:t> нашу школу, </a:t>
            </a:r>
            <a:r>
              <a:rPr lang="ru-RU" dirty="0" err="1"/>
              <a:t>подякували</a:t>
            </a:r>
            <a:r>
              <a:rPr lang="ru-RU" dirty="0"/>
              <a:t> за </a:t>
            </a:r>
            <a:r>
              <a:rPr lang="ru-RU" dirty="0" err="1"/>
              <a:t>приїзд</a:t>
            </a:r>
            <a:r>
              <a:rPr lang="ru-RU" dirty="0"/>
              <a:t> і </a:t>
            </a:r>
            <a:r>
              <a:rPr lang="ru-RU" dirty="0" err="1"/>
              <a:t>пошану</a:t>
            </a:r>
            <a:r>
              <a:rPr lang="ru-RU" dirty="0"/>
              <a:t> до </a:t>
            </a:r>
            <a:r>
              <a:rPr lang="ru-RU" dirty="0" err="1"/>
              <a:t>Лесі</a:t>
            </a:r>
            <a:r>
              <a:rPr lang="ru-RU" dirty="0"/>
              <a:t> </a:t>
            </a:r>
            <a:r>
              <a:rPr lang="ru-RU" dirty="0" err="1"/>
              <a:t>Українки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Відвідали</a:t>
            </a:r>
            <a:r>
              <a:rPr lang="ru-RU" dirty="0"/>
              <a:t> ми і могилу </a:t>
            </a:r>
            <a:r>
              <a:rPr lang="ru-RU" dirty="0" err="1"/>
              <a:t>Лесі</a:t>
            </a:r>
            <a:r>
              <a:rPr lang="ru-RU" dirty="0"/>
              <a:t> </a:t>
            </a:r>
            <a:r>
              <a:rPr lang="ru-RU" dirty="0" err="1"/>
              <a:t>Українки</a:t>
            </a:r>
            <a:r>
              <a:rPr lang="ru-RU" dirty="0"/>
              <a:t> на Байковому </a:t>
            </a:r>
            <a:r>
              <a:rPr lang="ru-RU" dirty="0" err="1"/>
              <a:t>кладовищі</a:t>
            </a:r>
            <a:r>
              <a:rPr lang="ru-RU" dirty="0"/>
              <a:t>. З трепетом в </a:t>
            </a:r>
            <a:r>
              <a:rPr lang="ru-RU" dirty="0" err="1"/>
              <a:t>душі</a:t>
            </a:r>
            <a:r>
              <a:rPr lang="ru-RU" dirty="0"/>
              <a:t> </a:t>
            </a:r>
            <a:r>
              <a:rPr lang="ru-RU" dirty="0" err="1"/>
              <a:t>делегація</a:t>
            </a:r>
            <a:r>
              <a:rPr lang="ru-RU" dirty="0"/>
              <a:t> </a:t>
            </a:r>
            <a:r>
              <a:rPr lang="ru-RU" dirty="0" err="1"/>
              <a:t>наближалася</a:t>
            </a:r>
            <a:r>
              <a:rPr lang="ru-RU" dirty="0"/>
              <a:t> до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пам’ятного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. </a:t>
            </a:r>
            <a:r>
              <a:rPr lang="ru-RU" dirty="0" err="1"/>
              <a:t>Запам’яталися</a:t>
            </a:r>
            <a:r>
              <a:rPr lang="ru-RU" dirty="0"/>
              <a:t> </a:t>
            </a:r>
            <a:r>
              <a:rPr lang="ru-RU" dirty="0" err="1"/>
              <a:t>великі</a:t>
            </a:r>
            <a:r>
              <a:rPr lang="ru-RU" dirty="0"/>
              <a:t> дерева, </a:t>
            </a:r>
            <a:r>
              <a:rPr lang="ru-RU" dirty="0" err="1"/>
              <a:t>навкруги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зелені</a:t>
            </a:r>
            <a:r>
              <a:rPr lang="ru-RU" dirty="0"/>
              <a:t>, </a:t>
            </a:r>
            <a:r>
              <a:rPr lang="ru-RU" dirty="0" err="1"/>
              <a:t>квіти</a:t>
            </a:r>
            <a:r>
              <a:rPr lang="ru-RU" dirty="0"/>
              <a:t>. На </a:t>
            </a:r>
            <a:r>
              <a:rPr lang="ru-RU" dirty="0" err="1"/>
              <a:t>могилі</a:t>
            </a:r>
            <a:r>
              <a:rPr lang="ru-RU" dirty="0"/>
              <a:t> </a:t>
            </a:r>
            <a:r>
              <a:rPr lang="ru-RU" dirty="0" err="1"/>
              <a:t>пам’ятник</a:t>
            </a:r>
            <a:r>
              <a:rPr lang="ru-RU" dirty="0"/>
              <a:t> </a:t>
            </a:r>
            <a:r>
              <a:rPr lang="ru-RU" dirty="0" err="1"/>
              <a:t>Лесі</a:t>
            </a:r>
            <a:r>
              <a:rPr lang="ru-RU" dirty="0"/>
              <a:t> </a:t>
            </a:r>
            <a:r>
              <a:rPr lang="ru-RU" dirty="0" err="1"/>
              <a:t>Українці</a:t>
            </a:r>
            <a:r>
              <a:rPr lang="ru-RU" dirty="0"/>
              <a:t>, </a:t>
            </a:r>
            <a:r>
              <a:rPr lang="ru-RU" dirty="0" err="1"/>
              <a:t>під</a:t>
            </a:r>
            <a:r>
              <a:rPr lang="ru-RU" dirty="0"/>
              <a:t> правою рукою — </a:t>
            </a:r>
            <a:r>
              <a:rPr lang="ru-RU" dirty="0" err="1"/>
              <a:t>стосик</a:t>
            </a:r>
            <a:r>
              <a:rPr lang="ru-RU" dirty="0"/>
              <a:t> книг.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131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«16 </a:t>
            </a:r>
            <a:r>
              <a:rPr lang="ru-RU" dirty="0" err="1"/>
              <a:t>серпня</a:t>
            </a:r>
            <a:r>
              <a:rPr lang="ru-RU" dirty="0"/>
              <a:t> 1972 року. </a:t>
            </a:r>
            <a:r>
              <a:rPr lang="ru-RU" dirty="0" err="1"/>
              <a:t>Вельмишановна</a:t>
            </a:r>
            <a:r>
              <a:rPr lang="ru-RU" dirty="0"/>
              <a:t> </a:t>
            </a:r>
            <a:r>
              <a:rPr lang="ru-RU" dirty="0" err="1"/>
              <a:t>Віро</a:t>
            </a:r>
            <a:r>
              <a:rPr lang="ru-RU" dirty="0"/>
              <a:t> </a:t>
            </a:r>
            <a:r>
              <a:rPr lang="ru-RU" dirty="0" err="1"/>
              <a:t>Омелянівно</a:t>
            </a:r>
            <a:r>
              <a:rPr lang="ru-RU" dirty="0"/>
              <a:t>! Сердечно </a:t>
            </a:r>
            <a:r>
              <a:rPr lang="ru-RU" dirty="0" err="1"/>
              <a:t>дякую</a:t>
            </a:r>
            <a:r>
              <a:rPr lang="ru-RU" dirty="0"/>
              <a:t> Вам за книжку </a:t>
            </a:r>
            <a:r>
              <a:rPr lang="ru-RU" dirty="0" err="1"/>
              <a:t>маминих</a:t>
            </a:r>
            <a:r>
              <a:rPr lang="ru-RU" dirty="0"/>
              <a:t> </a:t>
            </a:r>
            <a:r>
              <a:rPr lang="ru-RU" dirty="0" err="1"/>
              <a:t>творів</a:t>
            </a:r>
            <a:r>
              <a:rPr lang="ru-RU" dirty="0"/>
              <a:t> і за </a:t>
            </a:r>
            <a:r>
              <a:rPr lang="ru-RU" dirty="0" err="1"/>
              <a:t>Листпривіт</a:t>
            </a:r>
            <a:r>
              <a:rPr lang="ru-RU" dirty="0"/>
              <a:t> з </a:t>
            </a:r>
            <a:r>
              <a:rPr lang="ru-RU" dirty="0" err="1"/>
              <a:t>рідної</a:t>
            </a:r>
            <a:r>
              <a:rPr lang="ru-RU" dirty="0"/>
              <a:t> </a:t>
            </a:r>
            <a:r>
              <a:rPr lang="ru-RU" dirty="0" err="1"/>
              <a:t>Волині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Охоче </a:t>
            </a:r>
            <a:r>
              <a:rPr lang="ru-RU" dirty="0" err="1"/>
              <a:t>задовольнила</a:t>
            </a:r>
            <a:r>
              <a:rPr lang="ru-RU" dirty="0"/>
              <a:t> б Ваше </a:t>
            </a:r>
            <a:r>
              <a:rPr lang="ru-RU" dirty="0" err="1"/>
              <a:t>бажання</a:t>
            </a:r>
            <a:r>
              <a:rPr lang="ru-RU" dirty="0"/>
              <a:t>, написала б Вас </a:t>
            </a:r>
            <a:r>
              <a:rPr lang="ru-RU" dirty="0" err="1"/>
              <a:t>сьогодні</a:t>
            </a:r>
            <a:r>
              <a:rPr lang="ru-RU" dirty="0"/>
              <a:t> про Лесю, але Ви </a:t>
            </a:r>
            <a:r>
              <a:rPr lang="ru-RU" dirty="0" err="1"/>
              <a:t>певне</a:t>
            </a:r>
            <a:r>
              <a:rPr lang="ru-RU" dirty="0"/>
              <a:t> </a:t>
            </a:r>
            <a:r>
              <a:rPr lang="ru-RU" dirty="0" err="1"/>
              <a:t>хотіли</a:t>
            </a:r>
            <a:r>
              <a:rPr lang="ru-RU" dirty="0"/>
              <a:t> б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спогади</a:t>
            </a:r>
            <a:r>
              <a:rPr lang="ru-RU" dirty="0"/>
              <a:t> про Лесю </a:t>
            </a:r>
            <a:r>
              <a:rPr lang="ru-RU" dirty="0" err="1"/>
              <a:t>Українку</a:t>
            </a:r>
            <a:r>
              <a:rPr lang="ru-RU" dirty="0"/>
              <a:t> </a:t>
            </a:r>
            <a:r>
              <a:rPr lang="ru-RU" dirty="0" err="1"/>
              <a:t>пов’язані</a:t>
            </a:r>
            <a:r>
              <a:rPr lang="ru-RU" dirty="0"/>
              <a:t> з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дитинством</a:t>
            </a:r>
            <a:r>
              <a:rPr lang="ru-RU" dirty="0"/>
              <a:t>, з </a:t>
            </a:r>
            <a:r>
              <a:rPr lang="ru-RU" dirty="0" err="1"/>
              <a:t>містом</a:t>
            </a:r>
            <a:r>
              <a:rPr lang="ru-RU" dirty="0"/>
              <a:t>, де вона </a:t>
            </a:r>
            <a:r>
              <a:rPr lang="ru-RU" dirty="0" err="1"/>
              <a:t>вродилася</a:t>
            </a:r>
            <a:r>
              <a:rPr lang="ru-RU" dirty="0"/>
              <a:t> — </a:t>
            </a:r>
            <a:r>
              <a:rPr lang="ru-RU" dirty="0" err="1"/>
              <a:t>Звягелем</a:t>
            </a:r>
            <a:r>
              <a:rPr lang="ru-RU" dirty="0"/>
              <a:t>, то таких </a:t>
            </a:r>
            <a:r>
              <a:rPr lang="ru-RU" dirty="0" err="1"/>
              <a:t>спогадів</a:t>
            </a:r>
            <a:r>
              <a:rPr lang="ru-RU" dirty="0"/>
              <a:t> у мене </a:t>
            </a:r>
            <a:r>
              <a:rPr lang="ru-RU" dirty="0" err="1"/>
              <a:t>немає</a:t>
            </a:r>
            <a:r>
              <a:rPr lang="ru-RU" dirty="0"/>
              <a:t> й не </a:t>
            </a:r>
            <a:r>
              <a:rPr lang="ru-RU" dirty="0" err="1"/>
              <a:t>може</a:t>
            </a:r>
            <a:r>
              <a:rPr lang="ru-RU" dirty="0"/>
              <a:t> бути, </a:t>
            </a:r>
            <a:r>
              <a:rPr lang="ru-RU" dirty="0" err="1"/>
              <a:t>бо</a:t>
            </a:r>
            <a:r>
              <a:rPr lang="ru-RU" dirty="0"/>
              <a:t> я </a:t>
            </a:r>
            <a:r>
              <a:rPr lang="ru-RU" dirty="0" err="1"/>
              <a:t>молодша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Лесі</a:t>
            </a:r>
            <a:r>
              <a:rPr lang="ru-RU" dirty="0"/>
              <a:t> на 18 </a:t>
            </a:r>
            <a:r>
              <a:rPr lang="ru-RU" dirty="0" err="1"/>
              <a:t>років</a:t>
            </a:r>
            <a:r>
              <a:rPr lang="ru-RU" dirty="0"/>
              <a:t>, і </a:t>
            </a:r>
            <a:r>
              <a:rPr lang="ru-RU" dirty="0" err="1"/>
              <a:t>вродилася</a:t>
            </a:r>
            <a:r>
              <a:rPr lang="ru-RU" dirty="0"/>
              <a:t> не в </a:t>
            </a:r>
            <a:r>
              <a:rPr lang="ru-RU" dirty="0" err="1"/>
              <a:t>Звягелі</a:t>
            </a:r>
            <a:r>
              <a:rPr lang="ru-RU" dirty="0"/>
              <a:t>, а </a:t>
            </a:r>
            <a:r>
              <a:rPr lang="ru-RU" dirty="0" err="1"/>
              <a:t>теж</a:t>
            </a:r>
            <a:r>
              <a:rPr lang="ru-RU" dirty="0"/>
              <a:t> на </a:t>
            </a:r>
            <a:r>
              <a:rPr lang="ru-RU" dirty="0" err="1"/>
              <a:t>Волині</a:t>
            </a:r>
            <a:r>
              <a:rPr lang="ru-RU" dirty="0"/>
              <a:t>, але </a:t>
            </a:r>
            <a:r>
              <a:rPr lang="ru-RU" dirty="0" err="1"/>
              <a:t>вже</a:t>
            </a:r>
            <a:r>
              <a:rPr lang="ru-RU" dirty="0"/>
              <a:t> в </a:t>
            </a:r>
            <a:r>
              <a:rPr lang="ru-RU" dirty="0" err="1"/>
              <a:t>Колодязному</a:t>
            </a:r>
            <a:r>
              <a:rPr lang="ru-RU" dirty="0"/>
              <a:t> </a:t>
            </a:r>
            <a:r>
              <a:rPr lang="ru-RU" dirty="0" err="1"/>
              <a:t>повіті</a:t>
            </a:r>
            <a:r>
              <a:rPr lang="ru-RU" dirty="0"/>
              <a:t>, </a:t>
            </a:r>
            <a:r>
              <a:rPr lang="ru-RU" dirty="0" err="1"/>
              <a:t>куди</a:t>
            </a:r>
            <a:r>
              <a:rPr lang="ru-RU" dirty="0"/>
              <a:t> наша родина </a:t>
            </a:r>
            <a:r>
              <a:rPr lang="ru-RU" dirty="0" err="1"/>
              <a:t>переїхала</a:t>
            </a:r>
            <a:r>
              <a:rPr lang="ru-RU" dirty="0"/>
              <a:t>… </a:t>
            </a:r>
            <a:r>
              <a:rPr lang="ru-RU" dirty="0" err="1"/>
              <a:t>Мої</a:t>
            </a:r>
            <a:r>
              <a:rPr lang="ru-RU" dirty="0"/>
              <a:t> </a:t>
            </a:r>
            <a:r>
              <a:rPr lang="ru-RU" dirty="0" err="1"/>
              <a:t>спогади</a:t>
            </a:r>
            <a:r>
              <a:rPr lang="ru-RU" dirty="0"/>
              <a:t> про Лесю (</a:t>
            </a:r>
            <a:r>
              <a:rPr lang="ru-RU" dirty="0" err="1"/>
              <a:t>починаючи</a:t>
            </a:r>
            <a:r>
              <a:rPr lang="ru-RU" dirty="0"/>
              <a:t> </a:t>
            </a:r>
            <a:r>
              <a:rPr lang="ru-RU" dirty="0" err="1"/>
              <a:t>приблизно</a:t>
            </a:r>
            <a:r>
              <a:rPr lang="ru-RU" dirty="0"/>
              <a:t> з 1892–3 року, с. т. як я мала </a:t>
            </a:r>
            <a:r>
              <a:rPr lang="ru-RU" dirty="0" err="1"/>
              <a:t>років</a:t>
            </a:r>
            <a:r>
              <a:rPr lang="ru-RU" dirty="0"/>
              <a:t> 4–5 і до </a:t>
            </a:r>
            <a:r>
              <a:rPr lang="ru-RU" dirty="0" err="1"/>
              <a:t>кінця</a:t>
            </a:r>
            <a:r>
              <a:rPr lang="ru-RU" dirty="0"/>
              <a:t> Лесиного </a:t>
            </a:r>
            <a:r>
              <a:rPr lang="ru-RU" dirty="0" err="1"/>
              <a:t>життя</a:t>
            </a:r>
            <a:r>
              <a:rPr lang="ru-RU" dirty="0"/>
              <a:t>) я </a:t>
            </a:r>
            <a:r>
              <a:rPr lang="ru-RU" dirty="0" err="1"/>
              <a:t>скілька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тому написала, вони </a:t>
            </a:r>
            <a:r>
              <a:rPr lang="ru-RU" dirty="0" err="1"/>
              <a:t>друкувалися</a:t>
            </a:r>
            <a:r>
              <a:rPr lang="ru-RU" dirty="0"/>
              <a:t> у </a:t>
            </a:r>
            <a:r>
              <a:rPr lang="ru-RU" dirty="0" err="1"/>
              <a:t>журналі</a:t>
            </a:r>
            <a:r>
              <a:rPr lang="ru-RU" dirty="0"/>
              <a:t> «Наше </a:t>
            </a:r>
            <a:r>
              <a:rPr lang="ru-RU" dirty="0" err="1"/>
              <a:t>життя</a:t>
            </a:r>
            <a:r>
              <a:rPr lang="ru-RU" dirty="0"/>
              <a:t>», а </a:t>
            </a:r>
            <a:r>
              <a:rPr lang="ru-RU" dirty="0" err="1"/>
              <a:t>також</a:t>
            </a:r>
            <a:r>
              <a:rPr lang="ru-RU" dirty="0"/>
              <a:t> у </a:t>
            </a:r>
            <a:r>
              <a:rPr lang="ru-RU" dirty="0" err="1"/>
              <a:t>Канаді</a:t>
            </a:r>
            <a:r>
              <a:rPr lang="ru-RU" dirty="0"/>
              <a:t> в </a:t>
            </a:r>
            <a:r>
              <a:rPr lang="ru-RU" dirty="0" err="1"/>
              <a:t>журналі</a:t>
            </a:r>
            <a:r>
              <a:rPr lang="ru-RU" dirty="0"/>
              <a:t> «</a:t>
            </a:r>
            <a:r>
              <a:rPr lang="ru-RU" dirty="0" err="1"/>
              <a:t>Літопис</a:t>
            </a:r>
            <a:r>
              <a:rPr lang="ru-RU" dirty="0"/>
              <a:t> </a:t>
            </a:r>
            <a:r>
              <a:rPr lang="ru-RU" dirty="0" err="1"/>
              <a:t>Волині</a:t>
            </a:r>
            <a:r>
              <a:rPr lang="ru-RU" dirty="0"/>
              <a:t>». </a:t>
            </a:r>
            <a:r>
              <a:rPr lang="ru-RU" dirty="0" err="1"/>
              <a:t>Тож</a:t>
            </a:r>
            <a:r>
              <a:rPr lang="ru-RU" dirty="0"/>
              <a:t> коли </a:t>
            </a:r>
            <a:r>
              <a:rPr lang="ru-RU" dirty="0" err="1"/>
              <a:t>хочете</a:t>
            </a:r>
            <a:r>
              <a:rPr lang="ru-RU" dirty="0"/>
              <a:t>, </a:t>
            </a:r>
            <a:r>
              <a:rPr lang="ru-RU" dirty="0" err="1"/>
              <a:t>можу</a:t>
            </a:r>
            <a:r>
              <a:rPr lang="ru-RU" dirty="0"/>
              <a:t> з тих </a:t>
            </a:r>
            <a:r>
              <a:rPr lang="ru-RU" dirty="0" err="1"/>
              <a:t>спогадів</a:t>
            </a:r>
            <a:r>
              <a:rPr lang="ru-RU" dirty="0"/>
              <a:t> </a:t>
            </a:r>
            <a:r>
              <a:rPr lang="ru-RU" dirty="0" err="1"/>
              <a:t>переписати</a:t>
            </a:r>
            <a:r>
              <a:rPr lang="ru-RU" dirty="0"/>
              <a:t> </a:t>
            </a:r>
            <a:r>
              <a:rPr lang="ru-RU" dirty="0" err="1"/>
              <a:t>дещо</a:t>
            </a:r>
            <a:r>
              <a:rPr lang="ru-RU" dirty="0"/>
              <a:t> і Вам </a:t>
            </a:r>
            <a:r>
              <a:rPr lang="ru-RU" dirty="0" err="1"/>
              <a:t>надіслати</a:t>
            </a:r>
            <a:r>
              <a:rPr lang="ru-RU" dirty="0"/>
              <a:t>. З правдивою </a:t>
            </a:r>
            <a:r>
              <a:rPr lang="ru-RU" dirty="0" err="1"/>
              <a:t>пошаною</a:t>
            </a:r>
            <a:r>
              <a:rPr lang="ru-RU" dirty="0"/>
              <a:t> до Вас. Борисова.»</a:t>
            </a:r>
          </a:p>
          <a:p>
            <a:endParaRPr lang="ru-RU" dirty="0"/>
          </a:p>
          <a:p>
            <a:r>
              <a:rPr lang="ru-RU" dirty="0" err="1"/>
              <a:t>Пізніше</a:t>
            </a:r>
            <a:r>
              <a:rPr lang="ru-RU" dirty="0"/>
              <a:t> </a:t>
            </a:r>
            <a:r>
              <a:rPr lang="ru-RU" dirty="0" err="1"/>
              <a:t>Ізидора</a:t>
            </a:r>
            <a:r>
              <a:rPr lang="ru-RU" dirty="0"/>
              <a:t> </a:t>
            </a:r>
            <a:r>
              <a:rPr lang="ru-RU" dirty="0" err="1"/>
              <a:t>Петрівна</a:t>
            </a:r>
            <a:r>
              <a:rPr lang="ru-RU" dirty="0"/>
              <a:t> передала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журнали</a:t>
            </a:r>
            <a:r>
              <a:rPr lang="ru-RU" dirty="0"/>
              <a:t> у музей </a:t>
            </a:r>
            <a:r>
              <a:rPr lang="ru-RU" dirty="0" err="1"/>
              <a:t>Лесі</a:t>
            </a:r>
            <a:r>
              <a:rPr lang="ru-RU" dirty="0"/>
              <a:t> </a:t>
            </a:r>
            <a:r>
              <a:rPr lang="ru-RU" dirty="0" err="1"/>
              <a:t>Українки</a:t>
            </a:r>
            <a:r>
              <a:rPr lang="ru-RU" dirty="0"/>
              <a:t> через </a:t>
            </a:r>
            <a:r>
              <a:rPr lang="ru-RU" dirty="0" err="1"/>
              <a:t>шанувальницю</a:t>
            </a:r>
            <a:r>
              <a:rPr lang="ru-RU" dirty="0"/>
              <a:t> </a:t>
            </a:r>
            <a:r>
              <a:rPr lang="ru-RU" dirty="0" err="1"/>
              <a:t>творчості</a:t>
            </a:r>
            <a:r>
              <a:rPr lang="ru-RU" dirty="0"/>
              <a:t> </a:t>
            </a:r>
            <a:r>
              <a:rPr lang="ru-RU" dirty="0" err="1"/>
              <a:t>поетеси</a:t>
            </a:r>
            <a:r>
              <a:rPr lang="ru-RU" dirty="0"/>
              <a:t> Галину Паламарчук </a:t>
            </a:r>
            <a:r>
              <a:rPr lang="ru-RU" dirty="0" err="1"/>
              <a:t>зі</a:t>
            </a:r>
            <a:r>
              <a:rPr lang="ru-RU" dirty="0"/>
              <a:t> Львова.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629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246" y="764704"/>
            <a:ext cx="9137754" cy="6093296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Були ми в </a:t>
            </a:r>
            <a:r>
              <a:rPr lang="ru-RU" dirty="0" err="1"/>
              <a:t>театрі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 </a:t>
            </a:r>
            <a:r>
              <a:rPr lang="ru-RU" dirty="0" err="1"/>
              <a:t>Лесі</a:t>
            </a:r>
            <a:r>
              <a:rPr lang="ru-RU" dirty="0"/>
              <a:t> </a:t>
            </a:r>
            <a:r>
              <a:rPr lang="ru-RU" dirty="0" err="1"/>
              <a:t>Українки</a:t>
            </a:r>
            <a:r>
              <a:rPr lang="ru-RU" dirty="0"/>
              <a:t>, де нас </a:t>
            </a:r>
            <a:r>
              <a:rPr lang="ru-RU" dirty="0" err="1"/>
              <a:t>гарно</a:t>
            </a:r>
            <a:r>
              <a:rPr lang="ru-RU" dirty="0"/>
              <a:t> </a:t>
            </a:r>
            <a:r>
              <a:rPr lang="ru-RU" dirty="0" err="1"/>
              <a:t>зустріли</a:t>
            </a:r>
            <a:r>
              <a:rPr lang="ru-RU" dirty="0"/>
              <a:t>, </a:t>
            </a:r>
            <a:r>
              <a:rPr lang="ru-RU" dirty="0" err="1"/>
              <a:t>побачили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вистав</a:t>
            </a:r>
            <a:r>
              <a:rPr lang="ru-RU" dirty="0"/>
              <a:t>. В </a:t>
            </a:r>
            <a:r>
              <a:rPr lang="ru-RU" dirty="0" err="1"/>
              <a:t>театрі</a:t>
            </a:r>
            <a:r>
              <a:rPr lang="ru-RU" dirty="0"/>
              <a:t> нам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відведені</a:t>
            </a:r>
            <a:r>
              <a:rPr lang="ru-RU" dirty="0"/>
              <a:t> </a:t>
            </a:r>
            <a:r>
              <a:rPr lang="ru-RU" dirty="0" err="1"/>
              <a:t>кращі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. </a:t>
            </a:r>
            <a:r>
              <a:rPr lang="ru-RU" dirty="0" err="1"/>
              <a:t>Взагалі</a:t>
            </a:r>
            <a:r>
              <a:rPr lang="ru-RU" dirty="0"/>
              <a:t>, до нас </a:t>
            </a:r>
            <a:r>
              <a:rPr lang="ru-RU" dirty="0" err="1"/>
              <a:t>ставилися</a:t>
            </a:r>
            <a:r>
              <a:rPr lang="ru-RU" dirty="0"/>
              <a:t> з </a:t>
            </a:r>
            <a:r>
              <a:rPr lang="ru-RU" dirty="0" err="1"/>
              <a:t>повагою</a:t>
            </a:r>
            <a:r>
              <a:rPr lang="ru-RU" dirty="0"/>
              <a:t>, як до </a:t>
            </a:r>
            <a:r>
              <a:rPr lang="ru-RU" dirty="0" err="1"/>
              <a:t>земляків</a:t>
            </a:r>
            <a:r>
              <a:rPr lang="ru-RU" dirty="0"/>
              <a:t> </a:t>
            </a:r>
            <a:r>
              <a:rPr lang="ru-RU" dirty="0" err="1"/>
              <a:t>Лесі</a:t>
            </a:r>
            <a:r>
              <a:rPr lang="ru-RU" dirty="0"/>
              <a:t> </a:t>
            </a:r>
            <a:r>
              <a:rPr lang="ru-RU" dirty="0" err="1"/>
              <a:t>Українки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У </a:t>
            </a:r>
            <a:r>
              <a:rPr lang="ru-RU" dirty="0" err="1"/>
              <a:t>Києві</a:t>
            </a:r>
            <a:r>
              <a:rPr lang="ru-RU" dirty="0"/>
              <a:t> ми </a:t>
            </a:r>
            <a:r>
              <a:rPr lang="ru-RU" dirty="0" err="1"/>
              <a:t>пробули</a:t>
            </a:r>
            <a:r>
              <a:rPr lang="ru-RU" dirty="0"/>
              <a:t> </a:t>
            </a:r>
            <a:r>
              <a:rPr lang="ru-RU" dirty="0" err="1"/>
              <a:t>декілька</a:t>
            </a:r>
            <a:r>
              <a:rPr lang="ru-RU" dirty="0"/>
              <a:t> </a:t>
            </a:r>
            <a:r>
              <a:rPr lang="ru-RU" dirty="0" err="1"/>
              <a:t>днів</a:t>
            </a:r>
            <a:r>
              <a:rPr lang="ru-RU" dirty="0"/>
              <a:t>, </a:t>
            </a:r>
            <a:r>
              <a:rPr lang="ru-RU" dirty="0" err="1"/>
              <a:t>відвідали</a:t>
            </a:r>
            <a:r>
              <a:rPr lang="ru-RU" dirty="0"/>
              <a:t> </a:t>
            </a:r>
            <a:r>
              <a:rPr lang="ru-RU" dirty="0" err="1"/>
              <a:t>Печерську</a:t>
            </a:r>
            <a:r>
              <a:rPr lang="ru-RU" dirty="0"/>
              <a:t> лавру. Стояли </a:t>
            </a:r>
            <a:r>
              <a:rPr lang="ru-RU" dirty="0" err="1"/>
              <a:t>літні</a:t>
            </a:r>
            <a:r>
              <a:rPr lang="ru-RU" dirty="0"/>
              <a:t> </a:t>
            </a:r>
            <a:r>
              <a:rPr lang="ru-RU" dirty="0" err="1"/>
              <a:t>погожі</a:t>
            </a:r>
            <a:r>
              <a:rPr lang="ru-RU" dirty="0"/>
              <a:t> </a:t>
            </a:r>
            <a:r>
              <a:rPr lang="ru-RU" dirty="0" err="1"/>
              <a:t>дні</a:t>
            </a:r>
            <a:r>
              <a:rPr lang="ru-RU" dirty="0"/>
              <a:t>. У </a:t>
            </a:r>
            <a:r>
              <a:rPr lang="ru-RU" dirty="0" err="1"/>
              <a:t>вільні</a:t>
            </a:r>
            <a:r>
              <a:rPr lang="ru-RU" dirty="0"/>
              <a:t> </a:t>
            </a:r>
            <a:r>
              <a:rPr lang="ru-RU" dirty="0" err="1"/>
              <a:t>хвилини</a:t>
            </a:r>
            <a:r>
              <a:rPr lang="ru-RU" dirty="0"/>
              <a:t> Борис Григорович читав твори </a:t>
            </a:r>
            <a:r>
              <a:rPr lang="ru-RU" dirty="0" err="1"/>
              <a:t>Лесі</a:t>
            </a:r>
            <a:r>
              <a:rPr lang="ru-RU" dirty="0"/>
              <a:t> </a:t>
            </a:r>
            <a:r>
              <a:rPr lang="ru-RU" dirty="0" err="1"/>
              <a:t>Українки</a:t>
            </a:r>
            <a:r>
              <a:rPr lang="ru-RU" dirty="0"/>
              <a:t>, а ми </a:t>
            </a:r>
            <a:r>
              <a:rPr lang="ru-RU" dirty="0" err="1"/>
              <a:t>зачаровані</a:t>
            </a:r>
            <a:r>
              <a:rPr lang="ru-RU" dirty="0"/>
              <a:t> </a:t>
            </a:r>
            <a:r>
              <a:rPr lang="ru-RU" dirty="0" err="1"/>
              <a:t>слухали</a:t>
            </a:r>
            <a:r>
              <a:rPr lang="ru-RU" dirty="0"/>
              <a:t> і </a:t>
            </a:r>
            <a:r>
              <a:rPr lang="ru-RU" dirty="0" err="1"/>
              <a:t>слухали</a:t>
            </a:r>
            <a:r>
              <a:rPr lang="ru-RU" dirty="0"/>
              <a:t>. Ось і </a:t>
            </a:r>
            <a:r>
              <a:rPr lang="ru-RU" dirty="0" err="1"/>
              <a:t>пройшло</a:t>
            </a:r>
            <a:r>
              <a:rPr lang="ru-RU" dirty="0"/>
              <a:t> </a:t>
            </a:r>
            <a:r>
              <a:rPr lang="ru-RU" dirty="0" err="1"/>
              <a:t>декілька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з того часу, а </a:t>
            </a:r>
            <a:r>
              <a:rPr lang="ru-RU" dirty="0" err="1"/>
              <a:t>спогади</a:t>
            </a:r>
            <a:r>
              <a:rPr lang="ru-RU" dirty="0"/>
              <a:t> </a:t>
            </a:r>
            <a:r>
              <a:rPr lang="ru-RU" dirty="0" err="1"/>
              <a:t>лишилися</a:t>
            </a:r>
            <a:r>
              <a:rPr lang="ru-RU" dirty="0"/>
              <a:t> </a:t>
            </a:r>
            <a:r>
              <a:rPr lang="ru-RU" dirty="0" err="1"/>
              <a:t>вічними</a:t>
            </a:r>
            <a:r>
              <a:rPr lang="ru-RU" dirty="0"/>
              <a:t>».</a:t>
            </a:r>
          </a:p>
          <a:p>
            <a:endParaRPr lang="ru-RU" dirty="0"/>
          </a:p>
          <a:p>
            <a:r>
              <a:rPr lang="ru-RU" dirty="0"/>
              <a:t>Новоград-</a:t>
            </a:r>
            <a:r>
              <a:rPr lang="ru-RU" dirty="0" err="1"/>
              <a:t>волинці</a:t>
            </a:r>
            <a:r>
              <a:rPr lang="ru-RU" dirty="0"/>
              <a:t> </a:t>
            </a:r>
            <a:r>
              <a:rPr lang="ru-RU" dirty="0" err="1"/>
              <a:t>встановили</a:t>
            </a:r>
            <a:r>
              <a:rPr lang="ru-RU" dirty="0"/>
              <a:t> </a:t>
            </a:r>
            <a:r>
              <a:rPr lang="ru-RU" dirty="0" err="1"/>
              <a:t>дошку</a:t>
            </a:r>
            <a:r>
              <a:rPr lang="ru-RU" dirty="0"/>
              <a:t> на </a:t>
            </a:r>
            <a:r>
              <a:rPr lang="ru-RU" dirty="0" err="1"/>
              <a:t>будинку</a:t>
            </a:r>
            <a:r>
              <a:rPr lang="ru-RU" dirty="0"/>
              <a:t>, де </a:t>
            </a:r>
            <a:r>
              <a:rPr lang="ru-RU" dirty="0" err="1"/>
              <a:t>народилася</a:t>
            </a:r>
            <a:r>
              <a:rPr lang="ru-RU" dirty="0"/>
              <a:t> Леся </a:t>
            </a:r>
            <a:r>
              <a:rPr lang="ru-RU" dirty="0" err="1"/>
              <a:t>Українка</a:t>
            </a:r>
            <a:r>
              <a:rPr lang="ru-RU" dirty="0"/>
              <a:t>. До 50-річчя з дня </a:t>
            </a:r>
            <a:r>
              <a:rPr lang="ru-RU" dirty="0" err="1"/>
              <a:t>смерті</a:t>
            </a:r>
            <a:r>
              <a:rPr lang="ru-RU" dirty="0"/>
              <a:t> </a:t>
            </a:r>
            <a:r>
              <a:rPr lang="ru-RU" dirty="0" err="1"/>
              <a:t>Лесі</a:t>
            </a:r>
            <a:r>
              <a:rPr lang="ru-RU" dirty="0"/>
              <a:t> </a:t>
            </a:r>
            <a:r>
              <a:rPr lang="ru-RU" dirty="0" err="1"/>
              <a:t>Українки</a:t>
            </a:r>
            <a:r>
              <a:rPr lang="ru-RU" dirty="0"/>
              <a:t> 1963 року тут </a:t>
            </a:r>
            <a:r>
              <a:rPr lang="ru-RU" dirty="0" err="1"/>
              <a:t>відкрито</a:t>
            </a:r>
            <a:r>
              <a:rPr lang="ru-RU" dirty="0"/>
              <a:t> музей-</a:t>
            </a:r>
            <a:r>
              <a:rPr lang="ru-RU" dirty="0" err="1"/>
              <a:t>бібліотеку</a:t>
            </a:r>
            <a:r>
              <a:rPr lang="ru-RU" dirty="0"/>
              <a:t> та </a:t>
            </a:r>
            <a:r>
              <a:rPr lang="ru-RU" dirty="0" err="1"/>
              <a:t>встановлено</a:t>
            </a:r>
            <a:r>
              <a:rPr lang="ru-RU" dirty="0"/>
              <a:t> </a:t>
            </a:r>
            <a:r>
              <a:rPr lang="ru-RU" dirty="0" err="1"/>
              <a:t>бронзове</a:t>
            </a:r>
            <a:r>
              <a:rPr lang="ru-RU" dirty="0"/>
              <a:t> </a:t>
            </a:r>
            <a:r>
              <a:rPr lang="ru-RU" dirty="0" err="1"/>
              <a:t>погруддя</a:t>
            </a:r>
            <a:r>
              <a:rPr lang="ru-RU" dirty="0"/>
              <a:t> </a:t>
            </a:r>
            <a:r>
              <a:rPr lang="ru-RU" dirty="0" err="1"/>
              <a:t>поетеси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Йшли</a:t>
            </a:r>
            <a:r>
              <a:rPr lang="ru-RU" dirty="0"/>
              <a:t> роки, музей </a:t>
            </a:r>
            <a:r>
              <a:rPr lang="ru-RU" dirty="0" err="1"/>
              <a:t>поповнювався</a:t>
            </a:r>
            <a:r>
              <a:rPr lang="ru-RU" dirty="0"/>
              <a:t> </a:t>
            </a:r>
            <a:r>
              <a:rPr lang="ru-RU" dirty="0" err="1"/>
              <a:t>новими</a:t>
            </a:r>
            <a:r>
              <a:rPr lang="ru-RU" dirty="0"/>
              <a:t> </a:t>
            </a:r>
            <a:r>
              <a:rPr lang="ru-RU" dirty="0" err="1"/>
              <a:t>експонатами</a:t>
            </a:r>
            <a:r>
              <a:rPr lang="ru-RU" dirty="0"/>
              <a:t>, </a:t>
            </a:r>
            <a:r>
              <a:rPr lang="ru-RU" dirty="0" err="1"/>
              <a:t>матеріалами</a:t>
            </a:r>
            <a:r>
              <a:rPr lang="ru-RU" dirty="0"/>
              <a:t>. </a:t>
            </a:r>
            <a:r>
              <a:rPr lang="ru-RU" dirty="0" err="1"/>
              <a:t>Постановою</a:t>
            </a:r>
            <a:r>
              <a:rPr lang="ru-RU" dirty="0"/>
              <a:t> Ради </a:t>
            </a:r>
            <a:r>
              <a:rPr lang="ru-RU" dirty="0" err="1"/>
              <a:t>Міністрів</a:t>
            </a:r>
            <a:r>
              <a:rPr lang="ru-RU" dirty="0"/>
              <a:t> УРСР </a:t>
            </a:r>
            <a:r>
              <a:rPr lang="ru-RU" dirty="0" err="1"/>
              <a:t>від</a:t>
            </a:r>
            <a:r>
              <a:rPr lang="ru-RU" dirty="0"/>
              <a:t> 20 лютого 1970 року № 112 створено </a:t>
            </a:r>
            <a:r>
              <a:rPr lang="ru-RU" dirty="0" err="1"/>
              <a:t>ювілейний</a:t>
            </a:r>
            <a:r>
              <a:rPr lang="ru-RU" dirty="0"/>
              <a:t> </a:t>
            </a:r>
            <a:r>
              <a:rPr lang="ru-RU" dirty="0" err="1"/>
              <a:t>комітет</a:t>
            </a:r>
            <a:r>
              <a:rPr lang="ru-RU" dirty="0"/>
              <a:t> з </a:t>
            </a:r>
            <a:r>
              <a:rPr lang="ru-RU" dirty="0" err="1"/>
              <a:t>підготовки</a:t>
            </a:r>
            <a:r>
              <a:rPr lang="ru-RU" dirty="0"/>
              <a:t> та </a:t>
            </a:r>
            <a:r>
              <a:rPr lang="ru-RU" dirty="0" err="1"/>
              <a:t>відзначення</a:t>
            </a:r>
            <a:r>
              <a:rPr lang="ru-RU" dirty="0"/>
              <a:t> 100-річчя </a:t>
            </a:r>
            <a:r>
              <a:rPr lang="ru-RU" dirty="0" err="1"/>
              <a:t>від</a:t>
            </a:r>
            <a:r>
              <a:rPr lang="ru-RU" dirty="0"/>
              <a:t> дня </a:t>
            </a:r>
            <a:r>
              <a:rPr lang="ru-RU" dirty="0" err="1"/>
              <a:t>народження</a:t>
            </a:r>
            <a:r>
              <a:rPr lang="ru-RU" dirty="0"/>
              <a:t> </a:t>
            </a:r>
            <a:r>
              <a:rPr lang="ru-RU" dirty="0" err="1"/>
              <a:t>Лесі</a:t>
            </a:r>
            <a:r>
              <a:rPr lang="ru-RU" dirty="0"/>
              <a:t> </a:t>
            </a:r>
            <a:r>
              <a:rPr lang="ru-RU" dirty="0" err="1"/>
              <a:t>Українки</a:t>
            </a:r>
            <a:r>
              <a:rPr lang="ru-RU" dirty="0"/>
              <a:t>. </a:t>
            </a:r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нагоди</a:t>
            </a:r>
            <a:r>
              <a:rPr lang="ru-RU" dirty="0"/>
              <a:t> </a:t>
            </a:r>
            <a:r>
              <a:rPr lang="ru-RU" dirty="0" err="1"/>
              <a:t>Міністерствомкультури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11 </a:t>
            </a:r>
            <a:r>
              <a:rPr lang="ru-RU" dirty="0" err="1"/>
              <a:t>вересня</a:t>
            </a:r>
            <a:r>
              <a:rPr lang="ru-RU" dirty="0"/>
              <a:t> 1970 року створено </a:t>
            </a:r>
            <a:r>
              <a:rPr lang="ru-RU" dirty="0" err="1"/>
              <a:t>літературно-меморіальний</a:t>
            </a:r>
            <a:r>
              <a:rPr lang="ru-RU" dirty="0"/>
              <a:t> музей </a:t>
            </a:r>
            <a:r>
              <a:rPr lang="ru-RU" dirty="0" err="1"/>
              <a:t>Лесі</a:t>
            </a:r>
            <a:r>
              <a:rPr lang="ru-RU" dirty="0"/>
              <a:t> </a:t>
            </a:r>
            <a:r>
              <a:rPr lang="ru-RU" dirty="0" err="1"/>
              <a:t>Українки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Велику</a:t>
            </a:r>
            <a:r>
              <a:rPr lang="ru-RU" dirty="0"/>
              <a:t> роль у </a:t>
            </a:r>
            <a:r>
              <a:rPr lang="ru-RU" dirty="0" err="1"/>
              <a:t>створенні</a:t>
            </a:r>
            <a:r>
              <a:rPr lang="ru-RU" dirty="0"/>
              <a:t> музею, </a:t>
            </a:r>
            <a:r>
              <a:rPr lang="ru-RU" dirty="0" err="1"/>
              <a:t>поповненні</a:t>
            </a:r>
            <a:r>
              <a:rPr lang="ru-RU" dirty="0"/>
              <a:t> </a:t>
            </a:r>
            <a:r>
              <a:rPr lang="ru-RU" dirty="0" err="1"/>
              <a:t>фондів</a:t>
            </a:r>
            <a:r>
              <a:rPr lang="ru-RU" dirty="0"/>
              <a:t> </a:t>
            </a:r>
            <a:r>
              <a:rPr lang="ru-RU" dirty="0" err="1"/>
              <a:t>матеріалами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і </a:t>
            </a:r>
            <a:r>
              <a:rPr lang="ru-RU" dirty="0" err="1"/>
              <a:t>творчості</a:t>
            </a:r>
            <a:r>
              <a:rPr lang="ru-RU" dirty="0"/>
              <a:t> </a:t>
            </a:r>
            <a:r>
              <a:rPr lang="ru-RU" dirty="0" err="1"/>
              <a:t>Лесі</a:t>
            </a:r>
            <a:r>
              <a:rPr lang="ru-RU" dirty="0"/>
              <a:t> </a:t>
            </a:r>
            <a:r>
              <a:rPr lang="ru-RU" dirty="0" err="1"/>
              <a:t>Українки</a:t>
            </a:r>
            <a:r>
              <a:rPr lang="ru-RU" dirty="0"/>
              <a:t> надавала родина, з </a:t>
            </a:r>
            <a:r>
              <a:rPr lang="ru-RU" dirty="0" err="1"/>
              <a:t>якою</a:t>
            </a:r>
            <a:r>
              <a:rPr lang="ru-RU" dirty="0"/>
              <a:t> </a:t>
            </a:r>
            <a:r>
              <a:rPr lang="ru-RU" dirty="0" err="1"/>
              <a:t>підтримувалися</a:t>
            </a:r>
            <a:r>
              <a:rPr lang="ru-RU" dirty="0"/>
              <a:t> </a:t>
            </a:r>
            <a:r>
              <a:rPr lang="ru-RU" dirty="0" err="1"/>
              <a:t>зв’язки</a:t>
            </a:r>
            <a:r>
              <a:rPr lang="ru-RU" dirty="0"/>
              <a:t>, </a:t>
            </a:r>
            <a:r>
              <a:rPr lang="ru-RU" dirty="0" err="1"/>
              <a:t>листування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Надаю </a:t>
            </a:r>
            <a:r>
              <a:rPr lang="ru-RU" dirty="0" err="1"/>
              <a:t>листи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я </a:t>
            </a:r>
            <a:r>
              <a:rPr lang="ru-RU" dirty="0" err="1"/>
              <a:t>отримала</a:t>
            </a:r>
            <a:r>
              <a:rPr lang="ru-RU" dirty="0"/>
              <a:t> з м. </a:t>
            </a:r>
            <a:r>
              <a:rPr lang="ru-RU" dirty="0" err="1"/>
              <a:t>Піскатавей</a:t>
            </a:r>
            <a:r>
              <a:rPr lang="ru-RU" dirty="0"/>
              <a:t> (США)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Ізидори</a:t>
            </a:r>
            <a:r>
              <a:rPr lang="ru-RU" dirty="0"/>
              <a:t> Косач-</a:t>
            </a:r>
            <a:r>
              <a:rPr lang="ru-RU" dirty="0" err="1"/>
              <a:t>Борисової</a:t>
            </a:r>
            <a:r>
              <a:rPr lang="ru-RU" dirty="0"/>
              <a:t> (1888–1980) — </a:t>
            </a:r>
            <a:r>
              <a:rPr lang="ru-RU" dirty="0" err="1"/>
              <a:t>сестри</a:t>
            </a:r>
            <a:r>
              <a:rPr lang="ru-RU" dirty="0"/>
              <a:t> </a:t>
            </a:r>
            <a:r>
              <a:rPr lang="ru-RU" dirty="0" err="1"/>
              <a:t>Лесі</a:t>
            </a:r>
            <a:r>
              <a:rPr lang="ru-RU" dirty="0"/>
              <a:t> </a:t>
            </a:r>
            <a:r>
              <a:rPr lang="ru-RU" dirty="0" err="1"/>
              <a:t>Українки</a:t>
            </a:r>
            <a:r>
              <a:rPr lang="ru-RU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0"/>
            <a:ext cx="4114800" cy="70104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8130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772816"/>
            <a:ext cx="8229600" cy="5085184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«1975 р. Дорога </a:t>
            </a:r>
            <a:r>
              <a:rPr lang="ru-RU" dirty="0" err="1"/>
              <a:t>Віро</a:t>
            </a:r>
            <a:r>
              <a:rPr lang="ru-RU" dirty="0"/>
              <a:t>! Гадаю,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мій</a:t>
            </a:r>
            <a:r>
              <a:rPr lang="ru-RU" dirty="0"/>
              <a:t> «</a:t>
            </a:r>
            <a:r>
              <a:rPr lang="ru-RU" dirty="0" err="1"/>
              <a:t>Мафусаїлів</a:t>
            </a:r>
            <a:r>
              <a:rPr lang="ru-RU" dirty="0"/>
              <a:t>» </a:t>
            </a:r>
            <a:r>
              <a:rPr lang="ru-RU" dirty="0" err="1"/>
              <a:t>вік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мені</a:t>
            </a:r>
            <a:r>
              <a:rPr lang="ru-RU" dirty="0"/>
              <a:t> так </a:t>
            </a:r>
            <a:r>
              <a:rPr lang="ru-RU" dirty="0" err="1"/>
              <a:t>фамільярно</a:t>
            </a:r>
            <a:r>
              <a:rPr lang="ru-RU" dirty="0"/>
              <a:t> </a:t>
            </a:r>
            <a:r>
              <a:rPr lang="ru-RU" dirty="0" err="1"/>
              <a:t>звернутися</a:t>
            </a:r>
            <a:r>
              <a:rPr lang="ru-RU" dirty="0"/>
              <a:t> до Вас. Дорога </a:t>
            </a:r>
            <a:r>
              <a:rPr lang="ru-RU" dirty="0" err="1"/>
              <a:t>Землячко</a:t>
            </a:r>
            <a:r>
              <a:rPr lang="ru-RU" dirty="0"/>
              <a:t>. </a:t>
            </a:r>
            <a:r>
              <a:rPr lang="ru-RU" dirty="0" err="1"/>
              <a:t>Своїм</a:t>
            </a:r>
            <a:r>
              <a:rPr lang="ru-RU" dirty="0"/>
              <a:t> листом Ви справили </a:t>
            </a:r>
            <a:r>
              <a:rPr lang="ru-RU" dirty="0" err="1"/>
              <a:t>мені</a:t>
            </a:r>
            <a:r>
              <a:rPr lang="ru-RU" dirty="0"/>
              <a:t> </a:t>
            </a:r>
            <a:r>
              <a:rPr lang="ru-RU" dirty="0" err="1"/>
              <a:t>велику</a:t>
            </a:r>
            <a:r>
              <a:rPr lang="ru-RU" dirty="0"/>
              <a:t> </a:t>
            </a:r>
            <a:r>
              <a:rPr lang="ru-RU" dirty="0" err="1"/>
              <a:t>приємність</a:t>
            </a:r>
            <a:r>
              <a:rPr lang="ru-RU" dirty="0"/>
              <a:t>, </a:t>
            </a:r>
            <a:r>
              <a:rPr lang="ru-RU" dirty="0" err="1"/>
              <a:t>бо</a:t>
            </a:r>
            <a:r>
              <a:rPr lang="ru-RU" dirty="0"/>
              <a:t> й </a:t>
            </a:r>
            <a:r>
              <a:rPr lang="ru-RU" dirty="0" err="1"/>
              <a:t>відомості</a:t>
            </a:r>
            <a:r>
              <a:rPr lang="ru-RU" dirty="0"/>
              <a:t> про </a:t>
            </a:r>
            <a:r>
              <a:rPr lang="ru-RU" dirty="0" err="1"/>
              <a:t>пієтет</a:t>
            </a:r>
            <a:r>
              <a:rPr lang="ru-RU" dirty="0"/>
              <a:t> до </a:t>
            </a:r>
            <a:r>
              <a:rPr lang="ru-RU" dirty="0" err="1"/>
              <a:t>Лесі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тепер</a:t>
            </a:r>
            <a:r>
              <a:rPr lang="ru-RU" dirty="0"/>
              <a:t> </a:t>
            </a:r>
            <a:r>
              <a:rPr lang="ru-RU" dirty="0" err="1"/>
              <a:t>виявляють</a:t>
            </a:r>
            <a:r>
              <a:rPr lang="ru-RU" dirty="0"/>
              <a:t> земляки </a:t>
            </a:r>
            <a:r>
              <a:rPr lang="ru-RU" dirty="0" err="1"/>
              <a:t>цікаво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довідатися</a:t>
            </a:r>
            <a:r>
              <a:rPr lang="ru-RU" dirty="0"/>
              <a:t> (мама наша, </a:t>
            </a:r>
            <a:r>
              <a:rPr lang="ru-RU" dirty="0" err="1"/>
              <a:t>бувало</a:t>
            </a:r>
            <a:r>
              <a:rPr lang="ru-RU" dirty="0"/>
              <a:t>, не раз говорила, </a:t>
            </a:r>
            <a:r>
              <a:rPr lang="ru-RU" dirty="0" err="1"/>
              <a:t>що</a:t>
            </a:r>
            <a:r>
              <a:rPr lang="ru-RU" dirty="0"/>
              <a:t> Лесю </a:t>
            </a:r>
            <a:r>
              <a:rPr lang="ru-RU" dirty="0" err="1"/>
              <a:t>належно</a:t>
            </a:r>
            <a:r>
              <a:rPr lang="ru-RU" dirty="0"/>
              <a:t> </a:t>
            </a:r>
            <a:r>
              <a:rPr lang="ru-RU" dirty="0" err="1"/>
              <a:t>оцінять</a:t>
            </a:r>
            <a:r>
              <a:rPr lang="ru-RU" dirty="0"/>
              <a:t> через 100 </a:t>
            </a:r>
            <a:r>
              <a:rPr lang="ru-RU" dirty="0" err="1"/>
              <a:t>років</a:t>
            </a:r>
            <a:r>
              <a:rPr lang="ru-RU" dirty="0"/>
              <a:t> і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пишатися</a:t>
            </a:r>
            <a:r>
              <a:rPr lang="ru-RU" dirty="0"/>
              <a:t> нею), Ваш </a:t>
            </a:r>
            <a:r>
              <a:rPr lang="ru-RU" dirty="0" err="1"/>
              <a:t>особистий</a:t>
            </a:r>
            <a:r>
              <a:rPr lang="ru-RU" dirty="0"/>
              <a:t> </a:t>
            </a:r>
            <a:r>
              <a:rPr lang="ru-RU" dirty="0" err="1"/>
              <a:t>вислів</a:t>
            </a:r>
            <a:r>
              <a:rPr lang="ru-RU" dirty="0"/>
              <a:t> </a:t>
            </a:r>
            <a:r>
              <a:rPr lang="ru-RU" dirty="0" err="1"/>
              <a:t>приязні</a:t>
            </a:r>
            <a:r>
              <a:rPr lang="ru-RU" dirty="0"/>
              <a:t> до нас — </a:t>
            </a:r>
            <a:r>
              <a:rPr lang="ru-RU" dirty="0" err="1"/>
              <a:t>Лесиних</a:t>
            </a:r>
            <a:r>
              <a:rPr lang="ru-RU" dirty="0"/>
              <a:t> </a:t>
            </a:r>
            <a:r>
              <a:rPr lang="ru-RU" dirty="0" err="1"/>
              <a:t>кревних</a:t>
            </a:r>
            <a:r>
              <a:rPr lang="ru-RU" dirty="0"/>
              <a:t> мене просто </a:t>
            </a:r>
            <a:r>
              <a:rPr lang="ru-RU" dirty="0" err="1"/>
              <a:t>розчулює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З </a:t>
            </a:r>
            <a:r>
              <a:rPr lang="ru-RU" dirty="0" err="1"/>
              <a:t>приємністю</a:t>
            </a:r>
            <a:r>
              <a:rPr lang="ru-RU" dirty="0"/>
              <a:t> пошлю Вам </a:t>
            </a:r>
            <a:r>
              <a:rPr lang="ru-RU" dirty="0" err="1"/>
              <a:t>наші</a:t>
            </a:r>
            <a:r>
              <a:rPr lang="ru-RU" dirty="0"/>
              <a:t> </a:t>
            </a:r>
            <a:r>
              <a:rPr lang="ru-RU" dirty="0" err="1"/>
              <a:t>фотокартки</a:t>
            </a:r>
            <a:r>
              <a:rPr lang="ru-RU" dirty="0"/>
              <a:t> з дочкою, </a:t>
            </a:r>
            <a:r>
              <a:rPr lang="ru-RU" dirty="0" err="1"/>
              <a:t>онуками</a:t>
            </a:r>
            <a:r>
              <a:rPr lang="ru-RU" dirty="0"/>
              <a:t> й правнуками. Я </a:t>
            </a:r>
            <a:r>
              <a:rPr lang="ru-RU" dirty="0" err="1"/>
              <a:t>щаслива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вродилася</a:t>
            </a:r>
            <a:r>
              <a:rPr lang="ru-RU" dirty="0"/>
              <a:t> сестрою Лесиною, </a:t>
            </a:r>
            <a:r>
              <a:rPr lang="ru-RU" dirty="0" err="1"/>
              <a:t>що</a:t>
            </a:r>
            <a:r>
              <a:rPr lang="ru-RU" dirty="0"/>
              <a:t> маю з </a:t>
            </a:r>
            <a:r>
              <a:rPr lang="ru-RU" dirty="0" err="1"/>
              <a:t>Лесею</a:t>
            </a:r>
            <a:r>
              <a:rPr lang="ru-RU" dirty="0"/>
              <a:t> одних </a:t>
            </a:r>
            <a:r>
              <a:rPr lang="ru-RU" dirty="0" err="1"/>
              <a:t>батьків</a:t>
            </a:r>
            <a:r>
              <a:rPr lang="ru-RU" dirty="0"/>
              <a:t>, але то </a:t>
            </a:r>
            <a:r>
              <a:rPr lang="ru-RU" dirty="0" err="1"/>
              <a:t>жодна</a:t>
            </a:r>
            <a:r>
              <a:rPr lang="ru-RU" dirty="0"/>
              <a:t> моя заслуга,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моє</a:t>
            </a:r>
            <a:r>
              <a:rPr lang="ru-RU" dirty="0"/>
              <a:t> </a:t>
            </a:r>
            <a:r>
              <a:rPr lang="ru-RU" dirty="0" err="1"/>
              <a:t>щастя</a:t>
            </a:r>
            <a:r>
              <a:rPr lang="ru-RU" dirty="0"/>
              <a:t> тай </a:t>
            </a:r>
            <a:r>
              <a:rPr lang="ru-RU" dirty="0" err="1"/>
              <a:t>годі</a:t>
            </a:r>
            <a:r>
              <a:rPr lang="ru-RU" dirty="0"/>
              <a:t>, </a:t>
            </a:r>
            <a:r>
              <a:rPr lang="ru-RU" dirty="0" err="1"/>
              <a:t>дякую</a:t>
            </a:r>
            <a:r>
              <a:rPr lang="ru-RU" dirty="0"/>
              <a:t> свою долю, </a:t>
            </a:r>
            <a:r>
              <a:rPr lang="ru-RU" dirty="0" err="1"/>
              <a:t>що</a:t>
            </a:r>
            <a:r>
              <a:rPr lang="ru-RU" dirty="0"/>
              <a:t> вона </a:t>
            </a:r>
            <a:r>
              <a:rPr lang="ru-RU" dirty="0" err="1"/>
              <a:t>мені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дала. Охоче </a:t>
            </a:r>
            <a:r>
              <a:rPr lang="ru-RU" dirty="0" err="1"/>
              <a:t>згадую</a:t>
            </a:r>
            <a:r>
              <a:rPr lang="ru-RU" dirty="0"/>
              <a:t> </a:t>
            </a:r>
            <a:r>
              <a:rPr lang="ru-RU" dirty="0" err="1"/>
              <a:t>часи</a:t>
            </a:r>
            <a:r>
              <a:rPr lang="ru-RU" dirty="0"/>
              <a:t> за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Лесі</a:t>
            </a:r>
            <a:r>
              <a:rPr lang="ru-RU" dirty="0"/>
              <a:t>, і кому </a:t>
            </a:r>
            <a:r>
              <a:rPr lang="ru-RU" dirty="0" err="1"/>
              <a:t>цікаво</a:t>
            </a:r>
            <a:r>
              <a:rPr lang="ru-RU" dirty="0"/>
              <a:t> </a:t>
            </a:r>
            <a:r>
              <a:rPr lang="ru-RU" dirty="0" err="1"/>
              <a:t>оповідаю</a:t>
            </a:r>
            <a:r>
              <a:rPr lang="ru-RU" dirty="0"/>
              <a:t>, але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намагаюся</a:t>
            </a:r>
            <a:r>
              <a:rPr lang="ru-RU" dirty="0"/>
              <a:t> </a:t>
            </a:r>
            <a:r>
              <a:rPr lang="ru-RU" dirty="0" err="1"/>
              <a:t>оповідати</a:t>
            </a:r>
            <a:r>
              <a:rPr lang="ru-RU" dirty="0"/>
              <a:t> </a:t>
            </a:r>
            <a:r>
              <a:rPr lang="ru-RU" dirty="0" err="1"/>
              <a:t>факти</a:t>
            </a:r>
            <a:r>
              <a:rPr lang="ru-RU" dirty="0"/>
              <a:t>, а не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міркування</a:t>
            </a:r>
            <a:r>
              <a:rPr lang="ru-RU" dirty="0"/>
              <a:t> (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висновки</a:t>
            </a:r>
            <a:r>
              <a:rPr lang="ru-RU" dirty="0"/>
              <a:t>). Ну і </a:t>
            </a:r>
            <a:r>
              <a:rPr lang="ru-RU" dirty="0" err="1"/>
              <a:t>звичайно</a:t>
            </a:r>
            <a:r>
              <a:rPr lang="ru-RU" dirty="0"/>
              <a:t>, </a:t>
            </a:r>
            <a:r>
              <a:rPr lang="ru-RU" dirty="0" err="1"/>
              <a:t>ніколи</a:t>
            </a:r>
            <a:r>
              <a:rPr lang="ru-RU" dirty="0"/>
              <a:t> не позволю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оповідати</a:t>
            </a:r>
            <a:r>
              <a:rPr lang="ru-RU" dirty="0"/>
              <a:t> </a:t>
            </a:r>
            <a:r>
              <a:rPr lang="ru-RU" dirty="0" err="1"/>
              <a:t>якісь</a:t>
            </a:r>
            <a:r>
              <a:rPr lang="ru-RU" dirty="0"/>
              <a:t> </a:t>
            </a:r>
            <a:r>
              <a:rPr lang="ru-RU" dirty="0" err="1"/>
              <a:t>фантазії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ухилятися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точності</a:t>
            </a:r>
            <a:r>
              <a:rPr lang="ru-RU" dirty="0"/>
              <a:t> у </a:t>
            </a:r>
            <a:r>
              <a:rPr lang="ru-RU" dirty="0" err="1"/>
              <a:t>передачі</a:t>
            </a:r>
            <a:r>
              <a:rPr lang="ru-RU" dirty="0"/>
              <a:t> </a:t>
            </a:r>
            <a:r>
              <a:rPr lang="ru-RU" dirty="0" err="1"/>
              <a:t>фактів</a:t>
            </a:r>
            <a:r>
              <a:rPr lang="ru-RU" dirty="0"/>
              <a:t>. З </a:t>
            </a:r>
            <a:r>
              <a:rPr lang="ru-RU" dirty="0" err="1"/>
              <a:t>пошаною</a:t>
            </a:r>
            <a:r>
              <a:rPr lang="ru-RU" dirty="0"/>
              <a:t> І. Борисова».</a:t>
            </a:r>
          </a:p>
          <a:p>
            <a:endParaRPr lang="ru-RU" dirty="0"/>
          </a:p>
          <a:p>
            <a:r>
              <a:rPr lang="ru-RU" dirty="0" err="1"/>
              <a:t>Листувалася</a:t>
            </a:r>
            <a:r>
              <a:rPr lang="ru-RU" dirty="0"/>
              <a:t> і з другою сестрою </a:t>
            </a:r>
            <a:r>
              <a:rPr lang="ru-RU" dirty="0" err="1"/>
              <a:t>Лесі</a:t>
            </a:r>
            <a:r>
              <a:rPr lang="ru-RU" dirty="0"/>
              <a:t> Оксаною Косач-</a:t>
            </a:r>
            <a:r>
              <a:rPr lang="ru-RU" dirty="0" err="1"/>
              <a:t>Шимановською</a:t>
            </a:r>
            <a:r>
              <a:rPr lang="ru-RU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892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908720"/>
            <a:ext cx="6444208" cy="594928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«Прага. 15.05.72 р. </a:t>
            </a:r>
            <a:r>
              <a:rPr lang="ru-RU" dirty="0" err="1"/>
              <a:t>Вельмишановна</a:t>
            </a:r>
            <a:r>
              <a:rPr lang="ru-RU" dirty="0"/>
              <a:t> </a:t>
            </a:r>
            <a:r>
              <a:rPr lang="ru-RU" dirty="0" err="1"/>
              <a:t>Віро</a:t>
            </a:r>
            <a:r>
              <a:rPr lang="ru-RU" dirty="0"/>
              <a:t> </a:t>
            </a:r>
            <a:r>
              <a:rPr lang="ru-RU" dirty="0" err="1"/>
              <a:t>Омелянівно</a:t>
            </a:r>
            <a:r>
              <a:rPr lang="ru-RU" dirty="0"/>
              <a:t>!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Вашого</a:t>
            </a:r>
            <a:r>
              <a:rPr lang="ru-RU" dirty="0"/>
              <a:t> </a:t>
            </a:r>
            <a:r>
              <a:rPr lang="ru-RU" dirty="0" err="1"/>
              <a:t>бажання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«</a:t>
            </a:r>
            <a:r>
              <a:rPr lang="ru-RU" dirty="0" err="1"/>
              <a:t>декілька</a:t>
            </a:r>
            <a:r>
              <a:rPr lang="ru-RU" dirty="0"/>
              <a:t> </a:t>
            </a:r>
            <a:r>
              <a:rPr lang="ru-RU" dirty="0" err="1"/>
              <a:t>слів-спогадів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мене для </a:t>
            </a:r>
            <a:r>
              <a:rPr lang="ru-RU" dirty="0" err="1"/>
              <a:t>Вашого</a:t>
            </a:r>
            <a:r>
              <a:rPr lang="ru-RU" dirty="0"/>
              <a:t> музею, то </a:t>
            </a:r>
            <a:r>
              <a:rPr lang="ru-RU" dirty="0" err="1"/>
              <a:t>це</a:t>
            </a:r>
            <a:r>
              <a:rPr lang="ru-RU" dirty="0"/>
              <a:t> для мене </a:t>
            </a:r>
            <a:r>
              <a:rPr lang="ru-RU" dirty="0" err="1"/>
              <a:t>завдання</a:t>
            </a:r>
            <a:r>
              <a:rPr lang="ru-RU" dirty="0"/>
              <a:t> не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легке</a:t>
            </a:r>
            <a:r>
              <a:rPr lang="ru-RU" dirty="0"/>
              <a:t>. </a:t>
            </a:r>
            <a:r>
              <a:rPr lang="ru-RU" dirty="0" err="1"/>
              <a:t>Матиму</a:t>
            </a:r>
            <a:r>
              <a:rPr lang="ru-RU" dirty="0"/>
              <a:t> на </a:t>
            </a:r>
            <a:r>
              <a:rPr lang="ru-RU" dirty="0" err="1"/>
              <a:t>увазі</a:t>
            </a:r>
            <a:r>
              <a:rPr lang="ru-RU" dirty="0"/>
              <a:t>, але, на жаль, не </a:t>
            </a:r>
            <a:r>
              <a:rPr lang="ru-RU" dirty="0" err="1"/>
              <a:t>можу</a:t>
            </a:r>
            <a:r>
              <a:rPr lang="ru-RU" dirty="0"/>
              <a:t> </a:t>
            </a:r>
            <a:r>
              <a:rPr lang="ru-RU" dirty="0" err="1"/>
              <a:t>обіцяти</a:t>
            </a:r>
            <a:r>
              <a:rPr lang="ru-RU" dirty="0"/>
              <a:t>. Я не одна </a:t>
            </a:r>
            <a:r>
              <a:rPr lang="ru-RU" dirty="0" err="1"/>
              <a:t>найближча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Лесі</a:t>
            </a:r>
            <a:r>
              <a:rPr lang="ru-RU" dirty="0"/>
              <a:t>, жива </a:t>
            </a:r>
            <a:r>
              <a:rPr lang="ru-RU" dirty="0" err="1"/>
              <a:t>ще</a:t>
            </a:r>
            <a:r>
              <a:rPr lang="ru-RU" dirty="0"/>
              <a:t> одна </a:t>
            </a:r>
            <a:r>
              <a:rPr lang="ru-RU" dirty="0" err="1"/>
              <a:t>її</a:t>
            </a:r>
            <a:r>
              <a:rPr lang="ru-RU" dirty="0"/>
              <a:t> сестра Дора (в США). </a:t>
            </a:r>
            <a:r>
              <a:rPr lang="ru-RU" dirty="0" err="1"/>
              <a:t>Ще</a:t>
            </a:r>
            <a:r>
              <a:rPr lang="ru-RU" dirty="0"/>
              <a:t> раз </a:t>
            </a:r>
            <a:r>
              <a:rPr lang="ru-RU" dirty="0" err="1"/>
              <a:t>дякую</a:t>
            </a:r>
            <a:r>
              <a:rPr lang="ru-RU" dirty="0"/>
              <a:t>, з </a:t>
            </a:r>
            <a:r>
              <a:rPr lang="ru-RU" dirty="0" err="1"/>
              <a:t>щирим</a:t>
            </a:r>
            <a:r>
              <a:rPr lang="ru-RU" dirty="0"/>
              <a:t> </a:t>
            </a:r>
            <a:r>
              <a:rPr lang="ru-RU" dirty="0" err="1"/>
              <a:t>привітом</a:t>
            </a:r>
            <a:r>
              <a:rPr lang="ru-RU" dirty="0"/>
              <a:t> й правдивою </a:t>
            </a:r>
            <a:r>
              <a:rPr lang="ru-RU" dirty="0" err="1"/>
              <a:t>пошаною</a:t>
            </a:r>
            <a:r>
              <a:rPr lang="ru-RU" dirty="0"/>
              <a:t> О. Косач-</a:t>
            </a:r>
            <a:r>
              <a:rPr lang="ru-RU" dirty="0" err="1"/>
              <a:t>Шимановська</a:t>
            </a:r>
            <a:r>
              <a:rPr lang="ru-RU" dirty="0"/>
              <a:t>»</a:t>
            </a:r>
          </a:p>
          <a:p>
            <a:endParaRPr lang="ru-RU" dirty="0"/>
          </a:p>
          <a:p>
            <a:r>
              <a:rPr lang="ru-RU" dirty="0"/>
              <a:t>У 1980 </a:t>
            </a:r>
            <a:r>
              <a:rPr lang="ru-RU" dirty="0" err="1"/>
              <a:t>році</a:t>
            </a:r>
            <a:r>
              <a:rPr lang="ru-RU" dirty="0"/>
              <a:t> на 92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пішла</a:t>
            </a:r>
            <a:r>
              <a:rPr lang="ru-RU" dirty="0"/>
              <a:t> у </a:t>
            </a:r>
            <a:r>
              <a:rPr lang="ru-RU" dirty="0" err="1"/>
              <a:t>вічність</a:t>
            </a:r>
            <a:r>
              <a:rPr lang="ru-RU" dirty="0"/>
              <a:t> </a:t>
            </a:r>
            <a:r>
              <a:rPr lang="ru-RU" dirty="0" err="1"/>
              <a:t>Ізидора</a:t>
            </a:r>
            <a:r>
              <a:rPr lang="ru-RU" dirty="0"/>
              <a:t> </a:t>
            </a:r>
            <a:r>
              <a:rPr lang="ru-RU" dirty="0" err="1"/>
              <a:t>Петрівна</a:t>
            </a:r>
            <a:r>
              <a:rPr lang="ru-RU" dirty="0"/>
              <a:t>. Та </a:t>
            </a:r>
            <a:r>
              <a:rPr lang="ru-RU" dirty="0" err="1"/>
              <a:t>зв’язки</a:t>
            </a:r>
            <a:r>
              <a:rPr lang="ru-RU" dirty="0"/>
              <a:t> з родиною </a:t>
            </a:r>
            <a:r>
              <a:rPr lang="ru-RU" dirty="0" err="1"/>
              <a:t>Косачів-Борисових</a:t>
            </a:r>
            <a:r>
              <a:rPr lang="ru-RU" dirty="0"/>
              <a:t> </a:t>
            </a:r>
            <a:r>
              <a:rPr lang="ru-RU" dirty="0" err="1"/>
              <a:t>продовжуються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Лист </a:t>
            </a:r>
            <a:r>
              <a:rPr lang="ru-RU" dirty="0" err="1"/>
              <a:t>від</a:t>
            </a:r>
            <a:r>
              <a:rPr lang="ru-RU" dirty="0"/>
              <a:t> Ольги </a:t>
            </a:r>
            <a:r>
              <a:rPr lang="ru-RU" dirty="0" err="1"/>
              <a:t>Сергіїв</a:t>
            </a:r>
            <a:r>
              <a:rPr lang="ru-RU" dirty="0"/>
              <a:t> — дочки </a:t>
            </a:r>
            <a:r>
              <a:rPr lang="ru-RU" dirty="0" err="1"/>
              <a:t>Ізидори</a:t>
            </a:r>
            <a:r>
              <a:rPr lang="ru-RU" dirty="0"/>
              <a:t> </a:t>
            </a:r>
            <a:r>
              <a:rPr lang="ru-RU" dirty="0" err="1"/>
              <a:t>Петрівни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23.12.91 року.</a:t>
            </a:r>
          </a:p>
          <a:p>
            <a:endParaRPr lang="ru-RU" dirty="0"/>
          </a:p>
          <a:p>
            <a:r>
              <a:rPr lang="ru-RU" dirty="0"/>
              <a:t>«</a:t>
            </a:r>
            <a:r>
              <a:rPr lang="ru-RU" dirty="0" err="1"/>
              <a:t>Вельмишановна</a:t>
            </a:r>
            <a:r>
              <a:rPr lang="ru-RU" dirty="0"/>
              <a:t> </a:t>
            </a:r>
            <a:r>
              <a:rPr lang="ru-RU" dirty="0" err="1"/>
              <a:t>пані</a:t>
            </a:r>
            <a:r>
              <a:rPr lang="ru-RU" dirty="0"/>
              <a:t> </a:t>
            </a:r>
            <a:r>
              <a:rPr lang="ru-RU" dirty="0" err="1"/>
              <a:t>Віро</a:t>
            </a:r>
            <a:r>
              <a:rPr lang="ru-RU" dirty="0"/>
              <a:t>! </a:t>
            </a:r>
            <a:r>
              <a:rPr lang="ru-RU" dirty="0" err="1"/>
              <a:t>Вибачте</a:t>
            </a:r>
            <a:r>
              <a:rPr lang="ru-RU" dirty="0"/>
              <a:t>, я не </a:t>
            </a:r>
            <a:r>
              <a:rPr lang="ru-RU" dirty="0" err="1"/>
              <a:t>спиталася</a:t>
            </a:r>
            <a:r>
              <a:rPr lang="ru-RU" dirty="0"/>
              <a:t> </a:t>
            </a:r>
            <a:r>
              <a:rPr lang="ru-RU" dirty="0" err="1"/>
              <a:t>Вашого</a:t>
            </a:r>
            <a:r>
              <a:rPr lang="ru-RU" dirty="0"/>
              <a:t> </a:t>
            </a:r>
            <a:r>
              <a:rPr lang="ru-RU" dirty="0" err="1"/>
              <a:t>дозволу</a:t>
            </a:r>
            <a:r>
              <a:rPr lang="ru-RU" dirty="0"/>
              <a:t>, а </a:t>
            </a:r>
            <a:r>
              <a:rPr lang="ru-RU" dirty="0" err="1"/>
              <a:t>відправила</a:t>
            </a:r>
            <a:r>
              <a:rPr lang="ru-RU" dirty="0"/>
              <a:t> при </a:t>
            </a:r>
            <a:r>
              <a:rPr lang="ru-RU" dirty="0" err="1"/>
              <a:t>несподіваній</a:t>
            </a:r>
            <a:r>
              <a:rPr lang="ru-RU" dirty="0"/>
              <a:t> </a:t>
            </a:r>
            <a:r>
              <a:rPr lang="ru-RU" dirty="0" err="1"/>
              <a:t>нагоді</a:t>
            </a:r>
            <a:r>
              <a:rPr lang="ru-RU" dirty="0"/>
              <a:t> мою </a:t>
            </a:r>
            <a:r>
              <a:rPr lang="ru-RU" dirty="0" err="1"/>
              <a:t>етнографічно-історичну</a:t>
            </a:r>
            <a:r>
              <a:rPr lang="ru-RU" dirty="0"/>
              <a:t> </a:t>
            </a:r>
            <a:r>
              <a:rPr lang="ru-RU" dirty="0" err="1"/>
              <a:t>маленьку</a:t>
            </a:r>
            <a:r>
              <a:rPr lang="ru-RU" dirty="0"/>
              <a:t> </a:t>
            </a:r>
            <a:r>
              <a:rPr lang="ru-RU" dirty="0" err="1"/>
              <a:t>виставку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з восьми картин.</a:t>
            </a:r>
          </a:p>
          <a:p>
            <a:endParaRPr lang="ru-RU" dirty="0"/>
          </a:p>
          <a:p>
            <a:r>
              <a:rPr lang="ru-RU" dirty="0"/>
              <a:t>В основу </a:t>
            </a:r>
            <a:r>
              <a:rPr lang="ru-RU" dirty="0" err="1"/>
              <a:t>цих</a:t>
            </a:r>
            <a:r>
              <a:rPr lang="ru-RU" dirty="0"/>
              <a:t> картин </a:t>
            </a:r>
            <a:r>
              <a:rPr lang="ru-RU" dirty="0" err="1"/>
              <a:t>увійшли</a:t>
            </a:r>
            <a:r>
              <a:rPr lang="ru-RU" dirty="0"/>
              <a:t> (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столітньої</a:t>
            </a:r>
            <a:r>
              <a:rPr lang="ru-RU" dirty="0"/>
              <a:t> </a:t>
            </a:r>
            <a:r>
              <a:rPr lang="ru-RU" dirty="0" err="1"/>
              <a:t>давності</a:t>
            </a:r>
            <a:r>
              <a:rPr lang="ru-RU" dirty="0"/>
              <a:t>) фото (</a:t>
            </a:r>
            <a:r>
              <a:rPr lang="ru-RU" dirty="0" err="1"/>
              <a:t>оригінали</a:t>
            </a:r>
            <a:r>
              <a:rPr lang="ru-RU" dirty="0"/>
              <a:t>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так </a:t>
            </a:r>
            <a:r>
              <a:rPr lang="ru-RU" dirty="0" err="1"/>
              <a:t>повицвітали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в лупу </a:t>
            </a:r>
            <a:r>
              <a:rPr lang="ru-RU" dirty="0" err="1"/>
              <a:t>деталі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зобачити</a:t>
            </a:r>
            <a:r>
              <a:rPr lang="ru-RU" dirty="0"/>
              <a:t>, але я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зберігаю</a:t>
            </a:r>
            <a:r>
              <a:rPr lang="ru-RU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188640"/>
            <a:ext cx="4114800" cy="7010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556792"/>
            <a:ext cx="190500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308304" y="4346520"/>
            <a:ext cx="16916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Оксана </a:t>
            </a:r>
            <a:r>
              <a:rPr lang="ru-RU" dirty="0" err="1"/>
              <a:t>Петрівна</a:t>
            </a:r>
            <a:r>
              <a:rPr lang="ru-RU" dirty="0"/>
              <a:t> Косач-</a:t>
            </a:r>
            <a:r>
              <a:rPr lang="ru-RU" dirty="0" err="1"/>
              <a:t>Шимановська</a:t>
            </a:r>
            <a:r>
              <a:rPr lang="ru-RU" dirty="0"/>
              <a:t>, (1882–1975)</a:t>
            </a:r>
          </a:p>
        </p:txBody>
      </p:sp>
    </p:spTree>
    <p:extLst>
      <p:ext uri="{BB962C8B-B14F-4D97-AF65-F5344CB8AC3E}">
        <p14:creationId xmlns:p14="http://schemas.microsoft.com/office/powerpoint/2010/main" val="3722326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У </a:t>
            </a:r>
            <a:r>
              <a:rPr lang="ru-RU" dirty="0" err="1"/>
              <a:t>Києві</a:t>
            </a:r>
            <a:r>
              <a:rPr lang="ru-RU" dirty="0"/>
              <a:t> пан </a:t>
            </a:r>
            <a:r>
              <a:rPr lang="ru-RU" dirty="0" err="1"/>
              <a:t>Костянтин</a:t>
            </a:r>
            <a:r>
              <a:rPr lang="ru-RU" dirty="0"/>
              <a:t> Петров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одержати</a:t>
            </a:r>
            <a:r>
              <a:rPr lang="ru-RU" dirty="0"/>
              <a:t> на </a:t>
            </a:r>
            <a:r>
              <a:rPr lang="ru-RU" dirty="0" err="1"/>
              <a:t>летовищі</a:t>
            </a:r>
            <a:r>
              <a:rPr lang="ru-RU" dirty="0"/>
              <a:t> і </a:t>
            </a:r>
            <a:r>
              <a:rPr lang="ru-RU" dirty="0" err="1"/>
              <a:t>обіцяв</a:t>
            </a:r>
            <a:r>
              <a:rPr lang="ru-RU" dirty="0"/>
              <a:t> </a:t>
            </a:r>
            <a:r>
              <a:rPr lang="ru-RU" dirty="0" err="1"/>
              <a:t>переправити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до Вас (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картини</a:t>
            </a:r>
            <a:r>
              <a:rPr lang="ru-RU" dirty="0"/>
              <a:t>). В </a:t>
            </a:r>
            <a:r>
              <a:rPr lang="ru-RU" dirty="0" err="1"/>
              <a:t>неділю</a:t>
            </a:r>
            <a:r>
              <a:rPr lang="ru-RU" dirty="0"/>
              <a:t> вони </a:t>
            </a:r>
            <a:r>
              <a:rPr lang="ru-RU" dirty="0" err="1"/>
              <a:t>полетіли</a:t>
            </a:r>
            <a:r>
              <a:rPr lang="ru-RU" dirty="0"/>
              <a:t>. Три </a:t>
            </a:r>
            <a:r>
              <a:rPr lang="ru-RU" dirty="0" err="1"/>
              <a:t>картини</a:t>
            </a:r>
            <a:r>
              <a:rPr lang="ru-RU" dirty="0"/>
              <a:t> (в рамках): Портрет Олени </a:t>
            </a:r>
            <a:r>
              <a:rPr lang="ru-RU" dirty="0" err="1"/>
              <a:t>Пчілки</a:t>
            </a:r>
            <a:r>
              <a:rPr lang="ru-RU" dirty="0"/>
              <a:t> з фото 1927 р. (</a:t>
            </a:r>
            <a:r>
              <a:rPr lang="ru-RU" dirty="0" err="1"/>
              <a:t>олівцем</a:t>
            </a:r>
            <a:r>
              <a:rPr lang="ru-RU" dirty="0"/>
              <a:t>), хата в </a:t>
            </a:r>
            <a:r>
              <a:rPr lang="ru-RU" dirty="0" err="1"/>
              <a:t>Гадячі</a:t>
            </a:r>
            <a:r>
              <a:rPr lang="ru-RU" dirty="0"/>
              <a:t>, в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народилася</a:t>
            </a:r>
            <a:r>
              <a:rPr lang="ru-RU" dirty="0"/>
              <a:t> </a:t>
            </a:r>
            <a:r>
              <a:rPr lang="ru-RU" dirty="0" err="1"/>
              <a:t>Олена</a:t>
            </a:r>
            <a:r>
              <a:rPr lang="ru-RU" dirty="0"/>
              <a:t> </a:t>
            </a:r>
            <a:r>
              <a:rPr lang="ru-RU" dirty="0" err="1"/>
              <a:t>Пчілка</a:t>
            </a:r>
            <a:r>
              <a:rPr lang="ru-RU" dirty="0"/>
              <a:t>, і </a:t>
            </a:r>
            <a:r>
              <a:rPr lang="ru-RU" dirty="0" err="1"/>
              <a:t>сільські</a:t>
            </a:r>
            <a:r>
              <a:rPr lang="ru-RU" dirty="0"/>
              <a:t> </a:t>
            </a:r>
            <a:r>
              <a:rPr lang="ru-RU" dirty="0" err="1"/>
              <a:t>дітки</a:t>
            </a:r>
            <a:r>
              <a:rPr lang="ru-RU" dirty="0"/>
              <a:t>. Фото хатки й </a:t>
            </a:r>
            <a:r>
              <a:rPr lang="ru-RU" dirty="0" err="1"/>
              <a:t>дітей</a:t>
            </a:r>
            <a:r>
              <a:rPr lang="ru-RU" dirty="0"/>
              <a:t>, як і </a:t>
            </a:r>
            <a:r>
              <a:rPr lang="ru-RU" dirty="0" err="1"/>
              <a:t>решта</a:t>
            </a:r>
            <a:r>
              <a:rPr lang="ru-RU" dirty="0"/>
              <a:t> фот., </a:t>
            </a:r>
            <a:r>
              <a:rPr lang="ru-RU" dirty="0" err="1"/>
              <a:t>крім</a:t>
            </a:r>
            <a:r>
              <a:rPr lang="ru-RU" dirty="0"/>
              <a:t> портрету (</a:t>
            </a:r>
            <a:r>
              <a:rPr lang="ru-RU" dirty="0" err="1"/>
              <a:t>олівцем</a:t>
            </a:r>
            <a:r>
              <a:rPr lang="ru-RU" dirty="0"/>
              <a:t>) </a:t>
            </a:r>
            <a:r>
              <a:rPr lang="ru-RU" dirty="0" err="1"/>
              <a:t>Лесі</a:t>
            </a:r>
            <a:r>
              <a:rPr lang="ru-RU" dirty="0"/>
              <a:t> </a:t>
            </a:r>
            <a:r>
              <a:rPr lang="ru-RU" dirty="0" err="1"/>
              <a:t>Українки</a:t>
            </a:r>
            <a:r>
              <a:rPr lang="ru-RU" dirty="0"/>
              <a:t> — </a:t>
            </a:r>
            <a:r>
              <a:rPr lang="ru-RU" dirty="0" err="1"/>
              <a:t>всі</a:t>
            </a:r>
            <a:r>
              <a:rPr lang="ru-RU" dirty="0"/>
              <a:t> 1898. </a:t>
            </a:r>
            <a:r>
              <a:rPr lang="ru-RU" dirty="0" err="1"/>
              <a:t>Фотографував</a:t>
            </a:r>
            <a:r>
              <a:rPr lang="ru-RU" dirty="0"/>
              <a:t> </a:t>
            </a:r>
            <a:r>
              <a:rPr lang="ru-RU" dirty="0" err="1"/>
              <a:t>типи</a:t>
            </a:r>
            <a:r>
              <a:rPr lang="ru-RU" dirty="0"/>
              <a:t> </a:t>
            </a:r>
            <a:r>
              <a:rPr lang="ru-RU" dirty="0" err="1"/>
              <a:t>тогочасних</a:t>
            </a:r>
            <a:r>
              <a:rPr lang="ru-RU" dirty="0"/>
              <a:t> селян, </a:t>
            </a:r>
            <a:r>
              <a:rPr lang="ru-RU" dirty="0" err="1"/>
              <a:t>побут</a:t>
            </a:r>
            <a:r>
              <a:rPr lang="ru-RU" dirty="0"/>
              <a:t> і хату для </a:t>
            </a:r>
            <a:r>
              <a:rPr lang="ru-RU" dirty="0" err="1"/>
              <a:t>історії</a:t>
            </a:r>
            <a:r>
              <a:rPr lang="ru-RU" dirty="0"/>
              <a:t>, старший </a:t>
            </a:r>
            <a:r>
              <a:rPr lang="ru-RU" dirty="0" err="1"/>
              <a:t>син</a:t>
            </a:r>
            <a:r>
              <a:rPr lang="ru-RU" dirty="0"/>
              <a:t> Олени </a:t>
            </a:r>
            <a:r>
              <a:rPr lang="ru-RU" dirty="0" err="1"/>
              <a:t>Пчілки</a:t>
            </a:r>
            <a:r>
              <a:rPr lang="ru-RU" dirty="0"/>
              <a:t> Михайло на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замовлення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Малювала</a:t>
            </a:r>
            <a:r>
              <a:rPr lang="ru-RU" dirty="0"/>
              <a:t> я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картини</a:t>
            </a:r>
            <a:r>
              <a:rPr lang="ru-RU" dirty="0"/>
              <a:t> в 1982 </a:t>
            </a:r>
            <a:r>
              <a:rPr lang="ru-RU" dirty="0" err="1"/>
              <a:t>році</a:t>
            </a:r>
            <a:r>
              <a:rPr lang="ru-RU" dirty="0"/>
              <a:t> для </a:t>
            </a:r>
            <a:r>
              <a:rPr lang="ru-RU" dirty="0" err="1"/>
              <a:t>еміграційного</a:t>
            </a:r>
            <a:r>
              <a:rPr lang="ru-RU" dirty="0"/>
              <a:t> молодого </a:t>
            </a:r>
            <a:r>
              <a:rPr lang="ru-RU" dirty="0" err="1"/>
              <a:t>покоління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дати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відчути</a:t>
            </a:r>
            <a:r>
              <a:rPr lang="ru-RU" dirty="0"/>
              <a:t> </a:t>
            </a:r>
            <a:r>
              <a:rPr lang="ru-RU" dirty="0" err="1"/>
              <a:t>кольорит</a:t>
            </a:r>
            <a:r>
              <a:rPr lang="ru-RU" dirty="0"/>
              <a:t> і </a:t>
            </a:r>
            <a:r>
              <a:rPr lang="ru-RU" dirty="0" err="1"/>
              <a:t>надзвичайність</a:t>
            </a:r>
            <a:r>
              <a:rPr lang="ru-RU" dirty="0"/>
              <a:t> </a:t>
            </a:r>
            <a:r>
              <a:rPr lang="ru-RU" dirty="0" err="1"/>
              <a:t>минулого</a:t>
            </a:r>
            <a:r>
              <a:rPr lang="ru-RU" dirty="0"/>
              <a:t> … </a:t>
            </a:r>
            <a:r>
              <a:rPr lang="ru-RU" dirty="0" err="1"/>
              <a:t>Отже</a:t>
            </a:r>
            <a:r>
              <a:rPr lang="ru-RU" dirty="0"/>
              <a:t> </a:t>
            </a:r>
            <a:r>
              <a:rPr lang="ru-RU" dirty="0" err="1"/>
              <a:t>мої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надивилися</a:t>
            </a:r>
            <a:r>
              <a:rPr lang="ru-RU" dirty="0"/>
              <a:t> на них, а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ваші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поцікавляться</a:t>
            </a:r>
            <a:r>
              <a:rPr lang="ru-RU" dirty="0"/>
              <a:t> </a:t>
            </a:r>
            <a:r>
              <a:rPr lang="ru-RU" dirty="0" err="1"/>
              <a:t>глянути</a:t>
            </a:r>
            <a:r>
              <a:rPr lang="ru-RU" dirty="0"/>
              <a:t>… З </a:t>
            </a:r>
            <a:r>
              <a:rPr lang="ru-RU" dirty="0" err="1"/>
              <a:t>глибокою</a:t>
            </a:r>
            <a:r>
              <a:rPr lang="ru-RU" dirty="0"/>
              <a:t> </a:t>
            </a:r>
            <a:r>
              <a:rPr lang="ru-RU" dirty="0" err="1"/>
              <a:t>пошаною</a:t>
            </a:r>
            <a:r>
              <a:rPr lang="ru-RU" dirty="0"/>
              <a:t> до Вас і Ваших </a:t>
            </a:r>
            <a:r>
              <a:rPr lang="ru-RU" dirty="0" err="1"/>
              <a:t>близьких</a:t>
            </a:r>
            <a:r>
              <a:rPr lang="ru-RU" dirty="0"/>
              <a:t>! О.С-а.»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113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16632"/>
            <a:ext cx="6156176" cy="6741368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Лист </a:t>
            </a:r>
            <a:r>
              <a:rPr lang="ru-RU" dirty="0" err="1"/>
              <a:t>від</a:t>
            </a:r>
            <a:r>
              <a:rPr lang="ru-RU" dirty="0"/>
              <a:t> Ольги </a:t>
            </a:r>
            <a:r>
              <a:rPr lang="ru-RU" dirty="0" err="1"/>
              <a:t>Сергіїв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22.11.92 р.: «</a:t>
            </a:r>
            <a:r>
              <a:rPr lang="ru-RU" dirty="0" err="1"/>
              <a:t>Вельмишановна</a:t>
            </a:r>
            <a:r>
              <a:rPr lang="ru-RU" dirty="0"/>
              <a:t> </a:t>
            </a:r>
            <a:r>
              <a:rPr lang="ru-RU" dirty="0" err="1"/>
              <a:t>пані</a:t>
            </a:r>
            <a:r>
              <a:rPr lang="ru-RU" dirty="0"/>
              <a:t> </a:t>
            </a:r>
            <a:r>
              <a:rPr lang="ru-RU" dirty="0" err="1"/>
              <a:t>Віро</a:t>
            </a:r>
            <a:r>
              <a:rPr lang="ru-RU" dirty="0"/>
              <a:t>! </a:t>
            </a:r>
            <a:r>
              <a:rPr lang="ru-RU" dirty="0" err="1"/>
              <a:t>Мені</a:t>
            </a:r>
            <a:r>
              <a:rPr lang="ru-RU" dirty="0"/>
              <a:t> </a:t>
            </a:r>
            <a:r>
              <a:rPr lang="ru-RU" dirty="0" err="1"/>
              <a:t>пощастило</a:t>
            </a:r>
            <a:r>
              <a:rPr lang="ru-RU" dirty="0"/>
              <a:t> …. заочно (</a:t>
            </a:r>
            <a:r>
              <a:rPr lang="ru-RU" dirty="0" err="1"/>
              <a:t>поки</a:t>
            </a:r>
            <a:r>
              <a:rPr lang="ru-RU" dirty="0"/>
              <a:t> </a:t>
            </a:r>
            <a:r>
              <a:rPr lang="ru-RU" dirty="0" err="1"/>
              <a:t>що</a:t>
            </a:r>
            <a:r>
              <a:rPr lang="ru-RU" dirty="0"/>
              <a:t>) </a:t>
            </a:r>
            <a:r>
              <a:rPr lang="ru-RU" dirty="0" err="1"/>
              <a:t>познайомилася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Вами і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познайомилась</a:t>
            </a:r>
            <a:r>
              <a:rPr lang="ru-RU" dirty="0"/>
              <a:t>, а й душевно </a:t>
            </a:r>
            <a:r>
              <a:rPr lang="ru-RU" dirty="0" err="1"/>
              <a:t>споріднилися</a:t>
            </a:r>
            <a:r>
              <a:rPr lang="ru-RU" dirty="0"/>
              <a:t> ми… 1928 р. </a:t>
            </a:r>
            <a:r>
              <a:rPr lang="ru-RU" dirty="0" err="1"/>
              <a:t>мені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14 </a:t>
            </a:r>
            <a:r>
              <a:rPr lang="ru-RU" dirty="0" err="1"/>
              <a:t>років</a:t>
            </a:r>
            <a:r>
              <a:rPr lang="ru-RU" dirty="0"/>
              <a:t>. Два </a:t>
            </a:r>
            <a:r>
              <a:rPr lang="ru-RU" dirty="0" err="1"/>
              <a:t>шкільних</a:t>
            </a:r>
            <a:r>
              <a:rPr lang="ru-RU" dirty="0"/>
              <a:t> роки перед </a:t>
            </a:r>
            <a:r>
              <a:rPr lang="ru-RU" dirty="0" err="1"/>
              <a:t>тим</a:t>
            </a:r>
            <a:r>
              <a:rPr lang="ru-RU" dirty="0"/>
              <a:t> я </a:t>
            </a:r>
            <a:r>
              <a:rPr lang="ru-RU" dirty="0" err="1"/>
              <a:t>вчилася</a:t>
            </a:r>
            <a:r>
              <a:rPr lang="ru-RU" dirty="0"/>
              <a:t> </a:t>
            </a:r>
            <a:r>
              <a:rPr lang="ru-RU" dirty="0" err="1"/>
              <a:t>малювати</a:t>
            </a:r>
            <a:r>
              <a:rPr lang="ru-RU" dirty="0"/>
              <a:t> у </a:t>
            </a:r>
            <a:r>
              <a:rPr lang="ru-RU" dirty="0" err="1"/>
              <a:t>Юхима</a:t>
            </a:r>
            <a:r>
              <a:rPr lang="ru-RU" dirty="0"/>
              <a:t> Спиридоновича Михайлова — </a:t>
            </a:r>
            <a:r>
              <a:rPr lang="ru-RU" dirty="0" err="1"/>
              <a:t>українського</a:t>
            </a:r>
            <a:r>
              <a:rPr lang="ru-RU" dirty="0"/>
              <a:t> </a:t>
            </a:r>
            <a:r>
              <a:rPr lang="ru-RU" dirty="0" err="1"/>
              <a:t>символіста</a:t>
            </a:r>
            <a:r>
              <a:rPr lang="ru-RU" dirty="0"/>
              <a:t>. </a:t>
            </a:r>
            <a:r>
              <a:rPr lang="ru-RU" dirty="0" err="1"/>
              <a:t>Мені</a:t>
            </a:r>
            <a:r>
              <a:rPr lang="ru-RU" dirty="0"/>
              <a:t> </a:t>
            </a:r>
            <a:r>
              <a:rPr lang="ru-RU" dirty="0" err="1"/>
              <a:t>пощастило</a:t>
            </a:r>
            <a:r>
              <a:rPr lang="ru-RU" dirty="0"/>
              <a:t> </a:t>
            </a:r>
            <a:r>
              <a:rPr lang="ru-RU" dirty="0" err="1"/>
              <a:t>засвоїти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пошану</a:t>
            </a:r>
            <a:r>
              <a:rPr lang="ru-RU" dirty="0"/>
              <a:t> до </a:t>
            </a:r>
            <a:r>
              <a:rPr lang="ru-RU" dirty="0" err="1"/>
              <a:t>класичного</a:t>
            </a:r>
            <a:r>
              <a:rPr lang="ru-RU" dirty="0"/>
              <a:t> стилю, </a:t>
            </a:r>
            <a:r>
              <a:rPr lang="ru-RU" dirty="0" err="1"/>
              <a:t>чистоти</a:t>
            </a:r>
            <a:r>
              <a:rPr lang="ru-RU" dirty="0"/>
              <a:t> </a:t>
            </a:r>
            <a:r>
              <a:rPr lang="ru-RU" dirty="0" err="1"/>
              <a:t>техніки</a:t>
            </a:r>
            <a:r>
              <a:rPr lang="ru-RU" dirty="0"/>
              <a:t> </a:t>
            </a:r>
            <a:r>
              <a:rPr lang="ru-RU" dirty="0" err="1"/>
              <a:t>акварелі</a:t>
            </a:r>
            <a:r>
              <a:rPr lang="ru-RU" dirty="0"/>
              <a:t> — </a:t>
            </a:r>
            <a:r>
              <a:rPr lang="ru-RU" dirty="0" err="1"/>
              <a:t>передаючи</a:t>
            </a:r>
            <a:r>
              <a:rPr lang="ru-RU" dirty="0"/>
              <a:t> красу </a:t>
            </a:r>
            <a:r>
              <a:rPr lang="ru-RU" dirty="0" err="1"/>
              <a:t>кольорів</a:t>
            </a:r>
            <a:r>
              <a:rPr lang="ru-RU" dirty="0"/>
              <a:t> у </a:t>
            </a:r>
            <a:r>
              <a:rPr lang="ru-RU" dirty="0" err="1"/>
              <a:t>природі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Пам’ятаю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добре наше </a:t>
            </a:r>
            <a:r>
              <a:rPr lang="ru-RU" dirty="0" err="1"/>
              <a:t>перебування</a:t>
            </a:r>
            <a:r>
              <a:rPr lang="ru-RU" dirty="0"/>
              <a:t> у </a:t>
            </a:r>
            <a:r>
              <a:rPr lang="ru-RU" dirty="0" err="1"/>
              <a:t>Звяглі</a:t>
            </a:r>
            <a:r>
              <a:rPr lang="ru-RU" dirty="0"/>
              <a:t>. </a:t>
            </a:r>
            <a:r>
              <a:rPr lang="ru-RU" dirty="0" err="1"/>
              <a:t>Вікно</a:t>
            </a:r>
            <a:r>
              <a:rPr lang="ru-RU" dirty="0"/>
              <a:t> в </a:t>
            </a:r>
            <a:r>
              <a:rPr lang="ru-RU" dirty="0" err="1"/>
              <a:t>кімнаті</a:t>
            </a:r>
            <a:r>
              <a:rPr lang="ru-RU" dirty="0"/>
              <a:t>, де </a:t>
            </a:r>
            <a:r>
              <a:rPr lang="ru-RU" dirty="0" err="1"/>
              <a:t>народилася</a:t>
            </a:r>
            <a:r>
              <a:rPr lang="ru-RU" dirty="0"/>
              <a:t> Леся </a:t>
            </a:r>
            <a:r>
              <a:rPr lang="ru-RU" dirty="0" err="1"/>
              <a:t>Українка</a:t>
            </a:r>
            <a:r>
              <a:rPr lang="ru-RU" dirty="0"/>
              <a:t> (</a:t>
            </a:r>
            <a:r>
              <a:rPr lang="ru-RU" dirty="0" err="1"/>
              <a:t>інтер’єр</a:t>
            </a:r>
            <a:r>
              <a:rPr lang="ru-RU" dirty="0"/>
              <a:t>). </a:t>
            </a:r>
            <a:r>
              <a:rPr lang="ru-RU" dirty="0" err="1"/>
              <a:t>Невеличкий</a:t>
            </a:r>
            <a:r>
              <a:rPr lang="ru-RU" dirty="0"/>
              <a:t> </a:t>
            </a:r>
            <a:r>
              <a:rPr lang="ru-RU" dirty="0" err="1"/>
              <a:t>малюнок</a:t>
            </a:r>
            <a:r>
              <a:rPr lang="ru-RU" dirty="0"/>
              <a:t> </a:t>
            </a:r>
            <a:r>
              <a:rPr lang="ru-RU" dirty="0" err="1"/>
              <a:t>олійними</a:t>
            </a:r>
            <a:r>
              <a:rPr lang="ru-RU" dirty="0"/>
              <a:t> </a:t>
            </a:r>
            <a:r>
              <a:rPr lang="ru-RU" dirty="0" err="1"/>
              <a:t>фарбами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у </a:t>
            </a:r>
            <a:r>
              <a:rPr lang="ru-RU" dirty="0" err="1"/>
              <a:t>архіві</a:t>
            </a:r>
            <a:r>
              <a:rPr lang="ru-RU" dirty="0"/>
              <a:t> О. П. </a:t>
            </a:r>
            <a:r>
              <a:rPr lang="ru-RU" dirty="0" err="1"/>
              <a:t>Кривинюк</a:t>
            </a:r>
            <a:r>
              <a:rPr lang="ru-RU" dirty="0"/>
              <a:t>, як </a:t>
            </a:r>
            <a:r>
              <a:rPr lang="ru-RU" dirty="0" err="1"/>
              <a:t>також</a:t>
            </a:r>
            <a:r>
              <a:rPr lang="ru-RU" dirty="0"/>
              <a:t> і </a:t>
            </a:r>
            <a:r>
              <a:rPr lang="ru-RU" dirty="0" err="1"/>
              <a:t>зовнішній</a:t>
            </a:r>
            <a:r>
              <a:rPr lang="ru-RU" dirty="0"/>
              <a:t> </a:t>
            </a:r>
            <a:r>
              <a:rPr lang="ru-RU" dirty="0" err="1"/>
              <a:t>вигляд</a:t>
            </a:r>
            <a:r>
              <a:rPr lang="ru-RU" dirty="0"/>
              <a:t> </a:t>
            </a:r>
            <a:r>
              <a:rPr lang="ru-RU" dirty="0" err="1"/>
              <a:t>хати</a:t>
            </a:r>
            <a:r>
              <a:rPr lang="ru-RU" dirty="0"/>
              <a:t>, де </a:t>
            </a:r>
            <a:r>
              <a:rPr lang="ru-RU" dirty="0" err="1"/>
              <a:t>народився</a:t>
            </a:r>
            <a:r>
              <a:rPr lang="ru-RU" dirty="0"/>
              <a:t> </a:t>
            </a:r>
            <a:r>
              <a:rPr lang="ru-RU" dirty="0" err="1"/>
              <a:t>чоловік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М. В. </a:t>
            </a:r>
            <a:r>
              <a:rPr lang="ru-RU" dirty="0" err="1"/>
              <a:t>Кривинюк</a:t>
            </a:r>
            <a:r>
              <a:rPr lang="ru-RU" dirty="0"/>
              <a:t> — в </a:t>
            </a:r>
            <a:r>
              <a:rPr lang="ru-RU" dirty="0" err="1"/>
              <a:t>селі</a:t>
            </a:r>
            <a:r>
              <a:rPr lang="ru-RU" dirty="0"/>
              <a:t> Велика </a:t>
            </a:r>
            <a:r>
              <a:rPr lang="ru-RU" dirty="0" err="1"/>
              <a:t>Гнійниця</a:t>
            </a:r>
            <a:r>
              <a:rPr lang="ru-RU" dirty="0"/>
              <a:t>, (</a:t>
            </a:r>
            <a:r>
              <a:rPr lang="ru-RU" dirty="0" err="1"/>
              <a:t>тепер</a:t>
            </a:r>
            <a:r>
              <a:rPr lang="ru-RU" dirty="0"/>
              <a:t> </a:t>
            </a:r>
            <a:r>
              <a:rPr lang="ru-RU" dirty="0" err="1"/>
              <a:t>Поліське</a:t>
            </a:r>
            <a:r>
              <a:rPr lang="ru-RU" dirty="0"/>
              <a:t>) </a:t>
            </a:r>
            <a:r>
              <a:rPr lang="ru-RU" dirty="0" err="1"/>
              <a:t>Шепетівської</a:t>
            </a:r>
            <a:r>
              <a:rPr lang="ru-RU" dirty="0"/>
              <a:t> округи — </a:t>
            </a:r>
            <a:r>
              <a:rPr lang="ru-RU" dirty="0" err="1"/>
              <a:t>туди</a:t>
            </a:r>
            <a:r>
              <a:rPr lang="ru-RU" dirty="0"/>
              <a:t> ми </a:t>
            </a:r>
            <a:r>
              <a:rPr lang="ru-RU" dirty="0" err="1"/>
              <a:t>поїхали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Звягіля</a:t>
            </a:r>
            <a:r>
              <a:rPr lang="ru-RU" dirty="0"/>
              <a:t>. У </a:t>
            </a:r>
            <a:r>
              <a:rPr lang="ru-RU" dirty="0" err="1"/>
              <a:t>Звягелі</a:t>
            </a:r>
            <a:r>
              <a:rPr lang="ru-RU" dirty="0"/>
              <a:t> (я не </a:t>
            </a:r>
            <a:r>
              <a:rPr lang="ru-RU" dirty="0" err="1"/>
              <a:t>вміючи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тоді</a:t>
            </a:r>
            <a:r>
              <a:rPr lang="ru-RU" dirty="0"/>
              <a:t> </a:t>
            </a:r>
            <a:r>
              <a:rPr lang="ru-RU" dirty="0" err="1"/>
              <a:t>плавати</a:t>
            </a:r>
            <a:r>
              <a:rPr lang="ru-RU" dirty="0"/>
              <a:t>) мало не </a:t>
            </a:r>
            <a:r>
              <a:rPr lang="ru-RU" dirty="0" err="1"/>
              <a:t>втопилася</a:t>
            </a:r>
            <a:r>
              <a:rPr lang="ru-RU" dirty="0"/>
              <a:t> в </a:t>
            </a:r>
            <a:r>
              <a:rPr lang="ru-RU" dirty="0" err="1"/>
              <a:t>річці</a:t>
            </a:r>
            <a:r>
              <a:rPr lang="ru-RU" dirty="0"/>
              <a:t> </a:t>
            </a:r>
            <a:r>
              <a:rPr lang="ru-RU" dirty="0" err="1"/>
              <a:t>Случі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незабутня</a:t>
            </a:r>
            <a:r>
              <a:rPr lang="ru-RU" dirty="0"/>
              <a:t> </a:t>
            </a:r>
            <a:r>
              <a:rPr lang="ru-RU" dirty="0" err="1"/>
              <a:t>пригода</a:t>
            </a:r>
            <a:r>
              <a:rPr lang="ru-RU" dirty="0"/>
              <a:t> в </a:t>
            </a:r>
            <a:r>
              <a:rPr lang="ru-RU" dirty="0" err="1"/>
              <a:t>моєму</a:t>
            </a:r>
            <a:r>
              <a:rPr lang="ru-RU" dirty="0"/>
              <a:t> </a:t>
            </a:r>
            <a:r>
              <a:rPr lang="ru-RU" dirty="0" err="1"/>
              <a:t>житті</a:t>
            </a:r>
            <a:r>
              <a:rPr lang="ru-RU" dirty="0"/>
              <a:t>, і я </a:t>
            </a:r>
            <a:r>
              <a:rPr lang="ru-RU" dirty="0" err="1"/>
              <a:t>після</a:t>
            </a:r>
            <a:r>
              <a:rPr lang="ru-RU" dirty="0"/>
              <a:t> того </a:t>
            </a:r>
            <a:r>
              <a:rPr lang="ru-RU" dirty="0" err="1"/>
              <a:t>примусила</a:t>
            </a:r>
            <a:r>
              <a:rPr lang="ru-RU" dirty="0"/>
              <a:t> себе </a:t>
            </a:r>
            <a:r>
              <a:rPr lang="ru-RU" dirty="0" err="1"/>
              <a:t>якомога</a:t>
            </a:r>
            <a:r>
              <a:rPr lang="ru-RU" dirty="0"/>
              <a:t> </a:t>
            </a:r>
            <a:r>
              <a:rPr lang="ru-RU" dirty="0" err="1"/>
              <a:t>скоріше</a:t>
            </a:r>
            <a:r>
              <a:rPr lang="ru-RU" dirty="0"/>
              <a:t> </a:t>
            </a:r>
            <a:r>
              <a:rPr lang="ru-RU" dirty="0" err="1"/>
              <a:t>навчитися</a:t>
            </a:r>
            <a:r>
              <a:rPr lang="ru-RU" dirty="0"/>
              <a:t> </a:t>
            </a:r>
            <a:r>
              <a:rPr lang="ru-RU" dirty="0" err="1"/>
              <a:t>плавати</a:t>
            </a:r>
            <a:r>
              <a:rPr lang="ru-RU" dirty="0"/>
              <a:t> і таки </a:t>
            </a:r>
            <a:r>
              <a:rPr lang="ru-RU" dirty="0" err="1"/>
              <a:t>досягла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.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мені</a:t>
            </a:r>
            <a:r>
              <a:rPr lang="ru-RU" dirty="0"/>
              <a:t> шкода, але </a:t>
            </a:r>
            <a:r>
              <a:rPr lang="ru-RU" dirty="0" err="1"/>
              <a:t>обидва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малюнки</a:t>
            </a:r>
            <a:r>
              <a:rPr lang="ru-RU" dirty="0"/>
              <a:t> </a:t>
            </a:r>
            <a:r>
              <a:rPr lang="ru-RU" dirty="0" err="1"/>
              <a:t>мої</a:t>
            </a:r>
            <a:r>
              <a:rPr lang="ru-RU" dirty="0"/>
              <a:t> (з того часу) </a:t>
            </a:r>
            <a:r>
              <a:rPr lang="ru-RU" dirty="0" err="1"/>
              <a:t>десь</a:t>
            </a:r>
            <a:r>
              <a:rPr lang="ru-RU" dirty="0"/>
              <a:t> </a:t>
            </a:r>
            <a:r>
              <a:rPr lang="ru-RU" dirty="0" err="1"/>
              <a:t>поділися</a:t>
            </a:r>
            <a:r>
              <a:rPr lang="ru-RU" dirty="0"/>
              <a:t>, як і очевидно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розпорошеного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архіву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Останній</a:t>
            </a:r>
            <a:r>
              <a:rPr lang="ru-RU" dirty="0"/>
              <a:t> </a:t>
            </a:r>
            <a:r>
              <a:rPr lang="ru-RU" dirty="0" err="1"/>
              <a:t>мій</a:t>
            </a:r>
            <a:r>
              <a:rPr lang="ru-RU" dirty="0"/>
              <a:t> зарисовок з </a:t>
            </a:r>
            <a:r>
              <a:rPr lang="ru-RU" dirty="0" err="1"/>
              <a:t>натури</a:t>
            </a:r>
            <a:r>
              <a:rPr lang="ru-RU" dirty="0"/>
              <a:t> 1934 р. на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верба (символ </a:t>
            </a:r>
            <a:r>
              <a:rPr lang="ru-RU" dirty="0" err="1"/>
              <a:t>воскресаючої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…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ударів</a:t>
            </a:r>
            <a:r>
              <a:rPr lang="ru-RU" dirty="0"/>
              <a:t> </a:t>
            </a:r>
            <a:r>
              <a:rPr lang="ru-RU" dirty="0" err="1"/>
              <a:t>блискавиць</a:t>
            </a:r>
            <a:r>
              <a:rPr lang="ru-RU" dirty="0"/>
              <a:t>… яку я </a:t>
            </a:r>
            <a:r>
              <a:rPr lang="ru-RU" dirty="0" err="1"/>
              <a:t>відтворила</a:t>
            </a:r>
            <a:r>
              <a:rPr lang="ru-RU" dirty="0"/>
              <a:t> в </a:t>
            </a:r>
            <a:r>
              <a:rPr lang="ru-RU" dirty="0" err="1"/>
              <a:t>своїй</a:t>
            </a:r>
            <a:r>
              <a:rPr lang="ru-RU" dirty="0"/>
              <a:t> </a:t>
            </a:r>
            <a:r>
              <a:rPr lang="ru-RU" dirty="0" err="1"/>
              <a:t>композиції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зветься</a:t>
            </a:r>
            <a:r>
              <a:rPr lang="ru-RU" dirty="0"/>
              <a:t> «Весна в степу», яка є </a:t>
            </a:r>
            <a:r>
              <a:rPr lang="ru-RU" dirty="0" err="1"/>
              <a:t>тепер</a:t>
            </a:r>
            <a:r>
              <a:rPr lang="ru-RU" dirty="0"/>
              <a:t> у Вас…. Тим часом </a:t>
            </a:r>
            <a:r>
              <a:rPr lang="ru-RU" dirty="0" err="1"/>
              <a:t>бувайте</a:t>
            </a:r>
            <a:r>
              <a:rPr lang="ru-RU" dirty="0"/>
              <a:t> </a:t>
            </a:r>
            <a:r>
              <a:rPr lang="ru-RU" dirty="0" err="1"/>
              <a:t>здорові</a:t>
            </a:r>
            <a:r>
              <a:rPr lang="ru-RU" dirty="0"/>
              <a:t> ! Вас і Ваших — сердечно </a:t>
            </a:r>
            <a:r>
              <a:rPr lang="ru-RU" dirty="0" err="1"/>
              <a:t>вітаю</a:t>
            </a:r>
            <a:r>
              <a:rPr lang="ru-RU" dirty="0"/>
              <a:t> ! О. С-а.».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68" y="24764"/>
            <a:ext cx="3059832" cy="7010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484784"/>
            <a:ext cx="190500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668344" y="4293096"/>
            <a:ext cx="11758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Ольга Борисова-</a:t>
            </a:r>
            <a:r>
              <a:rPr lang="ru-RU" dirty="0" err="1"/>
              <a:t>Сергіів</a:t>
            </a:r>
            <a:r>
              <a:rPr lang="ru-RU" dirty="0"/>
              <a:t> (1914–2001)</a:t>
            </a:r>
          </a:p>
        </p:txBody>
      </p:sp>
    </p:spTree>
    <p:extLst>
      <p:ext uri="{BB962C8B-B14F-4D97-AF65-F5344CB8AC3E}">
        <p14:creationId xmlns:p14="http://schemas.microsoft.com/office/powerpoint/2010/main" val="3795847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836712"/>
            <a:ext cx="9144000" cy="602128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Музей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листи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Юрія</a:t>
            </a:r>
            <a:r>
              <a:rPr lang="ru-RU" dirty="0"/>
              <a:t> </a:t>
            </a:r>
            <a:r>
              <a:rPr lang="ru-RU" dirty="0" err="1"/>
              <a:t>Миколайовича</a:t>
            </a:r>
            <a:r>
              <a:rPr lang="ru-RU" dirty="0"/>
              <a:t> Косача (</a:t>
            </a:r>
            <a:r>
              <a:rPr lang="ru-RU" dirty="0" err="1"/>
              <a:t>сина</a:t>
            </a:r>
            <a:r>
              <a:rPr lang="ru-RU" dirty="0"/>
              <a:t> </a:t>
            </a:r>
            <a:r>
              <a:rPr lang="ru-RU" dirty="0" err="1"/>
              <a:t>Миколи</a:t>
            </a:r>
            <a:r>
              <a:rPr lang="ru-RU" dirty="0"/>
              <a:t> Косача), </a:t>
            </a:r>
            <a:r>
              <a:rPr lang="ru-RU" dirty="0" err="1"/>
              <a:t>Михайла</a:t>
            </a:r>
            <a:r>
              <a:rPr lang="ru-RU" dirty="0"/>
              <a:t> Михайловича </a:t>
            </a:r>
            <a:r>
              <a:rPr lang="ru-RU" dirty="0" err="1"/>
              <a:t>Кривинюка</a:t>
            </a:r>
            <a:r>
              <a:rPr lang="ru-RU" dirty="0"/>
              <a:t> (</a:t>
            </a:r>
            <a:r>
              <a:rPr lang="ru-RU" dirty="0" err="1"/>
              <a:t>сина</a:t>
            </a:r>
            <a:r>
              <a:rPr lang="ru-RU" dirty="0"/>
              <a:t> Ольги Косач-</a:t>
            </a:r>
            <a:r>
              <a:rPr lang="ru-RU" dirty="0" err="1"/>
              <a:t>Кривинюк</a:t>
            </a:r>
            <a:r>
              <a:rPr lang="ru-RU" dirty="0"/>
              <a:t>) — </a:t>
            </a:r>
            <a:r>
              <a:rPr lang="ru-RU" dirty="0" err="1"/>
              <a:t>племінників</a:t>
            </a:r>
            <a:r>
              <a:rPr lang="ru-RU" dirty="0"/>
              <a:t> </a:t>
            </a:r>
            <a:r>
              <a:rPr lang="ru-RU" dirty="0" err="1"/>
              <a:t>Лесі</a:t>
            </a:r>
            <a:r>
              <a:rPr lang="ru-RU" dirty="0"/>
              <a:t> </a:t>
            </a:r>
            <a:r>
              <a:rPr lang="ru-RU" dirty="0" err="1"/>
              <a:t>Українки</a:t>
            </a:r>
            <a:r>
              <a:rPr lang="ru-RU" dirty="0"/>
              <a:t>, </a:t>
            </a:r>
            <a:r>
              <a:rPr lang="ru-RU" dirty="0" err="1"/>
              <a:t>від</a:t>
            </a:r>
            <a:r>
              <a:rPr lang="ru-RU" dirty="0"/>
              <a:t> Василя Михайловича </a:t>
            </a:r>
            <a:r>
              <a:rPr lang="ru-RU" dirty="0" err="1"/>
              <a:t>Кривинюка</a:t>
            </a:r>
            <a:r>
              <a:rPr lang="ru-RU" dirty="0"/>
              <a:t> та Ольги </a:t>
            </a:r>
            <a:r>
              <a:rPr lang="ru-RU" dirty="0" err="1"/>
              <a:t>Лютон</a:t>
            </a:r>
            <a:r>
              <a:rPr lang="ru-RU" dirty="0"/>
              <a:t> — </a:t>
            </a:r>
            <a:r>
              <a:rPr lang="ru-RU" dirty="0" err="1"/>
              <a:t>онуків</a:t>
            </a:r>
            <a:r>
              <a:rPr lang="ru-RU" dirty="0"/>
              <a:t> Ольги Косач-</a:t>
            </a:r>
            <a:r>
              <a:rPr lang="ru-RU" dirty="0" err="1"/>
              <a:t>Кривинюк</a:t>
            </a:r>
            <a:r>
              <a:rPr lang="ru-RU" dirty="0"/>
              <a:t> та </a:t>
            </a:r>
            <a:r>
              <a:rPr lang="ru-RU" dirty="0" err="1"/>
              <a:t>Ізидори</a:t>
            </a:r>
            <a:r>
              <a:rPr lang="ru-RU" dirty="0"/>
              <a:t> Косач-</a:t>
            </a:r>
            <a:r>
              <a:rPr lang="ru-RU" dirty="0" err="1"/>
              <a:t>Борисової</a:t>
            </a:r>
            <a:r>
              <a:rPr lang="ru-RU" dirty="0"/>
              <a:t>.</a:t>
            </a:r>
          </a:p>
          <a:p>
            <a:r>
              <a:rPr lang="ru-RU" dirty="0"/>
              <a:t>Ольга </a:t>
            </a:r>
            <a:r>
              <a:rPr lang="ru-RU" dirty="0" err="1"/>
              <a:t>Лютон</a:t>
            </a:r>
            <a:r>
              <a:rPr lang="ru-RU" dirty="0"/>
              <a:t>-Петрова у </a:t>
            </a:r>
            <a:r>
              <a:rPr lang="ru-RU" dirty="0" err="1"/>
              <a:t>вишиванці</a:t>
            </a:r>
            <a:r>
              <a:rPr lang="ru-RU" dirty="0"/>
              <a:t> та </a:t>
            </a:r>
            <a:r>
              <a:rPr lang="ru-RU" dirty="0" err="1"/>
              <a:t>корсетці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експонуються</a:t>
            </a:r>
            <a:r>
              <a:rPr lang="ru-RU" dirty="0"/>
              <a:t> </a:t>
            </a:r>
            <a:r>
              <a:rPr lang="ru-RU" dirty="0" err="1"/>
              <a:t>нині</a:t>
            </a:r>
            <a:r>
              <a:rPr lang="ru-RU" dirty="0"/>
              <a:t> в </a:t>
            </a:r>
            <a:r>
              <a:rPr lang="ru-RU" dirty="0" err="1"/>
              <a:t>музеї</a:t>
            </a:r>
            <a:r>
              <a:rPr lang="ru-RU" dirty="0"/>
              <a:t>. Фото 1948 року</a:t>
            </a:r>
          </a:p>
          <a:p>
            <a:r>
              <a:rPr lang="ru-RU" dirty="0"/>
              <a:t>Ольга </a:t>
            </a:r>
            <a:r>
              <a:rPr lang="ru-RU" dirty="0" err="1"/>
              <a:t>Лютон</a:t>
            </a:r>
            <a:r>
              <a:rPr lang="ru-RU" dirty="0"/>
              <a:t>-Петрова у </a:t>
            </a:r>
            <a:r>
              <a:rPr lang="ru-RU" dirty="0" err="1"/>
              <a:t>вишиванці</a:t>
            </a:r>
            <a:r>
              <a:rPr lang="ru-RU" dirty="0"/>
              <a:t> та </a:t>
            </a:r>
            <a:r>
              <a:rPr lang="ru-RU" dirty="0" err="1"/>
              <a:t>корсетці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експонуються</a:t>
            </a:r>
            <a:r>
              <a:rPr lang="ru-RU" dirty="0"/>
              <a:t> </a:t>
            </a:r>
            <a:r>
              <a:rPr lang="ru-RU" dirty="0" err="1"/>
              <a:t>нині</a:t>
            </a:r>
            <a:r>
              <a:rPr lang="ru-RU" dirty="0"/>
              <a:t> в </a:t>
            </a:r>
            <a:r>
              <a:rPr lang="ru-RU" dirty="0" err="1"/>
              <a:t>музеї</a:t>
            </a:r>
            <a:r>
              <a:rPr lang="ru-RU" dirty="0"/>
              <a:t>. Фото 1948 року</a:t>
            </a:r>
          </a:p>
          <a:p>
            <a:endParaRPr lang="ru-RU" dirty="0"/>
          </a:p>
          <a:p>
            <a:r>
              <a:rPr lang="ru-RU" dirty="0"/>
              <a:t>2003 року Ольга </a:t>
            </a:r>
            <a:r>
              <a:rPr lang="ru-RU" dirty="0" err="1"/>
              <a:t>Олександрівна</a:t>
            </a:r>
            <a:r>
              <a:rPr lang="ru-RU" dirty="0"/>
              <a:t> </a:t>
            </a:r>
            <a:r>
              <a:rPr lang="ru-RU" dirty="0" err="1"/>
              <a:t>Лютон</a:t>
            </a:r>
            <a:r>
              <a:rPr lang="ru-RU" dirty="0"/>
              <a:t>-Петрова (</a:t>
            </a:r>
            <a:r>
              <a:rPr lang="ru-RU" dirty="0" err="1"/>
              <a:t>донька</a:t>
            </a:r>
            <a:r>
              <a:rPr lang="ru-RU" dirty="0"/>
              <a:t> О. </a:t>
            </a:r>
            <a:r>
              <a:rPr lang="ru-RU" dirty="0" err="1"/>
              <a:t>Сергіїв</a:t>
            </a:r>
            <a:r>
              <a:rPr lang="ru-RU" dirty="0"/>
              <a:t>), яка в </a:t>
            </a:r>
            <a:r>
              <a:rPr lang="ru-RU" dirty="0" err="1"/>
              <a:t>Києві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зведеного</a:t>
            </a:r>
            <a:r>
              <a:rPr lang="ru-RU" dirty="0"/>
              <a:t> брата </a:t>
            </a:r>
            <a:r>
              <a:rPr lang="ru-RU" dirty="0" err="1"/>
              <a:t>Костянтина</a:t>
            </a:r>
            <a:r>
              <a:rPr lang="ru-RU" dirty="0"/>
              <a:t> Петрова, </a:t>
            </a:r>
            <a:r>
              <a:rPr lang="ru-RU" dirty="0" err="1"/>
              <a:t>відвідала</a:t>
            </a:r>
            <a:r>
              <a:rPr lang="ru-RU" dirty="0"/>
              <a:t> музей </a:t>
            </a:r>
            <a:r>
              <a:rPr lang="ru-RU" dirty="0" err="1"/>
              <a:t>Лесі</a:t>
            </a:r>
            <a:r>
              <a:rPr lang="ru-RU" dirty="0"/>
              <a:t> </a:t>
            </a:r>
            <a:r>
              <a:rPr lang="ru-RU" dirty="0" err="1"/>
              <a:t>Українки</a:t>
            </a:r>
            <a:r>
              <a:rPr lang="ru-RU" dirty="0"/>
              <a:t> в </a:t>
            </a:r>
            <a:r>
              <a:rPr lang="ru-RU" dirty="0" err="1"/>
              <a:t>Новограді-Волинському</a:t>
            </a:r>
            <a:r>
              <a:rPr lang="ru-RU" dirty="0"/>
              <a:t>.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відвідування</a:t>
            </a:r>
            <a:r>
              <a:rPr lang="ru-RU" dirty="0"/>
              <a:t> </a:t>
            </a:r>
            <a:r>
              <a:rPr lang="ru-RU" dirty="0" err="1"/>
              <a:t>подарувала</a:t>
            </a:r>
            <a:r>
              <a:rPr lang="ru-RU" dirty="0"/>
              <a:t> сорочку, яку </a:t>
            </a:r>
            <a:r>
              <a:rPr lang="ru-RU" dirty="0" err="1"/>
              <a:t>вишила</a:t>
            </a:r>
            <a:r>
              <a:rPr lang="ru-RU" dirty="0"/>
              <a:t> для </a:t>
            </a:r>
            <a:r>
              <a:rPr lang="ru-RU" dirty="0" err="1"/>
              <a:t>неї</a:t>
            </a:r>
            <a:r>
              <a:rPr lang="ru-RU" dirty="0"/>
              <a:t> </a:t>
            </a:r>
            <a:r>
              <a:rPr lang="ru-RU" dirty="0" err="1"/>
              <a:t>бабуня</a:t>
            </a:r>
            <a:r>
              <a:rPr lang="ru-RU" dirty="0"/>
              <a:t> </a:t>
            </a:r>
            <a:r>
              <a:rPr lang="ru-RU" dirty="0" err="1"/>
              <a:t>Ізидора</a:t>
            </a:r>
            <a:r>
              <a:rPr lang="ru-RU" dirty="0"/>
              <a:t> </a:t>
            </a:r>
            <a:r>
              <a:rPr lang="ru-RU" dirty="0" err="1"/>
              <a:t>Петрівна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ній</a:t>
            </a:r>
            <a:r>
              <a:rPr lang="ru-RU" dirty="0"/>
              <a:t> </a:t>
            </a:r>
            <a:r>
              <a:rPr lang="ru-RU" dirty="0" err="1"/>
              <a:t>виросло</a:t>
            </a:r>
            <a:r>
              <a:rPr lang="ru-RU" dirty="0"/>
              <a:t> три </a:t>
            </a:r>
            <a:r>
              <a:rPr lang="ru-RU" dirty="0" err="1"/>
              <a:t>покоління</a:t>
            </a:r>
            <a:r>
              <a:rPr lang="ru-RU" dirty="0"/>
              <a:t> </a:t>
            </a:r>
            <a:r>
              <a:rPr lang="ru-RU" dirty="0" err="1"/>
              <a:t>дівчаток</a:t>
            </a:r>
            <a:r>
              <a:rPr lang="ru-RU" dirty="0"/>
              <a:t> </a:t>
            </a:r>
            <a:r>
              <a:rPr lang="ru-RU" dirty="0" err="1"/>
              <a:t>Косачівських</a:t>
            </a:r>
            <a:r>
              <a:rPr lang="ru-RU" dirty="0"/>
              <a:t> — вона, </a:t>
            </a:r>
            <a:r>
              <a:rPr lang="ru-RU" dirty="0" err="1"/>
              <a:t>її</a:t>
            </a:r>
            <a:r>
              <a:rPr lang="ru-RU" dirty="0"/>
              <a:t> дочка та </a:t>
            </a:r>
            <a:r>
              <a:rPr lang="ru-RU" dirty="0" err="1"/>
              <a:t>онучка</a:t>
            </a:r>
            <a:r>
              <a:rPr lang="ru-RU" dirty="0"/>
              <a:t>.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подарувала</a:t>
            </a:r>
            <a:r>
              <a:rPr lang="ru-RU" dirty="0"/>
              <a:t> корсетку, </a:t>
            </a:r>
            <a:r>
              <a:rPr lang="ru-RU" dirty="0" err="1"/>
              <a:t>що</a:t>
            </a:r>
            <a:r>
              <a:rPr lang="ru-RU" dirty="0"/>
              <a:t> є аналогом корсетки, в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сфотографована</a:t>
            </a:r>
            <a:r>
              <a:rPr lang="ru-RU" dirty="0"/>
              <a:t> </a:t>
            </a:r>
            <a:r>
              <a:rPr lang="ru-RU" dirty="0" err="1"/>
              <a:t>маленька</a:t>
            </a:r>
            <a:r>
              <a:rPr lang="ru-RU" dirty="0"/>
              <a:t> Леся (фото 1887 року).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зустріч</a:t>
            </a:r>
            <a:r>
              <a:rPr lang="ru-RU" dirty="0"/>
              <a:t> </a:t>
            </a:r>
            <a:r>
              <a:rPr lang="ru-RU" dirty="0" err="1"/>
              <a:t>допомогла</a:t>
            </a:r>
            <a:r>
              <a:rPr lang="ru-RU" dirty="0"/>
              <a:t> </a:t>
            </a:r>
            <a:r>
              <a:rPr lang="ru-RU" dirty="0" err="1"/>
              <a:t>встановити</a:t>
            </a:r>
            <a:r>
              <a:rPr lang="ru-RU" dirty="0"/>
              <a:t> </a:t>
            </a:r>
            <a:r>
              <a:rPr lang="ru-RU" dirty="0" err="1"/>
              <a:t>зв’язок</a:t>
            </a:r>
            <a:r>
              <a:rPr lang="ru-RU" dirty="0"/>
              <a:t> з родиною </a:t>
            </a:r>
            <a:r>
              <a:rPr lang="ru-RU" dirty="0" err="1"/>
              <a:t>Петрових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зберегли</a:t>
            </a:r>
            <a:r>
              <a:rPr lang="ru-RU" dirty="0"/>
              <a:t> </a:t>
            </a:r>
            <a:r>
              <a:rPr lang="ru-RU" dirty="0" err="1"/>
              <a:t>особисті</a:t>
            </a:r>
            <a:r>
              <a:rPr lang="ru-RU" dirty="0"/>
              <a:t> </a:t>
            </a:r>
            <a:r>
              <a:rPr lang="ru-RU" dirty="0" err="1"/>
              <a:t>речі</a:t>
            </a:r>
            <a:r>
              <a:rPr lang="ru-RU" dirty="0"/>
              <a:t> </a:t>
            </a:r>
            <a:r>
              <a:rPr lang="ru-RU" dirty="0" err="1"/>
              <a:t>Косачів</a:t>
            </a:r>
            <a:r>
              <a:rPr lang="ru-RU" dirty="0"/>
              <a:t> і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родинний</a:t>
            </a:r>
            <a:r>
              <a:rPr lang="ru-RU" dirty="0"/>
              <a:t> </a:t>
            </a:r>
            <a:r>
              <a:rPr lang="ru-RU" dirty="0" err="1"/>
              <a:t>зв’язок</a:t>
            </a:r>
            <a:r>
              <a:rPr lang="ru-RU" dirty="0"/>
              <a:t> з </a:t>
            </a:r>
            <a:r>
              <a:rPr lang="ru-RU" dirty="0" err="1"/>
              <a:t>Лесею</a:t>
            </a:r>
            <a:r>
              <a:rPr lang="ru-RU" dirty="0"/>
              <a:t> </a:t>
            </a:r>
            <a:r>
              <a:rPr lang="ru-RU" dirty="0" err="1"/>
              <a:t>Українкою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26 </a:t>
            </a:r>
            <a:r>
              <a:rPr lang="ru-RU" dirty="0" err="1"/>
              <a:t>серпня</a:t>
            </a:r>
            <a:r>
              <a:rPr lang="ru-RU" dirty="0"/>
              <a:t> 2008 року Ольга Петрова </a:t>
            </a:r>
            <a:r>
              <a:rPr lang="ru-RU" dirty="0" err="1"/>
              <a:t>вдруге</a:t>
            </a:r>
            <a:r>
              <a:rPr lang="ru-RU" dirty="0"/>
              <a:t> </a:t>
            </a:r>
            <a:r>
              <a:rPr lang="ru-RU" dirty="0" err="1"/>
              <a:t>відвідала</a:t>
            </a:r>
            <a:r>
              <a:rPr lang="ru-RU" dirty="0"/>
              <a:t> наше </a:t>
            </a:r>
            <a:r>
              <a:rPr lang="ru-RU" dirty="0" err="1"/>
              <a:t>місто</a:t>
            </a:r>
            <a:r>
              <a:rPr lang="ru-RU" dirty="0"/>
              <a:t>, музей. Переступивши </a:t>
            </a:r>
            <a:r>
              <a:rPr lang="ru-RU" dirty="0" err="1"/>
              <a:t>поріг</a:t>
            </a:r>
            <a:r>
              <a:rPr lang="ru-RU" dirty="0"/>
              <a:t> музею, </a:t>
            </a:r>
            <a:r>
              <a:rPr lang="ru-RU" dirty="0" err="1"/>
              <a:t>мовила</a:t>
            </a:r>
            <a:r>
              <a:rPr lang="ru-RU" dirty="0"/>
              <a:t>: «Тут </a:t>
            </a:r>
            <a:r>
              <a:rPr lang="ru-RU" dirty="0" err="1"/>
              <a:t>мені</a:t>
            </a:r>
            <a:r>
              <a:rPr lang="ru-RU" dirty="0"/>
              <a:t> усе </a:t>
            </a:r>
            <a:r>
              <a:rPr lang="ru-RU" dirty="0" err="1"/>
              <a:t>близьке</a:t>
            </a:r>
            <a:r>
              <a:rPr lang="ru-RU" dirty="0"/>
              <a:t> і </a:t>
            </a:r>
            <a:r>
              <a:rPr lang="ru-RU" dirty="0" err="1"/>
              <a:t>рідне</a:t>
            </a:r>
            <a:r>
              <a:rPr lang="ru-RU" dirty="0"/>
              <a:t>…» Привезла </a:t>
            </a:r>
            <a:r>
              <a:rPr lang="ru-RU" dirty="0" err="1"/>
              <a:t>подарунок</a:t>
            </a:r>
            <a:r>
              <a:rPr lang="ru-RU" dirty="0"/>
              <a:t> музею — шкатулку Олени </a:t>
            </a:r>
            <a:r>
              <a:rPr lang="ru-RU" dirty="0" err="1"/>
              <a:t>Пчілки</a:t>
            </a:r>
            <a:r>
              <a:rPr lang="ru-RU" dirty="0"/>
              <a:t>,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старовинну</a:t>
            </a:r>
            <a:r>
              <a:rPr lang="ru-RU" dirty="0"/>
              <a:t>, </a:t>
            </a:r>
            <a:r>
              <a:rPr lang="ru-RU" dirty="0" err="1"/>
              <a:t>цікаву</a:t>
            </a:r>
            <a:r>
              <a:rPr lang="ru-RU" dirty="0"/>
              <a:t> </a:t>
            </a:r>
            <a:r>
              <a:rPr lang="ru-RU" dirty="0" err="1"/>
              <a:t>річ</a:t>
            </a:r>
            <a:r>
              <a:rPr lang="ru-RU" dirty="0"/>
              <a:t>, яку </a:t>
            </a:r>
            <a:r>
              <a:rPr lang="ru-RU" dirty="0" err="1"/>
              <a:t>реставровано</a:t>
            </a:r>
            <a:r>
              <a:rPr lang="ru-RU" dirty="0"/>
              <a:t> в </a:t>
            </a:r>
            <a:r>
              <a:rPr lang="ru-RU" dirty="0" err="1"/>
              <a:t>Іспанії</a:t>
            </a:r>
            <a:r>
              <a:rPr lang="ru-RU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0" y="0"/>
            <a:ext cx="4114800" cy="70104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3560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Василь </a:t>
            </a:r>
            <a:r>
              <a:rPr lang="ru-RU" dirty="0" err="1"/>
              <a:t>Дмитрович</a:t>
            </a:r>
            <a:r>
              <a:rPr lang="ru-RU" dirty="0"/>
              <a:t> </a:t>
            </a:r>
            <a:r>
              <a:rPr lang="ru-RU" dirty="0" err="1"/>
              <a:t>Завілевський</a:t>
            </a:r>
            <a:r>
              <a:rPr lang="ru-RU" dirty="0"/>
              <a:t> (</a:t>
            </a:r>
            <a:r>
              <a:rPr lang="ru-RU" dirty="0" err="1"/>
              <a:t>Зюня</a:t>
            </a:r>
            <a:r>
              <a:rPr lang="ru-RU" dirty="0"/>
              <a:t>) </a:t>
            </a:r>
            <a:r>
              <a:rPr lang="ru-RU" dirty="0" err="1"/>
              <a:t>був</a:t>
            </a:r>
            <a:r>
              <a:rPr lang="ru-RU" dirty="0"/>
              <a:t> приятелем </a:t>
            </a:r>
            <a:r>
              <a:rPr lang="ru-RU" dirty="0" err="1"/>
              <a:t>Лесі</a:t>
            </a:r>
            <a:r>
              <a:rPr lang="ru-RU" dirty="0"/>
              <a:t> і </a:t>
            </a:r>
            <a:r>
              <a:rPr lang="ru-RU" dirty="0" err="1"/>
              <a:t>її</a:t>
            </a:r>
            <a:r>
              <a:rPr lang="ru-RU" dirty="0"/>
              <a:t> брата </a:t>
            </a:r>
            <a:r>
              <a:rPr lang="ru-RU" dirty="0" err="1"/>
              <a:t>Михайла</a:t>
            </a:r>
            <a:r>
              <a:rPr lang="ru-RU" dirty="0"/>
              <a:t>. Дружба </a:t>
            </a:r>
            <a:r>
              <a:rPr lang="ru-RU" dirty="0" err="1"/>
              <a:t>між</a:t>
            </a:r>
            <a:r>
              <a:rPr lang="ru-RU" dirty="0"/>
              <a:t> ним і </a:t>
            </a:r>
            <a:r>
              <a:rPr lang="ru-RU" dirty="0" err="1"/>
              <a:t>Лесею</a:t>
            </a:r>
            <a:r>
              <a:rPr lang="ru-RU" dirty="0"/>
              <a:t> </a:t>
            </a:r>
            <a:r>
              <a:rPr lang="ru-RU" dirty="0" err="1"/>
              <a:t>продовжувалась</a:t>
            </a:r>
            <a:r>
              <a:rPr lang="ru-RU" dirty="0"/>
              <a:t> і </a:t>
            </a:r>
            <a:r>
              <a:rPr lang="ru-RU" dirty="0" err="1"/>
              <a:t>пізніше</a:t>
            </a:r>
            <a:r>
              <a:rPr lang="ru-RU" dirty="0"/>
              <a:t>. З листа </a:t>
            </a:r>
            <a:r>
              <a:rPr lang="ru-RU" dirty="0" err="1"/>
              <a:t>від</a:t>
            </a:r>
            <a:r>
              <a:rPr lang="ru-RU" dirty="0"/>
              <a:t> 24 </a:t>
            </a:r>
            <a:r>
              <a:rPr lang="ru-RU" dirty="0" err="1"/>
              <a:t>березня</a:t>
            </a:r>
            <a:r>
              <a:rPr lang="ru-RU" dirty="0"/>
              <a:t> 1888 року </a:t>
            </a:r>
            <a:r>
              <a:rPr lang="ru-RU" dirty="0" err="1"/>
              <a:t>дізнаємося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Зюня</a:t>
            </a:r>
            <a:r>
              <a:rPr lang="ru-RU" dirty="0"/>
              <a:t> на </a:t>
            </a:r>
            <a:r>
              <a:rPr lang="ru-RU" dirty="0" err="1"/>
              <a:t>іменини</a:t>
            </a:r>
            <a:r>
              <a:rPr lang="ru-RU" dirty="0"/>
              <a:t> </a:t>
            </a:r>
            <a:r>
              <a:rPr lang="ru-RU" dirty="0" err="1"/>
              <a:t>Лесі</a:t>
            </a:r>
            <a:r>
              <a:rPr lang="ru-RU" dirty="0"/>
              <a:t> </a:t>
            </a:r>
            <a:r>
              <a:rPr lang="ru-RU" dirty="0" err="1"/>
              <a:t>Українки</a:t>
            </a:r>
            <a:r>
              <a:rPr lang="ru-RU" dirty="0"/>
              <a:t> </a:t>
            </a:r>
            <a:r>
              <a:rPr lang="ru-RU" dirty="0" err="1"/>
              <a:t>мав</a:t>
            </a:r>
            <a:r>
              <a:rPr lang="ru-RU" dirty="0"/>
              <a:t> </a:t>
            </a:r>
            <a:r>
              <a:rPr lang="ru-RU" dirty="0" err="1"/>
              <a:t>прислати</a:t>
            </a:r>
            <a:r>
              <a:rPr lang="ru-RU" dirty="0"/>
              <a:t> книги (твори </a:t>
            </a:r>
            <a:r>
              <a:rPr lang="ru-RU" dirty="0" err="1"/>
              <a:t>Тургенєва</a:t>
            </a:r>
            <a:r>
              <a:rPr lang="ru-RU" dirty="0"/>
              <a:t>, Короленка, </a:t>
            </a:r>
            <a:r>
              <a:rPr lang="ru-RU" dirty="0" err="1"/>
              <a:t>вірші</a:t>
            </a:r>
            <a:r>
              <a:rPr lang="ru-RU" dirty="0"/>
              <a:t> Гюго). 31 </a:t>
            </a:r>
            <a:r>
              <a:rPr lang="ru-RU" dirty="0" err="1"/>
              <a:t>березня</a:t>
            </a:r>
            <a:r>
              <a:rPr lang="ru-RU" dirty="0"/>
              <a:t> 1890 року </a:t>
            </a:r>
            <a:r>
              <a:rPr lang="ru-RU" dirty="0" err="1"/>
              <a:t>він</a:t>
            </a:r>
            <a:r>
              <a:rPr lang="ru-RU" dirty="0"/>
              <a:t> писав </a:t>
            </a:r>
            <a:r>
              <a:rPr lang="ru-RU" dirty="0" err="1"/>
              <a:t>Лесі</a:t>
            </a:r>
            <a:r>
              <a:rPr lang="ru-RU" dirty="0"/>
              <a:t> з Петербурга: «Христос Воскрес! </a:t>
            </a:r>
            <a:r>
              <a:rPr lang="ru-RU" dirty="0" err="1"/>
              <a:t>Спасибі</a:t>
            </a:r>
            <a:r>
              <a:rPr lang="ru-RU" dirty="0"/>
              <a:t> Вам, </a:t>
            </a:r>
            <a:r>
              <a:rPr lang="ru-RU" dirty="0" err="1"/>
              <a:t>шановна</a:t>
            </a:r>
            <a:r>
              <a:rPr lang="ru-RU" dirty="0"/>
              <a:t> </a:t>
            </a:r>
            <a:r>
              <a:rPr lang="ru-RU" dirty="0" err="1"/>
              <a:t>Ларисо</a:t>
            </a:r>
            <a:r>
              <a:rPr lang="ru-RU" dirty="0"/>
              <a:t> </a:t>
            </a:r>
            <a:r>
              <a:rPr lang="ru-RU" dirty="0" err="1"/>
              <a:t>Петрівно</a:t>
            </a:r>
            <a:r>
              <a:rPr lang="ru-RU" dirty="0"/>
              <a:t>, за Ваш </a:t>
            </a:r>
            <a:r>
              <a:rPr lang="ru-RU" dirty="0" err="1"/>
              <a:t>ласкавий</a:t>
            </a:r>
            <a:r>
              <a:rPr lang="ru-RU" dirty="0"/>
              <a:t> лист до мене». У </a:t>
            </a:r>
            <a:r>
              <a:rPr lang="ru-RU" dirty="0" err="1"/>
              <a:t>листі</a:t>
            </a:r>
            <a:r>
              <a:rPr lang="ru-RU" dirty="0"/>
              <a:t> </a:t>
            </a:r>
            <a:r>
              <a:rPr lang="ru-RU" dirty="0" err="1"/>
              <a:t>далі</a:t>
            </a:r>
            <a:r>
              <a:rPr lang="ru-RU" dirty="0"/>
              <a:t> </a:t>
            </a:r>
            <a:r>
              <a:rPr lang="ru-RU" dirty="0" err="1"/>
              <a:t>йдеться</a:t>
            </a:r>
            <a:r>
              <a:rPr lang="ru-RU" dirty="0"/>
              <a:t> про </a:t>
            </a:r>
            <a:r>
              <a:rPr lang="ru-RU" dirty="0" err="1"/>
              <a:t>оцінку</a:t>
            </a:r>
            <a:r>
              <a:rPr lang="ru-RU" dirty="0"/>
              <a:t> </a:t>
            </a:r>
            <a:r>
              <a:rPr lang="ru-RU" dirty="0" err="1"/>
              <a:t>оповідання</a:t>
            </a:r>
            <a:r>
              <a:rPr lang="ru-RU" dirty="0"/>
              <a:t>, </a:t>
            </a:r>
            <a:r>
              <a:rPr lang="ru-RU" dirty="0" err="1"/>
              <a:t>написаного</a:t>
            </a:r>
            <a:r>
              <a:rPr lang="ru-RU" dirty="0"/>
              <a:t> </a:t>
            </a:r>
            <a:r>
              <a:rPr lang="ru-RU" dirty="0" err="1"/>
              <a:t>Зюнею</a:t>
            </a:r>
            <a:r>
              <a:rPr lang="ru-RU" dirty="0"/>
              <a:t>, яке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надіслав</a:t>
            </a:r>
            <a:r>
              <a:rPr lang="ru-RU" dirty="0"/>
              <a:t> </a:t>
            </a:r>
            <a:r>
              <a:rPr lang="ru-RU" dirty="0" err="1"/>
              <a:t>Лесі</a:t>
            </a:r>
            <a:r>
              <a:rPr lang="ru-RU" dirty="0"/>
              <a:t> з правом </a:t>
            </a:r>
            <a:r>
              <a:rPr lang="ru-RU" dirty="0" err="1"/>
              <a:t>різати</a:t>
            </a:r>
            <a:r>
              <a:rPr lang="ru-RU" dirty="0"/>
              <a:t> і </a:t>
            </a:r>
            <a:r>
              <a:rPr lang="ru-RU" dirty="0" err="1"/>
              <a:t>поправляти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. </a:t>
            </a:r>
            <a:r>
              <a:rPr lang="ru-RU" dirty="0" err="1"/>
              <a:t>Повідомляє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хоче</a:t>
            </a:r>
            <a:r>
              <a:rPr lang="ru-RU" dirty="0"/>
              <a:t> </a:t>
            </a:r>
            <a:r>
              <a:rPr lang="ru-RU" dirty="0" err="1"/>
              <a:t>займатися</a:t>
            </a:r>
            <a:r>
              <a:rPr lang="ru-RU" dirty="0"/>
              <a:t> перекладами. Просить </a:t>
            </a:r>
            <a:r>
              <a:rPr lang="ru-RU" dirty="0" err="1"/>
              <a:t>прислати</a:t>
            </a:r>
            <a:r>
              <a:rPr lang="ru-RU" dirty="0"/>
              <a:t> список </a:t>
            </a:r>
            <a:r>
              <a:rPr lang="ru-RU" dirty="0" err="1"/>
              <a:t>творів</a:t>
            </a:r>
            <a:r>
              <a:rPr lang="ru-RU" dirty="0"/>
              <a:t> до перекладу — люди </a:t>
            </a:r>
            <a:r>
              <a:rPr lang="ru-RU" dirty="0" err="1"/>
              <a:t>візьмуться</a:t>
            </a:r>
            <a:r>
              <a:rPr lang="ru-RU" dirty="0"/>
              <a:t> за роботу. У </a:t>
            </a:r>
            <a:r>
              <a:rPr lang="ru-RU" dirty="0" err="1"/>
              <a:t>цьому</a:t>
            </a:r>
            <a:r>
              <a:rPr lang="ru-RU" dirty="0"/>
              <a:t> ж </a:t>
            </a:r>
            <a:r>
              <a:rPr lang="ru-RU" dirty="0" err="1"/>
              <a:t>листі</a:t>
            </a:r>
            <a:r>
              <a:rPr lang="ru-RU" dirty="0"/>
              <a:t> </a:t>
            </a:r>
            <a:r>
              <a:rPr lang="ru-RU" dirty="0" err="1"/>
              <a:t>запитує</a:t>
            </a:r>
            <a:r>
              <a:rPr lang="ru-RU" dirty="0"/>
              <a:t> про </a:t>
            </a:r>
            <a:r>
              <a:rPr lang="ru-RU" dirty="0" err="1"/>
              <a:t>Михайла</a:t>
            </a:r>
            <a:r>
              <a:rPr lang="ru-RU" dirty="0"/>
              <a:t>. У </a:t>
            </a:r>
            <a:r>
              <a:rPr lang="ru-RU" dirty="0" err="1"/>
              <a:t>листі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18 </a:t>
            </a:r>
            <a:r>
              <a:rPr lang="ru-RU" dirty="0" err="1"/>
              <a:t>травня</a:t>
            </a:r>
            <a:r>
              <a:rPr lang="ru-RU" dirty="0"/>
              <a:t> 1890 року до брата </a:t>
            </a:r>
            <a:r>
              <a:rPr lang="ru-RU" dirty="0" err="1"/>
              <a:t>Михайла</a:t>
            </a:r>
            <a:r>
              <a:rPr lang="ru-RU" dirty="0"/>
              <a:t> Леся </a:t>
            </a:r>
            <a:r>
              <a:rPr lang="ru-RU" dirty="0" err="1"/>
              <a:t>згадує</a:t>
            </a:r>
            <a:r>
              <a:rPr lang="ru-RU" dirty="0"/>
              <a:t> про </a:t>
            </a:r>
            <a:r>
              <a:rPr lang="ru-RU" dirty="0" err="1"/>
              <a:t>нього</a:t>
            </a:r>
            <a:r>
              <a:rPr lang="ru-RU" dirty="0"/>
              <a:t> «</a:t>
            </a:r>
            <a:r>
              <a:rPr lang="ru-RU" dirty="0" err="1"/>
              <a:t>ошукав</a:t>
            </a:r>
            <a:r>
              <a:rPr lang="ru-RU" dirty="0"/>
              <a:t> мене </a:t>
            </a:r>
            <a:r>
              <a:rPr lang="ru-RU" dirty="0" err="1"/>
              <a:t>Зюня</a:t>
            </a:r>
            <a:r>
              <a:rPr lang="ru-RU" dirty="0"/>
              <a:t>, не </a:t>
            </a:r>
            <a:r>
              <a:rPr lang="ru-RU" dirty="0" err="1"/>
              <a:t>шле</a:t>
            </a:r>
            <a:r>
              <a:rPr lang="ru-RU" dirty="0"/>
              <a:t> </a:t>
            </a:r>
            <a:r>
              <a:rPr lang="ru-RU" dirty="0" err="1"/>
              <a:t>мені</a:t>
            </a:r>
            <a:r>
              <a:rPr lang="ru-RU" dirty="0"/>
              <a:t> </a:t>
            </a:r>
            <a:r>
              <a:rPr lang="ru-RU" dirty="0" err="1"/>
              <a:t>жадних</a:t>
            </a:r>
            <a:r>
              <a:rPr lang="ru-RU" dirty="0"/>
              <a:t> </a:t>
            </a:r>
            <a:r>
              <a:rPr lang="ru-RU" dirty="0" err="1"/>
              <a:t>перекладів</a:t>
            </a:r>
            <a:r>
              <a:rPr lang="ru-RU" dirty="0"/>
              <a:t>! </a:t>
            </a:r>
            <a:r>
              <a:rPr lang="ru-RU" dirty="0" err="1"/>
              <a:t>Якби</a:t>
            </a:r>
            <a:r>
              <a:rPr lang="ru-RU" dirty="0"/>
              <a:t> почать </a:t>
            </a:r>
            <a:r>
              <a:rPr lang="ru-RU" dirty="0" err="1"/>
              <a:t>описувати</a:t>
            </a:r>
            <a:r>
              <a:rPr lang="ru-RU" dirty="0"/>
              <a:t> увесь </a:t>
            </a:r>
            <a:r>
              <a:rPr lang="ru-RU" dirty="0" err="1"/>
              <a:t>мій</a:t>
            </a:r>
            <a:r>
              <a:rPr lang="ru-RU" dirty="0"/>
              <a:t> жаль на </a:t>
            </a:r>
            <a:r>
              <a:rPr lang="ru-RU" dirty="0" err="1"/>
              <a:t>їх</a:t>
            </a:r>
            <a:r>
              <a:rPr lang="ru-RU" dirty="0"/>
              <a:t>, то </a:t>
            </a:r>
            <a:r>
              <a:rPr lang="ru-RU" dirty="0" err="1"/>
              <a:t>була</a:t>
            </a:r>
            <a:r>
              <a:rPr lang="ru-RU" dirty="0"/>
              <a:t> б тема до </a:t>
            </a:r>
            <a:r>
              <a:rPr lang="ru-RU" dirty="0" err="1"/>
              <a:t>нескінчення</a:t>
            </a:r>
            <a:r>
              <a:rPr lang="ru-RU" dirty="0"/>
              <a:t>… на </a:t>
            </a:r>
            <a:r>
              <a:rPr lang="ru-RU" dirty="0" err="1"/>
              <a:t>Зюню</a:t>
            </a:r>
            <a:r>
              <a:rPr lang="ru-RU" dirty="0"/>
              <a:t>, правда, </a:t>
            </a:r>
            <a:r>
              <a:rPr lang="ru-RU" dirty="0" err="1"/>
              <a:t>ще</a:t>
            </a:r>
            <a:r>
              <a:rPr lang="ru-RU" dirty="0"/>
              <a:t> маю </a:t>
            </a:r>
            <a:r>
              <a:rPr lang="ru-RU" dirty="0" err="1"/>
              <a:t>надію</a:t>
            </a:r>
            <a:r>
              <a:rPr lang="ru-RU" dirty="0"/>
              <a:t>». 26 листопада 1890 року В. </a:t>
            </a:r>
            <a:r>
              <a:rPr lang="ru-RU" dirty="0" err="1"/>
              <a:t>Завілевський</a:t>
            </a:r>
            <a:r>
              <a:rPr lang="ru-RU" dirty="0"/>
              <a:t> </a:t>
            </a:r>
            <a:r>
              <a:rPr lang="ru-RU" dirty="0" err="1"/>
              <a:t>пише</a:t>
            </a:r>
            <a:r>
              <a:rPr lang="ru-RU" dirty="0"/>
              <a:t> </a:t>
            </a:r>
            <a:r>
              <a:rPr lang="ru-RU" dirty="0" err="1"/>
              <a:t>Лесі</a:t>
            </a:r>
            <a:r>
              <a:rPr lang="ru-RU" dirty="0"/>
              <a:t>: «</a:t>
            </a:r>
            <a:r>
              <a:rPr lang="ru-RU" dirty="0" err="1"/>
              <a:t>Дякую</a:t>
            </a:r>
            <a:r>
              <a:rPr lang="ru-RU" dirty="0"/>
              <a:t> </a:t>
            </a:r>
            <a:r>
              <a:rPr lang="ru-RU" dirty="0" err="1"/>
              <a:t>Панні</a:t>
            </a:r>
            <a:r>
              <a:rPr lang="ru-RU" dirty="0"/>
              <a:t> </a:t>
            </a:r>
            <a:r>
              <a:rPr lang="ru-RU" dirty="0" err="1"/>
              <a:t>Ларисі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кинула </a:t>
            </a:r>
            <a:r>
              <a:rPr lang="ru-RU" dirty="0" err="1"/>
              <a:t>живе</a:t>
            </a:r>
            <a:r>
              <a:rPr lang="ru-RU" dirty="0"/>
              <a:t>, </a:t>
            </a:r>
            <a:r>
              <a:rPr lang="ru-RU" dirty="0" err="1"/>
              <a:t>щире</a:t>
            </a:r>
            <a:r>
              <a:rPr lang="ru-RU" dirty="0"/>
              <a:t> </a:t>
            </a:r>
            <a:r>
              <a:rPr lang="ru-RU" dirty="0" err="1"/>
              <a:t>українське</a:t>
            </a:r>
            <a:r>
              <a:rPr lang="ru-RU" dirty="0"/>
              <a:t> слово в </a:t>
            </a:r>
            <a:r>
              <a:rPr lang="ru-RU" dirty="0" err="1"/>
              <a:t>кацапщину</a:t>
            </a:r>
            <a:r>
              <a:rPr lang="ru-RU" dirty="0"/>
              <a:t>, де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хіба</a:t>
            </a:r>
            <a:r>
              <a:rPr lang="ru-RU" dirty="0"/>
              <a:t> </a:t>
            </a:r>
            <a:r>
              <a:rPr lang="ru-RU" dirty="0" err="1"/>
              <a:t>тоді</a:t>
            </a:r>
            <a:r>
              <a:rPr lang="ru-RU" dirty="0"/>
              <a:t> </a:t>
            </a:r>
            <a:r>
              <a:rPr lang="ru-RU" dirty="0" err="1"/>
              <a:t>почують</a:t>
            </a:r>
            <a:r>
              <a:rPr lang="ru-RU" dirty="0"/>
              <a:t>, як сам </a:t>
            </a:r>
            <a:r>
              <a:rPr lang="ru-RU" dirty="0" err="1"/>
              <a:t>скажеш</a:t>
            </a:r>
            <a:r>
              <a:rPr lang="ru-RU" dirty="0"/>
              <a:t>».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736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83717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Лист </a:t>
            </a:r>
            <a:r>
              <a:rPr lang="ru-RU" dirty="0" err="1"/>
              <a:t>від</a:t>
            </a:r>
            <a:r>
              <a:rPr lang="ru-RU" dirty="0"/>
              <a:t> Ольги </a:t>
            </a:r>
            <a:r>
              <a:rPr lang="ru-RU" dirty="0" err="1"/>
              <a:t>Сергіїв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12 </a:t>
            </a:r>
            <a:r>
              <a:rPr lang="ru-RU" dirty="0" err="1"/>
              <a:t>липня</a:t>
            </a:r>
            <a:r>
              <a:rPr lang="ru-RU" dirty="0"/>
              <a:t> 2000 року. «</a:t>
            </a:r>
            <a:r>
              <a:rPr lang="ru-RU" dirty="0" err="1"/>
              <a:t>Арізона</a:t>
            </a:r>
            <a:r>
              <a:rPr lang="ru-RU" dirty="0"/>
              <a:t>. </a:t>
            </a:r>
            <a:r>
              <a:rPr lang="ru-RU" dirty="0" err="1"/>
              <a:t>Вельмишановна</a:t>
            </a:r>
            <a:r>
              <a:rPr lang="ru-RU" dirty="0"/>
              <a:t> </a:t>
            </a:r>
            <a:r>
              <a:rPr lang="ru-RU" dirty="0" err="1"/>
              <a:t>Віро</a:t>
            </a:r>
            <a:r>
              <a:rPr lang="ru-RU" dirty="0"/>
              <a:t> </a:t>
            </a:r>
            <a:r>
              <a:rPr lang="ru-RU" dirty="0" err="1"/>
              <a:t>Омелянівно</a:t>
            </a:r>
            <a:r>
              <a:rPr lang="ru-RU" dirty="0"/>
              <a:t>! </a:t>
            </a:r>
            <a:r>
              <a:rPr lang="ru-RU" dirty="0" err="1"/>
              <a:t>Наступного</a:t>
            </a:r>
            <a:r>
              <a:rPr lang="ru-RU" dirty="0"/>
              <a:t> </a:t>
            </a:r>
            <a:r>
              <a:rPr lang="ru-RU" dirty="0" err="1"/>
              <a:t>місяця</a:t>
            </a:r>
            <a:r>
              <a:rPr lang="ru-RU" dirty="0"/>
              <a:t> буде </a:t>
            </a:r>
            <a:r>
              <a:rPr lang="ru-RU" dirty="0" err="1"/>
              <a:t>нагода</a:t>
            </a:r>
            <a:r>
              <a:rPr lang="ru-RU" dirty="0"/>
              <a:t> </a:t>
            </a:r>
            <a:r>
              <a:rPr lang="ru-RU" dirty="0" err="1"/>
              <a:t>передати</a:t>
            </a:r>
            <a:r>
              <a:rPr lang="ru-RU" dirty="0"/>
              <a:t> для </a:t>
            </a:r>
            <a:r>
              <a:rPr lang="ru-RU" dirty="0" err="1"/>
              <a:t>Вашого</a:t>
            </a:r>
            <a:r>
              <a:rPr lang="ru-RU" dirty="0"/>
              <a:t> музею </a:t>
            </a:r>
            <a:r>
              <a:rPr lang="ru-RU" dirty="0" err="1"/>
              <a:t>від</a:t>
            </a:r>
            <a:r>
              <a:rPr lang="ru-RU" dirty="0"/>
              <a:t> мене </a:t>
            </a:r>
            <a:r>
              <a:rPr lang="ru-RU" dirty="0" err="1"/>
              <a:t>подарунок</a:t>
            </a:r>
            <a:r>
              <a:rPr lang="ru-RU" dirty="0"/>
              <a:t>, а </a:t>
            </a:r>
            <a:r>
              <a:rPr lang="ru-RU" dirty="0" err="1"/>
              <a:t>саме</a:t>
            </a:r>
            <a:r>
              <a:rPr lang="ru-RU" dirty="0"/>
              <a:t>: два </a:t>
            </a:r>
            <a:r>
              <a:rPr lang="ru-RU" dirty="0" err="1"/>
              <a:t>комплекти</a:t>
            </a:r>
            <a:r>
              <a:rPr lang="ru-RU" dirty="0"/>
              <a:t> (по 12 </a:t>
            </a:r>
            <a:r>
              <a:rPr lang="ru-RU" dirty="0" err="1"/>
              <a:t>томів</a:t>
            </a:r>
            <a:r>
              <a:rPr lang="ru-RU" dirty="0"/>
              <a:t>) </a:t>
            </a:r>
            <a:r>
              <a:rPr lang="ru-RU" dirty="0" err="1"/>
              <a:t>творів</a:t>
            </a:r>
            <a:r>
              <a:rPr lang="ru-RU" dirty="0"/>
              <a:t> </a:t>
            </a:r>
            <a:r>
              <a:rPr lang="ru-RU" dirty="0" err="1"/>
              <a:t>Лесі</a:t>
            </a:r>
            <a:r>
              <a:rPr lang="ru-RU" dirty="0"/>
              <a:t> </a:t>
            </a:r>
            <a:r>
              <a:rPr lang="ru-RU" dirty="0" err="1"/>
              <a:t>Українки</a:t>
            </a:r>
            <a:r>
              <a:rPr lang="ru-RU" dirty="0"/>
              <a:t> і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рукопис</a:t>
            </a:r>
            <a:r>
              <a:rPr lang="ru-RU" dirty="0"/>
              <a:t> </a:t>
            </a:r>
            <a:r>
              <a:rPr lang="ru-RU" dirty="0" err="1"/>
              <a:t>твору</a:t>
            </a:r>
            <a:r>
              <a:rPr lang="ru-RU" dirty="0"/>
              <a:t> «</a:t>
            </a:r>
            <a:r>
              <a:rPr lang="ru-RU" dirty="0" err="1"/>
              <a:t>Хронології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та </a:t>
            </a:r>
            <a:r>
              <a:rPr lang="ru-RU" dirty="0" err="1"/>
              <a:t>творчості</a:t>
            </a:r>
            <a:r>
              <a:rPr lang="ru-RU" dirty="0"/>
              <a:t> </a:t>
            </a:r>
            <a:r>
              <a:rPr lang="ru-RU" dirty="0" err="1"/>
              <a:t>Лесі</a:t>
            </a:r>
            <a:r>
              <a:rPr lang="ru-RU" dirty="0"/>
              <a:t> </a:t>
            </a:r>
            <a:r>
              <a:rPr lang="ru-RU" dirty="0" err="1"/>
              <a:t>Українки</a:t>
            </a:r>
            <a:r>
              <a:rPr lang="ru-RU" dirty="0"/>
              <a:t>»,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опрацювала</a:t>
            </a:r>
            <a:r>
              <a:rPr lang="ru-RU" dirty="0"/>
              <a:t> Ольга </a:t>
            </a:r>
            <a:r>
              <a:rPr lang="ru-RU" dirty="0" err="1"/>
              <a:t>Петрівна</a:t>
            </a:r>
            <a:r>
              <a:rPr lang="ru-RU" dirty="0"/>
              <a:t> </a:t>
            </a:r>
            <a:r>
              <a:rPr lang="ru-RU" dirty="0" err="1"/>
              <a:t>Кривинюк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Подружжя</a:t>
            </a:r>
            <a:r>
              <a:rPr lang="ru-RU" dirty="0"/>
              <a:t> </a:t>
            </a:r>
            <a:r>
              <a:rPr lang="ru-RU" dirty="0" err="1"/>
              <a:t>Матківських</a:t>
            </a:r>
            <a:r>
              <a:rPr lang="ru-RU" dirty="0"/>
              <a:t> (</a:t>
            </a:r>
            <a:r>
              <a:rPr lang="ru-RU" dirty="0" err="1"/>
              <a:t>що</a:t>
            </a:r>
            <a:r>
              <a:rPr lang="ru-RU" dirty="0"/>
              <a:t> належать до </a:t>
            </a:r>
            <a:r>
              <a:rPr lang="ru-RU" dirty="0" err="1"/>
              <a:t>певної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пов’язана</a:t>
            </a:r>
            <a:r>
              <a:rPr lang="ru-RU" dirty="0"/>
              <a:t> з </a:t>
            </a:r>
            <a:r>
              <a:rPr lang="ru-RU" dirty="0" err="1"/>
              <a:t>допомогою</a:t>
            </a:r>
            <a:r>
              <a:rPr lang="ru-RU" dirty="0"/>
              <a:t> для </a:t>
            </a:r>
            <a:r>
              <a:rPr lang="ru-RU" dirty="0" err="1"/>
              <a:t>України</a:t>
            </a:r>
            <a:r>
              <a:rPr lang="ru-RU" dirty="0"/>
              <a:t>)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летіти</a:t>
            </a:r>
            <a:r>
              <a:rPr lang="ru-RU" dirty="0"/>
              <a:t> на </a:t>
            </a:r>
            <a:r>
              <a:rPr lang="ru-RU" dirty="0" err="1"/>
              <a:t>Україну</a:t>
            </a:r>
            <a:r>
              <a:rPr lang="ru-RU" dirty="0"/>
              <a:t> і </a:t>
            </a:r>
            <a:r>
              <a:rPr lang="ru-RU" dirty="0" err="1"/>
              <a:t>припровадити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історичні</a:t>
            </a:r>
            <a:r>
              <a:rPr lang="ru-RU" dirty="0"/>
              <a:t> </a:t>
            </a:r>
            <a:r>
              <a:rPr lang="ru-RU" dirty="0" err="1"/>
              <a:t>цінності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зараз </a:t>
            </a:r>
            <a:r>
              <a:rPr lang="ru-RU" dirty="0" err="1"/>
              <a:t>знаходяться</a:t>
            </a:r>
            <a:r>
              <a:rPr lang="ru-RU" dirty="0"/>
              <a:t> у </a:t>
            </a:r>
            <a:r>
              <a:rPr lang="ru-RU" dirty="0" err="1"/>
              <a:t>моєї</a:t>
            </a:r>
            <a:r>
              <a:rPr lang="ru-RU" dirty="0"/>
              <a:t> дочки </a:t>
            </a:r>
            <a:r>
              <a:rPr lang="ru-RU" dirty="0" err="1"/>
              <a:t>Олі</a:t>
            </a:r>
            <a:r>
              <a:rPr lang="ru-RU" dirty="0"/>
              <a:t>, яка </a:t>
            </a:r>
            <a:r>
              <a:rPr lang="ru-RU" dirty="0" err="1"/>
              <a:t>живе</a:t>
            </a:r>
            <a:r>
              <a:rPr lang="ru-RU" dirty="0"/>
              <a:t> </a:t>
            </a:r>
            <a:r>
              <a:rPr lang="ru-RU" dirty="0" err="1"/>
              <a:t>тепер</a:t>
            </a:r>
            <a:r>
              <a:rPr lang="ru-RU" dirty="0"/>
              <a:t> у </a:t>
            </a:r>
            <a:r>
              <a:rPr lang="ru-RU" dirty="0" err="1"/>
              <a:t>іншому</a:t>
            </a:r>
            <a:r>
              <a:rPr lang="ru-RU" dirty="0"/>
              <a:t> </a:t>
            </a:r>
            <a:r>
              <a:rPr lang="ru-RU" dirty="0" err="1"/>
              <a:t>помешканні</a:t>
            </a:r>
            <a:r>
              <a:rPr lang="ru-RU" dirty="0"/>
              <a:t>. </a:t>
            </a:r>
            <a:r>
              <a:rPr lang="ru-RU" dirty="0" err="1"/>
              <a:t>Сердечний</a:t>
            </a:r>
            <a:r>
              <a:rPr lang="ru-RU" dirty="0"/>
              <a:t> </a:t>
            </a:r>
            <a:r>
              <a:rPr lang="ru-RU" dirty="0" err="1"/>
              <a:t>привіт</a:t>
            </a:r>
            <a:r>
              <a:rPr lang="ru-RU" dirty="0"/>
              <a:t> Вам і </a:t>
            </a:r>
            <a:r>
              <a:rPr lang="ru-RU" dirty="0" err="1"/>
              <a:t>всій</a:t>
            </a:r>
            <a:r>
              <a:rPr lang="ru-RU" dirty="0"/>
              <a:t> </a:t>
            </a:r>
            <a:r>
              <a:rPr lang="ru-RU" dirty="0" err="1"/>
              <a:t>Вашій</a:t>
            </a:r>
            <a:r>
              <a:rPr lang="ru-RU" dirty="0"/>
              <a:t> </a:t>
            </a:r>
            <a:r>
              <a:rPr lang="ru-RU" dirty="0" err="1"/>
              <a:t>родині</a:t>
            </a:r>
            <a:r>
              <a:rPr lang="ru-RU" dirty="0"/>
              <a:t>. </a:t>
            </a:r>
            <a:r>
              <a:rPr lang="ru-RU" dirty="0" err="1"/>
              <a:t>Привіт</a:t>
            </a:r>
            <a:r>
              <a:rPr lang="ru-RU" dirty="0"/>
              <a:t>! Баба Ольга.» (у листах </a:t>
            </a:r>
            <a:r>
              <a:rPr lang="ru-RU" dirty="0" err="1"/>
              <a:t>збережений</a:t>
            </a:r>
            <a:r>
              <a:rPr lang="ru-RU" dirty="0"/>
              <a:t> стиль </a:t>
            </a:r>
            <a:r>
              <a:rPr lang="ru-RU" dirty="0" err="1"/>
              <a:t>оригіналу</a:t>
            </a:r>
            <a:r>
              <a:rPr lang="ru-RU" dirty="0"/>
              <a:t> — автор)</a:t>
            </a:r>
          </a:p>
          <a:p>
            <a:endParaRPr lang="ru-RU" dirty="0"/>
          </a:p>
          <a:p>
            <a:r>
              <a:rPr lang="ru-RU" dirty="0"/>
              <a:t>12-ти </a:t>
            </a:r>
            <a:r>
              <a:rPr lang="ru-RU" dirty="0" err="1"/>
              <a:t>томне</a:t>
            </a:r>
            <a:r>
              <a:rPr lang="ru-RU" dirty="0"/>
              <a:t> </a:t>
            </a:r>
            <a:r>
              <a:rPr lang="ru-RU" dirty="0" err="1"/>
              <a:t>видання</a:t>
            </a:r>
            <a:r>
              <a:rPr lang="ru-RU" dirty="0"/>
              <a:t> 1927–30 р. та 10-ти </a:t>
            </a:r>
            <a:r>
              <a:rPr lang="ru-RU" dirty="0" err="1"/>
              <a:t>томне</a:t>
            </a:r>
            <a:r>
              <a:rPr lang="ru-RU" dirty="0"/>
              <a:t> — 1963–65 р. </a:t>
            </a:r>
            <a:r>
              <a:rPr lang="ru-RU" dirty="0" err="1"/>
              <a:t>зібрання</a:t>
            </a:r>
            <a:r>
              <a:rPr lang="ru-RU" dirty="0"/>
              <a:t> </a:t>
            </a:r>
            <a:r>
              <a:rPr lang="ru-RU" dirty="0" err="1"/>
              <a:t>творів</a:t>
            </a:r>
            <a:r>
              <a:rPr lang="ru-RU" dirty="0"/>
              <a:t> </a:t>
            </a:r>
            <a:r>
              <a:rPr lang="ru-RU" dirty="0" err="1"/>
              <a:t>Лесі</a:t>
            </a:r>
            <a:r>
              <a:rPr lang="ru-RU" dirty="0"/>
              <a:t> </a:t>
            </a:r>
            <a:r>
              <a:rPr lang="ru-RU" dirty="0" err="1"/>
              <a:t>Українки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отримані</a:t>
            </a:r>
            <a:r>
              <a:rPr lang="ru-RU" dirty="0"/>
              <a:t> через </a:t>
            </a:r>
            <a:r>
              <a:rPr lang="ru-RU" dirty="0" err="1"/>
              <a:t>Матківських</a:t>
            </a:r>
            <a:r>
              <a:rPr lang="ru-RU" dirty="0"/>
              <a:t> 23 листопада 2000 року. </a:t>
            </a:r>
            <a:r>
              <a:rPr lang="ru-RU" dirty="0" err="1"/>
              <a:t>Рукопис</a:t>
            </a:r>
            <a:r>
              <a:rPr lang="ru-RU" dirty="0"/>
              <a:t> </a:t>
            </a:r>
            <a:r>
              <a:rPr lang="ru-RU" dirty="0" err="1"/>
              <a:t>твору</a:t>
            </a:r>
            <a:r>
              <a:rPr lang="ru-RU" dirty="0"/>
              <a:t> О. П. Косач-</a:t>
            </a:r>
            <a:r>
              <a:rPr lang="ru-RU" dirty="0" err="1"/>
              <a:t>Кривинюк</a:t>
            </a:r>
            <a:r>
              <a:rPr lang="ru-RU" dirty="0"/>
              <a:t> «</a:t>
            </a:r>
            <a:r>
              <a:rPr lang="ru-RU" dirty="0" err="1"/>
              <a:t>Хронологія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та </a:t>
            </a:r>
            <a:r>
              <a:rPr lang="ru-RU" dirty="0" err="1"/>
              <a:t>творчості</a:t>
            </a:r>
            <a:r>
              <a:rPr lang="ru-RU" dirty="0"/>
              <a:t> </a:t>
            </a:r>
            <a:r>
              <a:rPr lang="ru-RU" dirty="0" err="1"/>
              <a:t>Лесі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» до музею не попав.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095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1905000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0" y="4365104"/>
            <a:ext cx="3322712" cy="2667000"/>
          </a:xfrm>
        </p:spPr>
        <p:txBody>
          <a:bodyPr/>
          <a:lstStyle/>
          <a:p>
            <a:r>
              <a:rPr lang="ru-RU" dirty="0"/>
              <a:t>Ольга </a:t>
            </a:r>
            <a:r>
              <a:rPr lang="ru-RU" dirty="0" err="1"/>
              <a:t>Лютон</a:t>
            </a:r>
            <a:r>
              <a:rPr lang="ru-RU" dirty="0"/>
              <a:t>-Петрова у </a:t>
            </a:r>
            <a:r>
              <a:rPr lang="ru-RU" dirty="0" err="1"/>
              <a:t>вишиванці</a:t>
            </a:r>
            <a:r>
              <a:rPr lang="ru-RU" dirty="0"/>
              <a:t> та </a:t>
            </a:r>
            <a:r>
              <a:rPr lang="ru-RU" dirty="0" err="1"/>
              <a:t>корсетці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експонуються</a:t>
            </a:r>
            <a:r>
              <a:rPr lang="ru-RU" dirty="0"/>
              <a:t> </a:t>
            </a:r>
            <a:r>
              <a:rPr lang="ru-RU" dirty="0" err="1"/>
              <a:t>нині</a:t>
            </a:r>
            <a:r>
              <a:rPr lang="ru-RU" dirty="0"/>
              <a:t> в </a:t>
            </a:r>
            <a:r>
              <a:rPr lang="ru-RU" dirty="0" err="1"/>
              <a:t>музеї</a:t>
            </a:r>
            <a:r>
              <a:rPr lang="ru-RU" dirty="0"/>
              <a:t>. Фото 1948 року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145" y="1375404"/>
            <a:ext cx="1905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76256" y="4653136"/>
            <a:ext cx="21147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Микола</a:t>
            </a:r>
            <a:r>
              <a:rPr lang="ru-RU" dirty="0"/>
              <a:t> Петрович Косач (1884–1937)</a:t>
            </a:r>
          </a:p>
        </p:txBody>
      </p:sp>
    </p:spTree>
    <p:extLst>
      <p:ext uri="{BB962C8B-B14F-4D97-AF65-F5344CB8AC3E}">
        <p14:creationId xmlns:p14="http://schemas.microsoft.com/office/powerpoint/2010/main" val="1653596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38564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738014" cy="5293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7704" y="598615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Ольга </a:t>
            </a:r>
            <a:r>
              <a:rPr lang="ru-RU" dirty="0" err="1"/>
              <a:t>Лютон</a:t>
            </a:r>
            <a:r>
              <a:rPr lang="ru-RU" dirty="0"/>
              <a:t>-Петрова </a:t>
            </a:r>
            <a:r>
              <a:rPr lang="ru-RU" dirty="0" err="1"/>
              <a:t>передає</a:t>
            </a:r>
            <a:r>
              <a:rPr lang="ru-RU" dirty="0"/>
              <a:t> музею шкатулку Олени </a:t>
            </a:r>
            <a:r>
              <a:rPr lang="ru-RU" dirty="0" err="1"/>
              <a:t>Пчілки</a:t>
            </a:r>
            <a:r>
              <a:rPr lang="ru-RU" dirty="0"/>
              <a:t>. Фото 2008 року</a:t>
            </a:r>
          </a:p>
        </p:txBody>
      </p:sp>
    </p:spTree>
    <p:extLst>
      <p:ext uri="{BB962C8B-B14F-4D97-AF65-F5344CB8AC3E}">
        <p14:creationId xmlns:p14="http://schemas.microsoft.com/office/powerpoint/2010/main" val="24544559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79512" y="1124744"/>
            <a:ext cx="6048672" cy="5616624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Велику</a:t>
            </a:r>
            <a:r>
              <a:rPr lang="ru-RU" dirty="0"/>
              <a:t> </a:t>
            </a:r>
            <a:r>
              <a:rPr lang="ru-RU" dirty="0" err="1"/>
              <a:t>історичну</a:t>
            </a:r>
            <a:r>
              <a:rPr lang="ru-RU" dirty="0"/>
              <a:t> </a:t>
            </a:r>
            <a:r>
              <a:rPr lang="ru-RU" dirty="0" err="1"/>
              <a:t>цінність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епістолярна</a:t>
            </a:r>
            <a:r>
              <a:rPr lang="ru-RU" dirty="0"/>
              <a:t> </a:t>
            </a:r>
            <a:r>
              <a:rPr lang="ru-RU" dirty="0" err="1"/>
              <a:t>спадщина</a:t>
            </a:r>
            <a:r>
              <a:rPr lang="ru-RU" dirty="0"/>
              <a:t> </a:t>
            </a:r>
            <a:r>
              <a:rPr lang="ru-RU" dirty="0" err="1"/>
              <a:t>Наталії</a:t>
            </a:r>
            <a:r>
              <a:rPr lang="ru-RU" dirty="0"/>
              <a:t> </a:t>
            </a:r>
            <a:r>
              <a:rPr lang="ru-RU" dirty="0" err="1"/>
              <a:t>Світозарівни</a:t>
            </a:r>
            <a:r>
              <a:rPr lang="ru-RU" dirty="0"/>
              <a:t> </a:t>
            </a:r>
            <a:r>
              <a:rPr lang="ru-RU" dirty="0" err="1"/>
              <a:t>Драгоманової-Бартаї</a:t>
            </a:r>
            <a:r>
              <a:rPr lang="ru-RU" dirty="0"/>
              <a:t> — </a:t>
            </a:r>
            <a:r>
              <a:rPr lang="ru-RU" dirty="0" err="1"/>
              <a:t>племінниці</a:t>
            </a:r>
            <a:r>
              <a:rPr lang="ru-RU" dirty="0"/>
              <a:t> </a:t>
            </a:r>
            <a:r>
              <a:rPr lang="ru-RU" dirty="0" err="1"/>
              <a:t>Лесі</a:t>
            </a:r>
            <a:r>
              <a:rPr lang="ru-RU" dirty="0"/>
              <a:t> </a:t>
            </a:r>
            <a:r>
              <a:rPr lang="ru-RU" dirty="0" err="1"/>
              <a:t>Українки</a:t>
            </a:r>
            <a:r>
              <a:rPr lang="ru-RU" dirty="0"/>
              <a:t>, дочки </a:t>
            </a:r>
            <a:r>
              <a:rPr lang="ru-RU" dirty="0" err="1"/>
              <a:t>Світозара</a:t>
            </a:r>
            <a:r>
              <a:rPr lang="ru-RU" dirty="0"/>
              <a:t> </a:t>
            </a:r>
            <a:r>
              <a:rPr lang="ru-RU" dirty="0" err="1"/>
              <a:t>Драгоманова</a:t>
            </a:r>
            <a:r>
              <a:rPr lang="ru-RU" dirty="0"/>
              <a:t>, </a:t>
            </a:r>
            <a:r>
              <a:rPr lang="ru-RU" dirty="0" err="1"/>
              <a:t>двоюрідного</a:t>
            </a:r>
            <a:r>
              <a:rPr lang="ru-RU" dirty="0"/>
              <a:t> брата </a:t>
            </a:r>
            <a:r>
              <a:rPr lang="ru-RU" dirty="0" err="1"/>
              <a:t>Лесі</a:t>
            </a:r>
            <a:r>
              <a:rPr lang="ru-RU" dirty="0"/>
              <a:t>, </a:t>
            </a:r>
            <a:r>
              <a:rPr lang="ru-RU" dirty="0" err="1"/>
              <a:t>сина</a:t>
            </a:r>
            <a:r>
              <a:rPr lang="ru-RU" dirty="0"/>
              <a:t> </a:t>
            </a:r>
            <a:r>
              <a:rPr lang="ru-RU" dirty="0" err="1"/>
              <a:t>Михайла</a:t>
            </a:r>
            <a:r>
              <a:rPr lang="ru-RU" dirty="0"/>
              <a:t> </a:t>
            </a:r>
            <a:r>
              <a:rPr lang="ru-RU" dirty="0" err="1"/>
              <a:t>Драгоманова</a:t>
            </a:r>
            <a:r>
              <a:rPr lang="ru-RU" dirty="0"/>
              <a:t>, яка </a:t>
            </a:r>
            <a:r>
              <a:rPr lang="ru-RU" dirty="0" err="1"/>
              <a:t>живе</a:t>
            </a:r>
            <a:r>
              <a:rPr lang="ru-RU" dirty="0"/>
              <a:t> в </a:t>
            </a:r>
            <a:r>
              <a:rPr lang="ru-RU" dirty="0" err="1"/>
              <a:t>Угорщині</a:t>
            </a:r>
            <a:r>
              <a:rPr lang="ru-RU" dirty="0"/>
              <a:t>. У 1997 </a:t>
            </a:r>
            <a:r>
              <a:rPr lang="ru-RU" dirty="0" err="1"/>
              <a:t>році</a:t>
            </a:r>
            <a:r>
              <a:rPr lang="ru-RU" dirty="0"/>
              <a:t> вона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відвідала</a:t>
            </a:r>
            <a:r>
              <a:rPr lang="ru-RU" dirty="0"/>
              <a:t> Новоград-</a:t>
            </a:r>
            <a:r>
              <a:rPr lang="ru-RU" dirty="0" err="1"/>
              <a:t>Волинський</a:t>
            </a:r>
            <a:r>
              <a:rPr lang="ru-RU" dirty="0"/>
              <a:t>, а в </a:t>
            </a:r>
            <a:r>
              <a:rPr lang="ru-RU" dirty="0" err="1"/>
              <a:t>листі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20.08.97 написала: «</a:t>
            </a:r>
            <a:r>
              <a:rPr lang="ru-RU" dirty="0" err="1"/>
              <a:t>Досі</a:t>
            </a:r>
            <a:r>
              <a:rPr lang="ru-RU" dirty="0"/>
              <a:t> не </a:t>
            </a:r>
            <a:r>
              <a:rPr lang="ru-RU" dirty="0" err="1"/>
              <a:t>можу</a:t>
            </a:r>
            <a:r>
              <a:rPr lang="ru-RU" dirty="0"/>
              <a:t> </a:t>
            </a:r>
            <a:r>
              <a:rPr lang="ru-RU" dirty="0" err="1"/>
              <a:t>повірити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побувала</a:t>
            </a:r>
            <a:r>
              <a:rPr lang="ru-RU" dirty="0"/>
              <a:t> в </a:t>
            </a:r>
            <a:r>
              <a:rPr lang="ru-RU" dirty="0" err="1"/>
              <a:t>хаті</a:t>
            </a:r>
            <a:r>
              <a:rPr lang="ru-RU" dirty="0"/>
              <a:t> </a:t>
            </a:r>
            <a:r>
              <a:rPr lang="ru-RU" dirty="0" err="1"/>
              <a:t>Косачів</a:t>
            </a:r>
            <a:r>
              <a:rPr lang="ru-RU" dirty="0"/>
              <a:t>».</a:t>
            </a:r>
          </a:p>
          <a:p>
            <a:r>
              <a:rPr lang="ru-RU" dirty="0" err="1"/>
              <a:t>Наталія</a:t>
            </a:r>
            <a:r>
              <a:rPr lang="ru-RU" dirty="0"/>
              <a:t> </a:t>
            </a:r>
            <a:r>
              <a:rPr lang="ru-RU" dirty="0" err="1"/>
              <a:t>Світозарівна</a:t>
            </a:r>
            <a:r>
              <a:rPr lang="ru-RU" dirty="0"/>
              <a:t> </a:t>
            </a:r>
            <a:r>
              <a:rPr lang="ru-RU" dirty="0" err="1"/>
              <a:t>Драгоманова-Бартаї</a:t>
            </a:r>
            <a:r>
              <a:rPr lang="ru-RU" dirty="0"/>
              <a:t>. Фото 1999 року</a:t>
            </a:r>
          </a:p>
          <a:p>
            <a:r>
              <a:rPr lang="ru-RU" dirty="0" err="1"/>
              <a:t>Наталія</a:t>
            </a:r>
            <a:r>
              <a:rPr lang="ru-RU" dirty="0"/>
              <a:t> </a:t>
            </a:r>
            <a:r>
              <a:rPr lang="ru-RU" dirty="0" err="1"/>
              <a:t>Світозарівна</a:t>
            </a:r>
            <a:r>
              <a:rPr lang="ru-RU" dirty="0"/>
              <a:t> </a:t>
            </a:r>
            <a:r>
              <a:rPr lang="ru-RU" dirty="0" err="1"/>
              <a:t>Драгоманова-Бартаї</a:t>
            </a:r>
            <a:r>
              <a:rPr lang="ru-RU" dirty="0"/>
              <a:t>. Фото 1999 року</a:t>
            </a:r>
          </a:p>
          <a:p>
            <a:endParaRPr lang="ru-RU" dirty="0"/>
          </a:p>
          <a:p>
            <a:r>
              <a:rPr lang="ru-RU" dirty="0" err="1"/>
              <a:t>Пані</a:t>
            </a:r>
            <a:r>
              <a:rPr lang="ru-RU" dirty="0"/>
              <a:t> </a:t>
            </a:r>
            <a:r>
              <a:rPr lang="ru-RU" dirty="0" err="1"/>
              <a:t>Наталія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неодноразово</a:t>
            </a:r>
            <a:r>
              <a:rPr lang="ru-RU" dirty="0"/>
              <a:t> </a:t>
            </a:r>
            <a:r>
              <a:rPr lang="ru-RU" dirty="0" err="1"/>
              <a:t>відвідувала</a:t>
            </a:r>
            <a:r>
              <a:rPr lang="ru-RU" dirty="0"/>
              <a:t> </a:t>
            </a:r>
            <a:r>
              <a:rPr lang="ru-RU" dirty="0" err="1"/>
              <a:t>місто</a:t>
            </a:r>
            <a:r>
              <a:rPr lang="ru-RU" dirty="0"/>
              <a:t>. Десять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листування</a:t>
            </a:r>
            <a:r>
              <a:rPr lang="ru-RU" dirty="0"/>
              <a:t> </a:t>
            </a:r>
            <a:r>
              <a:rPr lang="ru-RU" dirty="0" err="1"/>
              <a:t>складають</a:t>
            </a:r>
            <a:r>
              <a:rPr lang="ru-RU" dirty="0"/>
              <a:t> десятки </a:t>
            </a:r>
            <a:r>
              <a:rPr lang="ru-RU" dirty="0" err="1"/>
              <a:t>листів</a:t>
            </a:r>
            <a:r>
              <a:rPr lang="ru-RU" dirty="0"/>
              <a:t>, в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розкриваються</a:t>
            </a:r>
            <a:r>
              <a:rPr lang="ru-RU" dirty="0"/>
              <a:t> </a:t>
            </a:r>
            <a:r>
              <a:rPr lang="ru-RU" dirty="0" err="1"/>
              <a:t>невідомі</a:t>
            </a:r>
            <a:r>
              <a:rPr lang="ru-RU" dirty="0"/>
              <a:t> </a:t>
            </a:r>
            <a:r>
              <a:rPr lang="ru-RU" dirty="0" err="1"/>
              <a:t>сторінки</a:t>
            </a:r>
            <a:r>
              <a:rPr lang="ru-RU" dirty="0"/>
              <a:t> з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родини</a:t>
            </a:r>
            <a:r>
              <a:rPr lang="ru-RU" dirty="0"/>
              <a:t> </a:t>
            </a:r>
            <a:r>
              <a:rPr lang="ru-RU" dirty="0" err="1"/>
              <a:t>Драгоманових-Косачів</a:t>
            </a:r>
            <a:r>
              <a:rPr lang="ru-RU" dirty="0"/>
              <a:t>, </a:t>
            </a:r>
            <a:r>
              <a:rPr lang="ru-RU" dirty="0" err="1"/>
              <a:t>підтверджуються</a:t>
            </a:r>
            <a:r>
              <a:rPr lang="ru-RU" dirty="0"/>
              <a:t> </a:t>
            </a:r>
            <a:r>
              <a:rPr lang="ru-RU" dirty="0" err="1"/>
              <a:t>відомі</a:t>
            </a:r>
            <a:r>
              <a:rPr lang="ru-RU" dirty="0"/>
              <a:t> </a:t>
            </a:r>
            <a:r>
              <a:rPr lang="ru-RU" dirty="0" err="1"/>
              <a:t>факти</a:t>
            </a:r>
            <a:r>
              <a:rPr lang="ru-RU" dirty="0"/>
              <a:t> з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Лесі</a:t>
            </a:r>
            <a:r>
              <a:rPr lang="ru-RU" dirty="0"/>
              <a:t> </a:t>
            </a:r>
            <a:r>
              <a:rPr lang="ru-RU" dirty="0" err="1"/>
              <a:t>Українки</a:t>
            </a:r>
            <a:r>
              <a:rPr lang="ru-RU" dirty="0"/>
              <a:t> та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сім’ї</a:t>
            </a:r>
            <a:r>
              <a:rPr lang="ru-RU" dirty="0"/>
              <a:t>. Є в </a:t>
            </a:r>
            <a:r>
              <a:rPr lang="ru-RU" dirty="0" err="1"/>
              <a:t>музеї</a:t>
            </a:r>
            <a:r>
              <a:rPr lang="ru-RU" dirty="0"/>
              <a:t> </a:t>
            </a:r>
            <a:r>
              <a:rPr lang="ru-RU" dirty="0" err="1"/>
              <a:t>листи</a:t>
            </a:r>
            <a:r>
              <a:rPr lang="ru-RU" dirty="0"/>
              <a:t> і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Аріадни</a:t>
            </a:r>
            <a:r>
              <a:rPr lang="ru-RU" dirty="0"/>
              <a:t> </a:t>
            </a:r>
            <a:r>
              <a:rPr lang="ru-RU" dirty="0" err="1"/>
              <a:t>Драгоманової</a:t>
            </a:r>
            <a:r>
              <a:rPr lang="ru-RU" dirty="0"/>
              <a:t> з </a:t>
            </a:r>
            <a:r>
              <a:rPr lang="ru-RU" dirty="0" err="1"/>
              <a:t>Бразилії</a:t>
            </a:r>
            <a:r>
              <a:rPr lang="ru-RU" dirty="0"/>
              <a:t>, </a:t>
            </a:r>
            <a:r>
              <a:rPr lang="ru-RU" dirty="0" err="1"/>
              <a:t>Марії</a:t>
            </a:r>
            <a:r>
              <a:rPr lang="ru-RU" dirty="0"/>
              <a:t> </a:t>
            </a:r>
            <a:r>
              <a:rPr lang="ru-RU" dirty="0" err="1"/>
              <a:t>Бешкурової</a:t>
            </a:r>
            <a:r>
              <a:rPr lang="ru-RU" dirty="0"/>
              <a:t>, </a:t>
            </a:r>
            <a:r>
              <a:rPr lang="ru-RU" dirty="0" err="1"/>
              <a:t>Аріадни</a:t>
            </a:r>
            <a:r>
              <a:rPr lang="ru-RU" dirty="0"/>
              <a:t> </a:t>
            </a:r>
            <a:r>
              <a:rPr lang="ru-RU" dirty="0" err="1"/>
              <a:t>Труш</a:t>
            </a:r>
            <a:r>
              <a:rPr lang="ru-RU" dirty="0"/>
              <a:t>, </a:t>
            </a:r>
            <a:r>
              <a:rPr lang="ru-RU" dirty="0" err="1"/>
              <a:t>Євгенії</a:t>
            </a:r>
            <a:r>
              <a:rPr lang="ru-RU" dirty="0"/>
              <a:t> </a:t>
            </a:r>
            <a:r>
              <a:rPr lang="ru-RU" dirty="0" err="1"/>
              <a:t>Мільської</a:t>
            </a:r>
            <a:r>
              <a:rPr lang="ru-RU" dirty="0"/>
              <a:t>, </a:t>
            </a:r>
            <a:r>
              <a:rPr lang="ru-RU" dirty="0" err="1"/>
              <a:t>Ірини</a:t>
            </a:r>
            <a:r>
              <a:rPr lang="ru-RU" dirty="0"/>
              <a:t> Стешенко, Олени </a:t>
            </a:r>
            <a:r>
              <a:rPr lang="ru-RU" dirty="0" err="1"/>
              <a:t>Кушти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родичів</a:t>
            </a:r>
            <a:r>
              <a:rPr lang="ru-RU" dirty="0"/>
              <a:t> </a:t>
            </a:r>
            <a:r>
              <a:rPr lang="ru-RU" dirty="0" err="1"/>
              <a:t>Лесі</a:t>
            </a:r>
            <a:r>
              <a:rPr lang="ru-RU" dirty="0"/>
              <a:t> </a:t>
            </a:r>
            <a:r>
              <a:rPr lang="ru-RU" dirty="0" err="1"/>
              <a:t>Українки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60032" y="116632"/>
            <a:ext cx="4114800" cy="7010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484784"/>
            <a:ext cx="1905000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588224" y="4797152"/>
            <a:ext cx="2555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Наталія</a:t>
            </a:r>
            <a:r>
              <a:rPr lang="ru-RU" dirty="0"/>
              <a:t> </a:t>
            </a:r>
            <a:r>
              <a:rPr lang="ru-RU" dirty="0" err="1"/>
              <a:t>Світозарівна</a:t>
            </a:r>
            <a:r>
              <a:rPr lang="ru-RU" dirty="0"/>
              <a:t> </a:t>
            </a:r>
            <a:r>
              <a:rPr lang="ru-RU" dirty="0" err="1"/>
              <a:t>Драгоманова-Бартаї</a:t>
            </a:r>
            <a:r>
              <a:rPr lang="ru-RU" dirty="0"/>
              <a:t>. Фото 1999 року</a:t>
            </a:r>
          </a:p>
        </p:txBody>
      </p:sp>
    </p:spTree>
    <p:extLst>
      <p:ext uri="{BB962C8B-B14F-4D97-AF65-F5344CB8AC3E}">
        <p14:creationId xmlns:p14="http://schemas.microsoft.com/office/powerpoint/2010/main" val="2528234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«</a:t>
            </a:r>
            <a:r>
              <a:rPr lang="ru-RU" dirty="0" err="1"/>
              <a:t>Листи</a:t>
            </a:r>
            <a:r>
              <a:rPr lang="ru-RU" dirty="0"/>
              <a:t> так </a:t>
            </a:r>
            <a:r>
              <a:rPr lang="ru-RU" dirty="0" err="1"/>
              <a:t>довго</a:t>
            </a:r>
            <a:r>
              <a:rPr lang="ru-RU" dirty="0"/>
              <a:t> </a:t>
            </a:r>
            <a:r>
              <a:rPr lang="ru-RU" dirty="0" err="1"/>
              <a:t>йдуть</a:t>
            </a:r>
            <a:r>
              <a:rPr lang="ru-RU" dirty="0"/>
              <a:t>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зна</a:t>
            </a:r>
            <a:r>
              <a:rPr lang="ru-RU" dirty="0"/>
              <a:t>, впору </a:t>
            </a:r>
            <a:r>
              <a:rPr lang="ru-RU" dirty="0" err="1"/>
              <a:t>чи</a:t>
            </a:r>
            <a:r>
              <a:rPr lang="ru-RU" dirty="0"/>
              <a:t> не впору </a:t>
            </a:r>
            <a:r>
              <a:rPr lang="ru-RU" dirty="0" err="1"/>
              <a:t>прийдуть</a:t>
            </a:r>
            <a:r>
              <a:rPr lang="ru-RU" dirty="0"/>
              <a:t>, в </a:t>
            </a:r>
            <a:r>
              <a:rPr lang="ru-RU" dirty="0" err="1"/>
              <a:t>якому</a:t>
            </a:r>
            <a:r>
              <a:rPr lang="ru-RU" dirty="0"/>
              <a:t> настрою </a:t>
            </a:r>
            <a:r>
              <a:rPr lang="ru-RU" dirty="0" err="1"/>
              <a:t>хто</a:t>
            </a:r>
            <a:r>
              <a:rPr lang="ru-RU" dirty="0"/>
              <a:t> буде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читати</a:t>
            </a:r>
            <a:r>
              <a:rPr lang="ru-RU" dirty="0"/>
              <a:t>» — писала Леся </a:t>
            </a:r>
            <a:r>
              <a:rPr lang="ru-RU" dirty="0" err="1"/>
              <a:t>Українка</a:t>
            </a:r>
            <a:r>
              <a:rPr lang="ru-RU" dirty="0"/>
              <a:t>. </a:t>
            </a:r>
            <a:r>
              <a:rPr lang="ru-RU" dirty="0" err="1"/>
              <a:t>Листи</a:t>
            </a:r>
            <a:r>
              <a:rPr lang="ru-RU" dirty="0"/>
              <a:t> </a:t>
            </a:r>
            <a:r>
              <a:rPr lang="ru-RU" dirty="0" err="1"/>
              <a:t>адресовані</a:t>
            </a:r>
            <a:r>
              <a:rPr lang="ru-RU" dirty="0"/>
              <a:t> в музей </a:t>
            </a:r>
            <a:r>
              <a:rPr lang="ru-RU" dirty="0" err="1"/>
              <a:t>поетеси</a:t>
            </a:r>
            <a:r>
              <a:rPr lang="ru-RU" dirty="0"/>
              <a:t> на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батьківщині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спадкоємців</a:t>
            </a:r>
            <a:r>
              <a:rPr lang="ru-RU" dirty="0"/>
              <a:t> </a:t>
            </a:r>
            <a:r>
              <a:rPr lang="ru-RU" dirty="0" err="1"/>
              <a:t>родини</a:t>
            </a:r>
            <a:r>
              <a:rPr lang="ru-RU" dirty="0"/>
              <a:t> </a:t>
            </a:r>
            <a:r>
              <a:rPr lang="ru-RU" dirty="0" err="1"/>
              <a:t>Драгоманових-Косачів</a:t>
            </a:r>
            <a:r>
              <a:rPr lang="ru-RU" dirty="0"/>
              <a:t> </a:t>
            </a:r>
            <a:r>
              <a:rPr lang="ru-RU" dirty="0" err="1"/>
              <a:t>іноді</a:t>
            </a:r>
            <a:r>
              <a:rPr lang="ru-RU" dirty="0"/>
              <a:t> </a:t>
            </a:r>
            <a:r>
              <a:rPr lang="ru-RU" dirty="0" err="1"/>
              <a:t>довго</a:t>
            </a:r>
            <a:r>
              <a:rPr lang="ru-RU" dirty="0"/>
              <a:t> </a:t>
            </a:r>
            <a:r>
              <a:rPr lang="ru-RU" dirty="0" err="1"/>
              <a:t>йдуть</a:t>
            </a:r>
            <a:r>
              <a:rPr lang="ru-RU" dirty="0"/>
              <a:t> і </a:t>
            </a:r>
            <a:r>
              <a:rPr lang="ru-RU" dirty="0" err="1"/>
              <a:t>врештірешт</a:t>
            </a:r>
            <a:r>
              <a:rPr lang="ru-RU" dirty="0"/>
              <a:t> </a:t>
            </a:r>
            <a:r>
              <a:rPr lang="ru-RU" dirty="0" err="1"/>
              <a:t>приходять</a:t>
            </a:r>
            <a:r>
              <a:rPr lang="ru-RU" dirty="0"/>
              <a:t>. Вони </a:t>
            </a:r>
            <a:r>
              <a:rPr lang="ru-RU" dirty="0" err="1"/>
              <a:t>стають</a:t>
            </a:r>
            <a:r>
              <a:rPr lang="ru-RU" dirty="0"/>
              <a:t> </a:t>
            </a:r>
            <a:r>
              <a:rPr lang="ru-RU" dirty="0" err="1"/>
              <a:t>надбанням</a:t>
            </a:r>
            <a:r>
              <a:rPr lang="ru-RU" dirty="0"/>
              <a:t> широкого кола </a:t>
            </a:r>
            <a:r>
              <a:rPr lang="ru-RU" dirty="0" err="1"/>
              <a:t>шанувальників</a:t>
            </a:r>
            <a:r>
              <a:rPr lang="ru-RU" dirty="0"/>
              <a:t> та </a:t>
            </a:r>
            <a:r>
              <a:rPr lang="ru-RU" dirty="0" err="1"/>
              <a:t>джерелом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і </a:t>
            </a:r>
            <a:r>
              <a:rPr lang="ru-RU" dirty="0" err="1"/>
              <a:t>творчості</a:t>
            </a:r>
            <a:r>
              <a:rPr lang="ru-RU" dirty="0"/>
              <a:t> </a:t>
            </a:r>
            <a:r>
              <a:rPr lang="ru-RU" dirty="0" err="1"/>
              <a:t>родини</a:t>
            </a:r>
            <a:r>
              <a:rPr lang="ru-RU" dirty="0"/>
              <a:t> </a:t>
            </a:r>
            <a:r>
              <a:rPr lang="ru-RU" dirty="0" err="1"/>
              <a:t>Косачів-Драгоманових</a:t>
            </a:r>
            <a:r>
              <a:rPr lang="ru-RU" dirty="0"/>
              <a:t>, вони —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літератури</a:t>
            </a:r>
            <a:r>
              <a:rPr lang="ru-RU" dirty="0"/>
              <a:t>, </a:t>
            </a:r>
            <a:r>
              <a:rPr lang="ru-RU" dirty="0" err="1"/>
              <a:t>мистецтва</a:t>
            </a:r>
            <a:r>
              <a:rPr lang="ru-RU" dirty="0"/>
              <a:t>, науки.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211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/>
              <a:t>Сьогодні</a:t>
            </a:r>
            <a:r>
              <a:rPr lang="ru-RU" dirty="0"/>
              <a:t> музей </a:t>
            </a:r>
            <a:r>
              <a:rPr lang="ru-RU" dirty="0" err="1"/>
              <a:t>Лесі</a:t>
            </a:r>
            <a:r>
              <a:rPr lang="ru-RU" dirty="0"/>
              <a:t> </a:t>
            </a:r>
            <a:r>
              <a:rPr lang="ru-RU" dirty="0" err="1"/>
              <a:t>Українки</a:t>
            </a:r>
            <a:r>
              <a:rPr lang="ru-RU" dirty="0"/>
              <a:t> на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батьківщині</a:t>
            </a:r>
            <a:r>
              <a:rPr lang="ru-RU" dirty="0"/>
              <a:t>, у </a:t>
            </a:r>
            <a:r>
              <a:rPr lang="ru-RU" dirty="0" err="1"/>
              <a:t>місті</a:t>
            </a:r>
            <a:r>
              <a:rPr lang="ru-RU" dirty="0"/>
              <a:t> </a:t>
            </a:r>
            <a:r>
              <a:rPr lang="ru-RU" dirty="0" err="1"/>
              <a:t>Новограді-Волинському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літературно-меморіальний</a:t>
            </a:r>
            <a:r>
              <a:rPr lang="ru-RU" dirty="0"/>
              <a:t> комплекс,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меморіальної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, </a:t>
            </a:r>
            <a:r>
              <a:rPr lang="ru-RU" dirty="0" err="1"/>
              <a:t>відділу</a:t>
            </a:r>
            <a:r>
              <a:rPr lang="ru-RU" dirty="0"/>
              <a:t> </a:t>
            </a:r>
            <a:r>
              <a:rPr lang="ru-RU" dirty="0" err="1"/>
              <a:t>вшанування</a:t>
            </a:r>
            <a:r>
              <a:rPr lang="ru-RU" dirty="0"/>
              <a:t> </a:t>
            </a:r>
            <a:r>
              <a:rPr lang="ru-RU" dirty="0" err="1"/>
              <a:t>пам’яті</a:t>
            </a:r>
            <a:r>
              <a:rPr lang="ru-RU" dirty="0"/>
              <a:t> </a:t>
            </a:r>
            <a:r>
              <a:rPr lang="ru-RU" dirty="0" err="1"/>
              <a:t>поетеси</a:t>
            </a:r>
            <a:r>
              <a:rPr lang="ru-RU" dirty="0"/>
              <a:t> «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живих</a:t>
            </a:r>
            <a:r>
              <a:rPr lang="ru-RU" dirty="0"/>
              <a:t> жива» з </a:t>
            </a:r>
            <a:r>
              <a:rPr lang="ru-RU" dirty="0" err="1"/>
              <a:t>просторим</a:t>
            </a:r>
            <a:r>
              <a:rPr lang="ru-RU" dirty="0"/>
              <a:t> </a:t>
            </a:r>
            <a:r>
              <a:rPr lang="ru-RU" dirty="0" err="1"/>
              <a:t>заквітчаним</a:t>
            </a:r>
            <a:r>
              <a:rPr lang="ru-RU" dirty="0"/>
              <a:t> двориком.</a:t>
            </a:r>
          </a:p>
          <a:p>
            <a:endParaRPr lang="ru-RU" dirty="0"/>
          </a:p>
          <a:p>
            <a:r>
              <a:rPr lang="ru-RU" dirty="0"/>
              <a:t>У </a:t>
            </a:r>
            <a:r>
              <a:rPr lang="ru-RU" dirty="0" err="1"/>
              <a:t>п’яти</a:t>
            </a:r>
            <a:r>
              <a:rPr lang="ru-RU" dirty="0"/>
              <a:t> </a:t>
            </a:r>
            <a:r>
              <a:rPr lang="ru-RU" dirty="0" err="1"/>
              <a:t>меморіальних</a:t>
            </a:r>
            <a:r>
              <a:rPr lang="ru-RU" dirty="0"/>
              <a:t> </a:t>
            </a:r>
            <a:r>
              <a:rPr lang="ru-RU" dirty="0" err="1"/>
              <a:t>кімнатах</a:t>
            </a:r>
            <a:r>
              <a:rPr lang="ru-RU" dirty="0"/>
              <a:t> </a:t>
            </a:r>
            <a:r>
              <a:rPr lang="ru-RU" dirty="0" err="1"/>
              <a:t>відтворено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сім’ї</a:t>
            </a:r>
            <a:r>
              <a:rPr lang="ru-RU" dirty="0"/>
              <a:t> </a:t>
            </a:r>
            <a:r>
              <a:rPr lang="ru-RU" dirty="0" err="1"/>
              <a:t>Косачів</a:t>
            </a:r>
            <a:r>
              <a:rPr lang="ru-RU" dirty="0"/>
              <a:t>, </a:t>
            </a:r>
            <a:r>
              <a:rPr lang="ru-RU" dirty="0" err="1"/>
              <a:t>представлені</a:t>
            </a:r>
            <a:r>
              <a:rPr lang="ru-RU" dirty="0"/>
              <a:t> </a:t>
            </a:r>
            <a:r>
              <a:rPr lang="ru-RU" dirty="0" err="1"/>
              <a:t>вітальня</a:t>
            </a:r>
            <a:r>
              <a:rPr lang="ru-RU" dirty="0"/>
              <a:t>, </a:t>
            </a:r>
            <a:r>
              <a:rPr lang="ru-RU" dirty="0" err="1"/>
              <a:t>робочий</a:t>
            </a:r>
            <a:r>
              <a:rPr lang="ru-RU" dirty="0"/>
              <a:t> </a:t>
            </a:r>
            <a:r>
              <a:rPr lang="ru-RU" dirty="0" err="1"/>
              <a:t>кабінет</a:t>
            </a:r>
            <a:r>
              <a:rPr lang="ru-RU" dirty="0"/>
              <a:t> батька, </a:t>
            </a:r>
            <a:r>
              <a:rPr lang="ru-RU" dirty="0" err="1"/>
              <a:t>дитяча</a:t>
            </a:r>
            <a:r>
              <a:rPr lang="ru-RU" dirty="0"/>
              <a:t> </a:t>
            </a:r>
            <a:r>
              <a:rPr lang="ru-RU" dirty="0" err="1"/>
              <a:t>кімната</a:t>
            </a:r>
            <a:r>
              <a:rPr lang="ru-RU" dirty="0"/>
              <a:t> </a:t>
            </a:r>
            <a:r>
              <a:rPr lang="ru-RU" dirty="0" err="1"/>
              <a:t>Лесі</a:t>
            </a:r>
            <a:r>
              <a:rPr lang="ru-RU" dirty="0"/>
              <a:t>,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перші</a:t>
            </a:r>
            <a:r>
              <a:rPr lang="ru-RU" dirty="0"/>
              <a:t> роки </a:t>
            </a:r>
            <a:r>
              <a:rPr lang="ru-RU" dirty="0" err="1"/>
              <a:t>життя</a:t>
            </a:r>
            <a:r>
              <a:rPr lang="ru-RU" dirty="0"/>
              <a:t>. У </a:t>
            </a:r>
            <a:r>
              <a:rPr lang="ru-RU" dirty="0" err="1"/>
              <a:t>меморіальних</a:t>
            </a:r>
            <a:r>
              <a:rPr lang="ru-RU" dirty="0"/>
              <a:t> </a:t>
            </a:r>
            <a:r>
              <a:rPr lang="ru-RU" dirty="0" err="1"/>
              <a:t>кімнатах</a:t>
            </a:r>
            <a:r>
              <a:rPr lang="ru-RU" dirty="0"/>
              <a:t> </a:t>
            </a:r>
            <a:r>
              <a:rPr lang="ru-RU" dirty="0" err="1"/>
              <a:t>зібрані</a:t>
            </a:r>
            <a:r>
              <a:rPr lang="ru-RU" dirty="0"/>
              <a:t> </a:t>
            </a:r>
            <a:r>
              <a:rPr lang="ru-RU" dirty="0" err="1"/>
              <a:t>особисті</a:t>
            </a:r>
            <a:r>
              <a:rPr lang="ru-RU" dirty="0"/>
              <a:t> </a:t>
            </a:r>
            <a:r>
              <a:rPr lang="ru-RU" dirty="0" err="1"/>
              <a:t>речі</a:t>
            </a:r>
            <a:r>
              <a:rPr lang="ru-RU" dirty="0"/>
              <a:t> </a:t>
            </a:r>
            <a:r>
              <a:rPr lang="ru-RU" dirty="0" err="1"/>
              <a:t>родини</a:t>
            </a:r>
            <a:r>
              <a:rPr lang="ru-RU" dirty="0"/>
              <a:t> </a:t>
            </a:r>
            <a:r>
              <a:rPr lang="ru-RU" dirty="0" err="1"/>
              <a:t>Драгоманових-Косачів</a:t>
            </a:r>
            <a:r>
              <a:rPr lang="ru-RU" dirty="0"/>
              <a:t> та людей,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тісно</a:t>
            </a:r>
            <a:r>
              <a:rPr lang="ru-RU" dirty="0"/>
              <a:t> </a:t>
            </a:r>
            <a:r>
              <a:rPr lang="ru-RU" dirty="0" err="1"/>
              <a:t>спілкувалися</a:t>
            </a:r>
            <a:r>
              <a:rPr lang="ru-RU" dirty="0"/>
              <a:t> з ними.</a:t>
            </a:r>
          </a:p>
          <a:p>
            <a:endParaRPr lang="ru-RU" dirty="0"/>
          </a:p>
          <a:p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речей — </a:t>
            </a:r>
            <a:r>
              <a:rPr lang="ru-RU" dirty="0" err="1"/>
              <a:t>український</a:t>
            </a:r>
            <a:r>
              <a:rPr lang="ru-RU" dirty="0"/>
              <a:t> </a:t>
            </a:r>
            <a:r>
              <a:rPr lang="ru-RU" dirty="0" err="1"/>
              <a:t>національний</a:t>
            </a:r>
            <a:r>
              <a:rPr lang="ru-RU" dirty="0"/>
              <a:t> костюм, </a:t>
            </a:r>
            <a:r>
              <a:rPr lang="ru-RU" dirty="0" err="1"/>
              <a:t>який</a:t>
            </a:r>
            <a:r>
              <a:rPr lang="ru-RU" dirty="0"/>
              <a:t> носила Леся </a:t>
            </a:r>
            <a:r>
              <a:rPr lang="ru-RU" dirty="0" err="1"/>
              <a:t>Українка</a:t>
            </a:r>
            <a:r>
              <a:rPr lang="ru-RU" dirty="0"/>
              <a:t>. Чашечка, пенал, картина «</a:t>
            </a:r>
            <a:r>
              <a:rPr lang="ru-RU" dirty="0" err="1"/>
              <a:t>Волинська</a:t>
            </a:r>
            <a:r>
              <a:rPr lang="ru-RU" dirty="0"/>
              <a:t> хата», яку </a:t>
            </a:r>
            <a:r>
              <a:rPr lang="ru-RU" dirty="0" err="1"/>
              <a:t>намалювала</a:t>
            </a:r>
            <a:r>
              <a:rPr lang="ru-RU" dirty="0"/>
              <a:t> Леся </a:t>
            </a:r>
            <a:r>
              <a:rPr lang="ru-RU" dirty="0" err="1"/>
              <a:t>Українка</a:t>
            </a:r>
            <a:r>
              <a:rPr lang="ru-RU" dirty="0"/>
              <a:t>, </a:t>
            </a:r>
            <a:r>
              <a:rPr lang="ru-RU" dirty="0" err="1"/>
              <a:t>дитяча</a:t>
            </a:r>
            <a:r>
              <a:rPr lang="ru-RU" dirty="0"/>
              <a:t> </a:t>
            </a:r>
            <a:r>
              <a:rPr lang="ru-RU" dirty="0" err="1"/>
              <a:t>іграшка</a:t>
            </a:r>
            <a:r>
              <a:rPr lang="ru-RU" dirty="0"/>
              <a:t> — </a:t>
            </a:r>
            <a:r>
              <a:rPr lang="ru-RU" dirty="0" err="1"/>
              <a:t>дерев’яний</a:t>
            </a:r>
            <a:r>
              <a:rPr lang="ru-RU" dirty="0"/>
              <a:t> рублик,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засвідчує</a:t>
            </a:r>
            <a:r>
              <a:rPr lang="ru-RU" dirty="0"/>
              <a:t> простоту </a:t>
            </a:r>
            <a:r>
              <a:rPr lang="ru-RU" dirty="0" err="1"/>
              <a:t>виховання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Косачів</a:t>
            </a:r>
            <a:r>
              <a:rPr lang="ru-RU" dirty="0"/>
              <a:t>.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зусиллям</a:t>
            </a:r>
            <a:r>
              <a:rPr lang="ru-RU" dirty="0"/>
              <a:t>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новоград-волинців</a:t>
            </a:r>
            <a:r>
              <a:rPr lang="ru-RU" dirty="0"/>
              <a:t> до </a:t>
            </a:r>
            <a:r>
              <a:rPr lang="ru-RU" dirty="0" err="1"/>
              <a:t>меморіальної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перехідною</a:t>
            </a:r>
            <a:r>
              <a:rPr lang="ru-RU" dirty="0"/>
              <a:t> </a:t>
            </a:r>
            <a:r>
              <a:rPr lang="ru-RU" dirty="0" err="1"/>
              <a:t>галереєю</a:t>
            </a:r>
            <a:r>
              <a:rPr lang="ru-RU" dirty="0"/>
              <a:t> </a:t>
            </a:r>
            <a:r>
              <a:rPr lang="ru-RU" dirty="0" err="1"/>
              <a:t>приєднано</a:t>
            </a:r>
            <a:r>
              <a:rPr lang="ru-RU" dirty="0"/>
              <a:t> </a:t>
            </a:r>
            <a:r>
              <a:rPr lang="ru-RU" dirty="0" err="1"/>
              <a:t>сусідній</a:t>
            </a:r>
            <a:r>
              <a:rPr lang="ru-RU" dirty="0"/>
              <a:t> </a:t>
            </a:r>
            <a:r>
              <a:rPr lang="ru-RU" dirty="0" err="1"/>
              <a:t>будинок</a:t>
            </a:r>
            <a:r>
              <a:rPr lang="ru-RU" dirty="0"/>
              <a:t>. У </a:t>
            </a:r>
            <a:r>
              <a:rPr lang="ru-RU" dirty="0" err="1"/>
              <a:t>ньому</a:t>
            </a:r>
            <a:r>
              <a:rPr lang="ru-RU" dirty="0"/>
              <a:t> колись проживали </a:t>
            </a:r>
            <a:r>
              <a:rPr lang="ru-RU" dirty="0" err="1"/>
              <a:t>господарі</a:t>
            </a:r>
            <a:r>
              <a:rPr lang="ru-RU" dirty="0"/>
              <a:t> </a:t>
            </a:r>
            <a:r>
              <a:rPr lang="ru-RU" dirty="0" err="1"/>
              <a:t>Окружки</a:t>
            </a:r>
            <a:r>
              <a:rPr lang="ru-RU" dirty="0"/>
              <a:t>, </a:t>
            </a:r>
            <a:r>
              <a:rPr lang="ru-RU" dirty="0" err="1"/>
              <a:t>котрі</a:t>
            </a:r>
            <a:r>
              <a:rPr lang="ru-RU" dirty="0"/>
              <a:t> </a:t>
            </a:r>
            <a:r>
              <a:rPr lang="ru-RU" dirty="0" err="1"/>
              <a:t>здавали</a:t>
            </a:r>
            <a:r>
              <a:rPr lang="ru-RU" dirty="0"/>
              <a:t> молодому </a:t>
            </a:r>
            <a:r>
              <a:rPr lang="ru-RU" dirty="0" err="1"/>
              <a:t>подружжю</a:t>
            </a:r>
            <a:r>
              <a:rPr lang="ru-RU" dirty="0"/>
              <a:t> </a:t>
            </a:r>
            <a:r>
              <a:rPr lang="ru-RU" dirty="0" err="1"/>
              <a:t>Косачів</a:t>
            </a:r>
            <a:r>
              <a:rPr lang="ru-RU" dirty="0"/>
              <a:t> </a:t>
            </a:r>
            <a:r>
              <a:rPr lang="ru-RU" dirty="0" err="1"/>
              <a:t>помешкання</a:t>
            </a:r>
            <a:r>
              <a:rPr lang="ru-RU" dirty="0"/>
              <a:t>, де і на родилась дочка Лариса.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319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259632" y="2020824"/>
            <a:ext cx="6552728" cy="40751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7920880" cy="62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6200277"/>
            <a:ext cx="5958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Завідувачка</a:t>
            </a:r>
            <a:r>
              <a:rPr lang="ru-RU" dirty="0"/>
              <a:t> музею </a:t>
            </a:r>
            <a:r>
              <a:rPr lang="ru-RU" dirty="0" err="1"/>
              <a:t>Римська</a:t>
            </a:r>
            <a:r>
              <a:rPr lang="ru-RU" dirty="0"/>
              <a:t> </a:t>
            </a:r>
            <a:r>
              <a:rPr lang="ru-RU" dirty="0" err="1"/>
              <a:t>Віра</a:t>
            </a:r>
            <a:r>
              <a:rPr lang="ru-RU" dirty="0"/>
              <a:t> </a:t>
            </a:r>
            <a:r>
              <a:rPr lang="ru-RU" dirty="0" err="1"/>
              <a:t>Омелянівна</a:t>
            </a:r>
            <a:r>
              <a:rPr lang="ru-RU" dirty="0"/>
              <a:t> </a:t>
            </a:r>
            <a:r>
              <a:rPr lang="ru-RU" dirty="0" err="1"/>
              <a:t>веде</a:t>
            </a:r>
            <a:r>
              <a:rPr lang="ru-RU" dirty="0"/>
              <a:t> </a:t>
            </a:r>
            <a:r>
              <a:rPr lang="ru-RU" dirty="0" err="1"/>
              <a:t>музеєм</a:t>
            </a:r>
            <a:r>
              <a:rPr lang="ru-RU" dirty="0"/>
              <a:t> </a:t>
            </a:r>
            <a:r>
              <a:rPr lang="ru-RU" dirty="0" err="1"/>
              <a:t>екскурсію</a:t>
            </a:r>
            <a:r>
              <a:rPr lang="ru-RU" dirty="0"/>
              <a:t> </a:t>
            </a:r>
            <a:r>
              <a:rPr lang="ru-RU" dirty="0" err="1"/>
              <a:t>школярів</a:t>
            </a:r>
            <a:r>
              <a:rPr lang="ru-RU" dirty="0"/>
              <a:t> (1978 </a:t>
            </a:r>
            <a:r>
              <a:rPr lang="ru-RU" dirty="0" err="1"/>
              <a:t>рік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23158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У день </a:t>
            </a:r>
            <a:r>
              <a:rPr lang="ru-RU" dirty="0" err="1"/>
              <a:t>народження</a:t>
            </a:r>
            <a:r>
              <a:rPr lang="ru-RU" dirty="0"/>
              <a:t> </a:t>
            </a:r>
            <a:r>
              <a:rPr lang="ru-RU" dirty="0" err="1"/>
              <a:t>поетеси</a:t>
            </a:r>
            <a:r>
              <a:rPr lang="ru-RU" dirty="0"/>
              <a:t>, 25 лютого, </a:t>
            </a:r>
            <a:r>
              <a:rPr lang="ru-RU" dirty="0" err="1"/>
              <a:t>прихильників</a:t>
            </a:r>
            <a:r>
              <a:rPr lang="ru-RU" dirty="0"/>
              <a:t> таланту </a:t>
            </a:r>
            <a:r>
              <a:rPr lang="ru-RU" dirty="0" err="1"/>
              <a:t>поетеси</a:t>
            </a:r>
            <a:r>
              <a:rPr lang="ru-RU" dirty="0"/>
              <a:t> </a:t>
            </a:r>
            <a:r>
              <a:rPr lang="ru-RU" dirty="0" err="1"/>
              <a:t>гостинно</a:t>
            </a:r>
            <a:r>
              <a:rPr lang="ru-RU" dirty="0"/>
              <a:t> </a:t>
            </a:r>
            <a:r>
              <a:rPr lang="ru-RU" dirty="0" err="1"/>
              <a:t>зустрічає</a:t>
            </a:r>
            <a:r>
              <a:rPr lang="ru-RU" dirty="0"/>
              <a:t> Лесина </a:t>
            </a:r>
            <a:r>
              <a:rPr lang="ru-RU" dirty="0" err="1"/>
              <a:t>світлиця</a:t>
            </a:r>
            <a:r>
              <a:rPr lang="ru-RU" dirty="0"/>
              <a:t>. </a:t>
            </a:r>
            <a:r>
              <a:rPr lang="ru-RU" dirty="0" err="1"/>
              <a:t>Традиційні</a:t>
            </a:r>
            <a:r>
              <a:rPr lang="ru-RU" dirty="0"/>
              <a:t> </a:t>
            </a:r>
            <a:r>
              <a:rPr lang="ru-RU" dirty="0" err="1"/>
              <a:t>зустрічі</a:t>
            </a:r>
            <a:r>
              <a:rPr lang="ru-RU" dirty="0"/>
              <a:t> з </a:t>
            </a:r>
            <a:r>
              <a:rPr lang="ru-RU" dirty="0" err="1"/>
              <a:t>творчою</a:t>
            </a:r>
            <a:r>
              <a:rPr lang="ru-RU" dirty="0"/>
              <a:t> </a:t>
            </a:r>
            <a:r>
              <a:rPr lang="ru-RU" dirty="0" err="1"/>
              <a:t>молоддю</a:t>
            </a:r>
            <a:r>
              <a:rPr lang="ru-RU" dirty="0"/>
              <a:t> у </a:t>
            </a:r>
            <a:r>
              <a:rPr lang="ru-RU" dirty="0" err="1"/>
              <a:t>музеї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назву</a:t>
            </a:r>
            <a:r>
              <a:rPr lang="ru-RU" dirty="0"/>
              <a:t> «Плеяда </a:t>
            </a:r>
            <a:r>
              <a:rPr lang="ru-RU" dirty="0" err="1"/>
              <a:t>паростків</a:t>
            </a:r>
            <a:r>
              <a:rPr lang="ru-RU" dirty="0"/>
              <a:t> Лесиного краю». З 1987 року, коли </a:t>
            </a:r>
            <a:r>
              <a:rPr lang="ru-RU" dirty="0" err="1"/>
              <a:t>урочисто</a:t>
            </a:r>
            <a:r>
              <a:rPr lang="ru-RU" dirty="0"/>
              <a:t> </a:t>
            </a:r>
            <a:r>
              <a:rPr lang="ru-RU" dirty="0" err="1"/>
              <a:t>відкрито</a:t>
            </a:r>
            <a:r>
              <a:rPr lang="ru-RU" dirty="0"/>
              <a:t> </a:t>
            </a:r>
            <a:r>
              <a:rPr lang="ru-RU" dirty="0" err="1"/>
              <a:t>пам’ятник</a:t>
            </a:r>
            <a:r>
              <a:rPr lang="ru-RU" dirty="0"/>
              <a:t> </a:t>
            </a:r>
            <a:r>
              <a:rPr lang="ru-RU" dirty="0" err="1"/>
              <a:t>Лесі</a:t>
            </a:r>
            <a:r>
              <a:rPr lang="ru-RU" dirty="0"/>
              <a:t> </a:t>
            </a:r>
            <a:r>
              <a:rPr lang="ru-RU" dirty="0" err="1"/>
              <a:t>Українці</a:t>
            </a:r>
            <a:r>
              <a:rPr lang="ru-RU" dirty="0"/>
              <a:t> у </a:t>
            </a:r>
            <a:r>
              <a:rPr lang="ru-RU" dirty="0" err="1"/>
              <a:t>центрі</a:t>
            </a:r>
            <a:r>
              <a:rPr lang="ru-RU" dirty="0"/>
              <a:t> </a:t>
            </a:r>
            <a:r>
              <a:rPr lang="ru-RU" dirty="0" err="1"/>
              <a:t>міста</a:t>
            </a:r>
            <a:r>
              <a:rPr lang="ru-RU" dirty="0"/>
              <a:t>, </a:t>
            </a:r>
            <a:r>
              <a:rPr lang="ru-RU" dirty="0" err="1"/>
              <a:t>щороку</a:t>
            </a:r>
            <a:r>
              <a:rPr lang="ru-RU" dirty="0"/>
              <a:t> проходить </a:t>
            </a:r>
            <a:r>
              <a:rPr lang="ru-RU" dirty="0" err="1"/>
              <a:t>Міжнародне</a:t>
            </a:r>
            <a:r>
              <a:rPr lang="ru-RU" dirty="0"/>
              <a:t> свято </a:t>
            </a:r>
            <a:r>
              <a:rPr lang="ru-RU" dirty="0" err="1"/>
              <a:t>літератури</a:t>
            </a:r>
            <a:r>
              <a:rPr lang="ru-RU" dirty="0"/>
              <a:t> і </a:t>
            </a:r>
            <a:r>
              <a:rPr lang="ru-RU" dirty="0" err="1"/>
              <a:t>мистецтва</a:t>
            </a:r>
            <a:r>
              <a:rPr lang="ru-RU" dirty="0"/>
              <a:t> «</a:t>
            </a:r>
            <a:r>
              <a:rPr lang="ru-RU" dirty="0" err="1"/>
              <a:t>Лесині</a:t>
            </a:r>
            <a:r>
              <a:rPr lang="ru-RU" dirty="0"/>
              <a:t> </a:t>
            </a:r>
            <a:r>
              <a:rPr lang="ru-RU" dirty="0" err="1"/>
              <a:t>джерела</a:t>
            </a:r>
            <a:r>
              <a:rPr lang="ru-RU" dirty="0"/>
              <a:t>», яке </a:t>
            </a:r>
            <a:r>
              <a:rPr lang="ru-RU" dirty="0" err="1"/>
              <a:t>бере</a:t>
            </a:r>
            <a:r>
              <a:rPr lang="ru-RU" dirty="0"/>
              <a:t> початок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рідної</a:t>
            </a:r>
            <a:r>
              <a:rPr lang="ru-RU" dirty="0"/>
              <a:t> </a:t>
            </a:r>
            <a:r>
              <a:rPr lang="ru-RU" dirty="0" err="1"/>
              <a:t>отчої</a:t>
            </a:r>
            <a:r>
              <a:rPr lang="ru-RU" dirty="0"/>
              <a:t> </a:t>
            </a:r>
            <a:r>
              <a:rPr lang="ru-RU" dirty="0" err="1"/>
              <a:t>Лесиної</a:t>
            </a:r>
            <a:r>
              <a:rPr lang="ru-RU" dirty="0"/>
              <a:t> </a:t>
            </a:r>
            <a:r>
              <a:rPr lang="ru-RU" dirty="0" err="1"/>
              <a:t>оселі</a:t>
            </a:r>
            <a:r>
              <a:rPr lang="ru-RU" dirty="0"/>
              <a:t>, де вона </a:t>
            </a:r>
            <a:r>
              <a:rPr lang="ru-RU" dirty="0" err="1"/>
              <a:t>побачила</a:t>
            </a:r>
            <a:r>
              <a:rPr lang="ru-RU" dirty="0"/>
              <a:t> </a:t>
            </a:r>
            <a:r>
              <a:rPr lang="ru-RU" dirty="0" err="1"/>
              <a:t>світ</a:t>
            </a:r>
            <a:r>
              <a:rPr lang="ru-RU" dirty="0"/>
              <a:t>.</a:t>
            </a:r>
          </a:p>
          <a:p>
            <a:r>
              <a:rPr lang="ru-RU" dirty="0"/>
              <a:t>Мила, свята </a:t>
            </a:r>
            <a:r>
              <a:rPr lang="ru-RU" dirty="0" err="1"/>
              <a:t>біла</a:t>
            </a:r>
            <a:r>
              <a:rPr lang="ru-RU" dirty="0"/>
              <a:t> </a:t>
            </a:r>
            <a:r>
              <a:rPr lang="ru-RU" dirty="0" err="1"/>
              <a:t>хато</a:t>
            </a:r>
            <a:r>
              <a:rPr lang="ru-RU" dirty="0"/>
              <a:t>!</a:t>
            </a:r>
          </a:p>
          <a:p>
            <a:r>
              <a:rPr lang="ru-RU" dirty="0" err="1"/>
              <a:t>Вікна</a:t>
            </a:r>
            <a:r>
              <a:rPr lang="ru-RU" dirty="0"/>
              <a:t>, як </a:t>
            </a:r>
            <a:r>
              <a:rPr lang="ru-RU" dirty="0" err="1"/>
              <a:t>очі</a:t>
            </a:r>
            <a:r>
              <a:rPr lang="ru-RU" dirty="0"/>
              <a:t> в </a:t>
            </a:r>
            <a:r>
              <a:rPr lang="ru-RU" dirty="0" err="1"/>
              <a:t>світи</a:t>
            </a:r>
            <a:r>
              <a:rPr lang="ru-RU" dirty="0"/>
              <a:t>…</a:t>
            </a:r>
          </a:p>
          <a:p>
            <a:r>
              <a:rPr lang="ru-RU" dirty="0"/>
              <a:t>Як </a:t>
            </a:r>
            <a:r>
              <a:rPr lang="ru-RU" dirty="0" err="1"/>
              <a:t>ти</a:t>
            </a:r>
            <a:r>
              <a:rPr lang="ru-RU" dirty="0"/>
              <a:t> дала нам </a:t>
            </a:r>
            <a:r>
              <a:rPr lang="ru-RU" dirty="0" err="1"/>
              <a:t>багато</a:t>
            </a:r>
            <a:r>
              <a:rPr lang="ru-RU" dirty="0"/>
              <a:t>!</a:t>
            </a:r>
          </a:p>
          <a:p>
            <a:r>
              <a:rPr lang="ru-RU" dirty="0"/>
              <a:t>В </a:t>
            </a:r>
            <a:r>
              <a:rPr lang="ru-RU" dirty="0" err="1"/>
              <a:t>душі</a:t>
            </a:r>
            <a:r>
              <a:rPr lang="ru-RU" dirty="0"/>
              <a:t> — </a:t>
            </a:r>
            <a:r>
              <a:rPr lang="ru-RU" dirty="0" err="1"/>
              <a:t>довіку</a:t>
            </a:r>
            <a:r>
              <a:rPr lang="ru-RU" dirty="0"/>
              <a:t> </a:t>
            </a:r>
            <a:r>
              <a:rPr lang="ru-RU" dirty="0" err="1"/>
              <a:t>світи</a:t>
            </a:r>
            <a:r>
              <a:rPr lang="ru-RU" dirty="0"/>
              <a:t>!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775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І </a:t>
            </a:r>
            <a:r>
              <a:rPr lang="ru-RU" dirty="0" err="1"/>
              <a:t>дійсно</a:t>
            </a:r>
            <a:r>
              <a:rPr lang="ru-RU" dirty="0"/>
              <a:t>, </a:t>
            </a:r>
            <a:r>
              <a:rPr lang="ru-RU" dirty="0" err="1"/>
              <a:t>скільки</a:t>
            </a:r>
            <a:r>
              <a:rPr lang="ru-RU" dirty="0"/>
              <a:t> доброго, </a:t>
            </a:r>
            <a:r>
              <a:rPr lang="ru-RU" dirty="0" err="1"/>
              <a:t>вічного</a:t>
            </a:r>
            <a:r>
              <a:rPr lang="ru-RU" dirty="0"/>
              <a:t>, </a:t>
            </a:r>
            <a:r>
              <a:rPr lang="ru-RU" dirty="0" err="1"/>
              <a:t>розумного</a:t>
            </a:r>
            <a:r>
              <a:rPr lang="ru-RU" dirty="0"/>
              <a:t> дала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оселя</a:t>
            </a:r>
            <a:r>
              <a:rPr lang="ru-RU" dirty="0"/>
              <a:t> </a:t>
            </a:r>
            <a:r>
              <a:rPr lang="ru-RU" dirty="0" err="1"/>
              <a:t>відвідувачам</a:t>
            </a:r>
            <a:r>
              <a:rPr lang="ru-RU" dirty="0"/>
              <a:t> за </a:t>
            </a:r>
            <a:r>
              <a:rPr lang="ru-RU" dirty="0" err="1"/>
              <a:t>усі</a:t>
            </a:r>
            <a:r>
              <a:rPr lang="ru-RU" dirty="0"/>
              <a:t> роки </a:t>
            </a:r>
            <a:r>
              <a:rPr lang="ru-RU" dirty="0" err="1"/>
              <a:t>існування</a:t>
            </a:r>
            <a:r>
              <a:rPr lang="ru-RU" dirty="0"/>
              <a:t>. </a:t>
            </a:r>
            <a:r>
              <a:rPr lang="ru-RU" dirty="0" err="1"/>
              <a:t>Адже</a:t>
            </a:r>
            <a:r>
              <a:rPr lang="ru-RU" dirty="0"/>
              <a:t> музей </a:t>
            </a:r>
            <a:r>
              <a:rPr lang="ru-RU" dirty="0" err="1"/>
              <a:t>відвідало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800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. Не </a:t>
            </a:r>
            <a:r>
              <a:rPr lang="ru-RU" dirty="0" err="1"/>
              <a:t>згасає</a:t>
            </a:r>
            <a:r>
              <a:rPr lang="ru-RU" dirty="0"/>
              <a:t> </a:t>
            </a:r>
            <a:r>
              <a:rPr lang="ru-RU" dirty="0" err="1"/>
              <a:t>пам’ять</a:t>
            </a:r>
            <a:r>
              <a:rPr lang="ru-RU" dirty="0"/>
              <a:t> у </a:t>
            </a:r>
            <a:r>
              <a:rPr lang="ru-RU" dirty="0" err="1"/>
              <a:t>людських</a:t>
            </a:r>
            <a:r>
              <a:rPr lang="ru-RU" dirty="0"/>
              <a:t> </a:t>
            </a:r>
            <a:r>
              <a:rPr lang="ru-RU" dirty="0" err="1"/>
              <a:t>серцях</a:t>
            </a:r>
            <a:r>
              <a:rPr lang="ru-RU" dirty="0"/>
              <a:t> до </a:t>
            </a:r>
            <a:r>
              <a:rPr lang="ru-RU" dirty="0" err="1"/>
              <a:t>народної</a:t>
            </a:r>
            <a:r>
              <a:rPr lang="ru-RU" dirty="0"/>
              <a:t> </a:t>
            </a:r>
            <a:r>
              <a:rPr lang="ru-RU" dirty="0" err="1"/>
              <a:t>улюблениці</a:t>
            </a:r>
            <a:r>
              <a:rPr lang="ru-RU" dirty="0"/>
              <a:t>, </a:t>
            </a:r>
            <a:r>
              <a:rPr lang="ru-RU" dirty="0" err="1"/>
              <a:t>ідуть</a:t>
            </a:r>
            <a:r>
              <a:rPr lang="ru-RU" dirty="0"/>
              <a:t> до святого Лесиного порогу, до </a:t>
            </a:r>
            <a:r>
              <a:rPr lang="ru-RU" dirty="0" err="1"/>
              <a:t>колиски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народження</a:t>
            </a:r>
            <a:r>
              <a:rPr lang="ru-RU" dirty="0"/>
              <a:t> </a:t>
            </a:r>
            <a:r>
              <a:rPr lang="ru-RU" dirty="0" err="1"/>
              <a:t>селяни</a:t>
            </a:r>
            <a:r>
              <a:rPr lang="ru-RU" dirty="0"/>
              <a:t> і </a:t>
            </a:r>
            <a:r>
              <a:rPr lang="ru-RU" dirty="0" err="1"/>
              <a:t>робітники</a:t>
            </a:r>
            <a:r>
              <a:rPr lang="ru-RU" dirty="0"/>
              <a:t>, </a:t>
            </a:r>
            <a:r>
              <a:rPr lang="ru-RU" dirty="0" err="1"/>
              <a:t>школярі</a:t>
            </a:r>
            <a:r>
              <a:rPr lang="ru-RU" dirty="0"/>
              <a:t> і </a:t>
            </a:r>
            <a:r>
              <a:rPr lang="ru-RU" dirty="0" err="1"/>
              <a:t>вчителі</a:t>
            </a:r>
            <a:r>
              <a:rPr lang="ru-RU" dirty="0"/>
              <a:t>, </a:t>
            </a:r>
            <a:r>
              <a:rPr lang="ru-RU" dirty="0" err="1"/>
              <a:t>вчені</a:t>
            </a:r>
            <a:r>
              <a:rPr lang="ru-RU" dirty="0"/>
              <a:t> і </a:t>
            </a:r>
            <a:r>
              <a:rPr lang="ru-RU" dirty="0" err="1"/>
              <a:t>студенти</a:t>
            </a:r>
            <a:r>
              <a:rPr lang="ru-RU" dirty="0"/>
              <a:t>, люди з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куточків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,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професій</a:t>
            </a:r>
            <a:r>
              <a:rPr lang="ru-RU" dirty="0"/>
              <a:t> і </a:t>
            </a:r>
            <a:r>
              <a:rPr lang="ru-RU" dirty="0" err="1"/>
              <a:t>політичних</a:t>
            </a:r>
            <a:r>
              <a:rPr lang="ru-RU" dirty="0"/>
              <a:t> </a:t>
            </a:r>
            <a:r>
              <a:rPr lang="ru-RU" dirty="0" err="1"/>
              <a:t>поглядів</a:t>
            </a:r>
            <a:r>
              <a:rPr lang="ru-RU" dirty="0"/>
              <a:t> — </a:t>
            </a:r>
            <a:r>
              <a:rPr lang="ru-RU" dirty="0" err="1"/>
              <a:t>всі</a:t>
            </a:r>
            <a:r>
              <a:rPr lang="ru-RU" dirty="0"/>
              <a:t>, кому дорога Леся </a:t>
            </a:r>
            <a:r>
              <a:rPr lang="ru-RU" dirty="0" err="1"/>
              <a:t>Українка</a:t>
            </a:r>
            <a:r>
              <a:rPr lang="ru-RU" dirty="0"/>
              <a:t>. То ж нехай</a:t>
            </a:r>
          </a:p>
          <a:p>
            <a:r>
              <a:rPr lang="ru-RU" dirty="0" err="1"/>
              <a:t>Біла</a:t>
            </a:r>
            <a:r>
              <a:rPr lang="ru-RU" dirty="0"/>
              <a:t> </a:t>
            </a:r>
            <a:r>
              <a:rPr lang="ru-RU" dirty="0" err="1"/>
              <a:t>хатино</a:t>
            </a:r>
            <a:r>
              <a:rPr lang="ru-RU" dirty="0"/>
              <a:t> на </a:t>
            </a:r>
            <a:r>
              <a:rPr lang="ru-RU" dirty="0" err="1"/>
              <a:t>кручі</a:t>
            </a:r>
            <a:endParaRPr lang="ru-RU" dirty="0"/>
          </a:p>
          <a:p>
            <a:r>
              <a:rPr lang="ru-RU" dirty="0" err="1"/>
              <a:t>Вічно</a:t>
            </a:r>
            <a:r>
              <a:rPr lang="ru-RU" dirty="0"/>
              <a:t> нам в </a:t>
            </a:r>
            <a:r>
              <a:rPr lang="ru-RU" dirty="0" err="1"/>
              <a:t>душі</a:t>
            </a:r>
            <a:r>
              <a:rPr lang="ru-RU" dirty="0"/>
              <a:t> </a:t>
            </a:r>
            <a:r>
              <a:rPr lang="ru-RU" dirty="0" err="1"/>
              <a:t>білій</a:t>
            </a:r>
            <a:r>
              <a:rPr lang="ru-RU" dirty="0"/>
              <a:t>.</a:t>
            </a:r>
          </a:p>
          <a:p>
            <a:r>
              <a:rPr lang="ru-RU" dirty="0"/>
              <a:t>Як </a:t>
            </a:r>
            <a:r>
              <a:rPr lang="ru-RU" dirty="0" err="1"/>
              <a:t>джерело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Случі</a:t>
            </a:r>
            <a:endParaRPr lang="ru-RU" dirty="0"/>
          </a:p>
          <a:p>
            <a:r>
              <a:rPr lang="ru-RU" dirty="0"/>
              <a:t>На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часи</a:t>
            </a:r>
            <a:r>
              <a:rPr lang="ru-RU" dirty="0"/>
              <a:t> не </a:t>
            </a:r>
            <a:r>
              <a:rPr lang="ru-RU" dirty="0" err="1"/>
              <a:t>мілій</a:t>
            </a:r>
            <a:r>
              <a:rPr lang="ru-RU" dirty="0"/>
              <a:t>!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312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9495"/>
            <a:ext cx="7344816" cy="583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6142142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Пам’ятник</a:t>
            </a:r>
            <a:r>
              <a:rPr lang="ru-RU" dirty="0"/>
              <a:t> </a:t>
            </a:r>
            <a:r>
              <a:rPr lang="ru-RU" dirty="0" err="1"/>
              <a:t>Лесі</a:t>
            </a:r>
            <a:r>
              <a:rPr lang="ru-RU" dirty="0"/>
              <a:t> </a:t>
            </a:r>
            <a:r>
              <a:rPr lang="ru-RU" dirty="0" err="1"/>
              <a:t>Українки</a:t>
            </a:r>
            <a:r>
              <a:rPr lang="ru-RU" dirty="0"/>
              <a:t> в </a:t>
            </a:r>
            <a:r>
              <a:rPr lang="ru-RU" dirty="0" err="1"/>
              <a:t>Новограді</a:t>
            </a:r>
            <a:r>
              <a:rPr lang="ru-RU" dirty="0"/>
              <a:t>- </a:t>
            </a:r>
            <a:r>
              <a:rPr lang="ru-RU" dirty="0" err="1"/>
              <a:t>Волинському</a:t>
            </a:r>
            <a:r>
              <a:rPr lang="ru-RU" dirty="0"/>
              <a:t> (скульптор М. </a:t>
            </a:r>
            <a:r>
              <a:rPr lang="ru-RU" dirty="0" err="1"/>
              <a:t>Обезюк</a:t>
            </a:r>
            <a:r>
              <a:rPr lang="ru-RU" dirty="0"/>
              <a:t>, </a:t>
            </a:r>
            <a:r>
              <a:rPr lang="ru-RU" dirty="0" err="1"/>
              <a:t>архітектор</a:t>
            </a:r>
            <a:r>
              <a:rPr lang="ru-RU" dirty="0"/>
              <a:t> М. Босенко)</a:t>
            </a:r>
          </a:p>
        </p:txBody>
      </p:sp>
    </p:spTree>
    <p:extLst>
      <p:ext uri="{BB962C8B-B14F-4D97-AF65-F5344CB8AC3E}">
        <p14:creationId xmlns:p14="http://schemas.microsoft.com/office/powerpoint/2010/main" val="1560615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спогадів</a:t>
            </a:r>
            <a:r>
              <a:rPr lang="ru-RU" dirty="0"/>
              <a:t> Ольги Косач-</a:t>
            </a:r>
            <a:r>
              <a:rPr lang="ru-RU" dirty="0" err="1"/>
              <a:t>Кравинюк</a:t>
            </a:r>
            <a:r>
              <a:rPr lang="ru-RU" dirty="0"/>
              <a:t>: «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знайомих</a:t>
            </a:r>
            <a:r>
              <a:rPr lang="ru-RU" dirty="0"/>
              <a:t> </a:t>
            </a:r>
            <a:r>
              <a:rPr lang="ru-RU" dirty="0" err="1"/>
              <a:t>звягельських</a:t>
            </a:r>
            <a:r>
              <a:rPr lang="ru-RU" dirty="0"/>
              <a:t> </a:t>
            </a:r>
            <a:r>
              <a:rPr lang="ru-RU" dirty="0" err="1"/>
              <a:t>мешканців</a:t>
            </a:r>
            <a:r>
              <a:rPr lang="ru-RU" dirty="0"/>
              <a:t> Леся </a:t>
            </a:r>
            <a:r>
              <a:rPr lang="ru-RU" dirty="0" err="1"/>
              <a:t>частіше</a:t>
            </a:r>
            <a:r>
              <a:rPr lang="ru-RU" dirty="0"/>
              <a:t> за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згадувала</a:t>
            </a:r>
            <a:r>
              <a:rPr lang="ru-RU" dirty="0"/>
              <a:t> Аврамова, </a:t>
            </a:r>
            <a:r>
              <a:rPr lang="ru-RU" dirty="0" err="1"/>
              <a:t>що</a:t>
            </a:r>
            <a:r>
              <a:rPr lang="ru-RU" dirty="0"/>
              <a:t> стояв за «</a:t>
            </a:r>
            <a:r>
              <a:rPr lang="ru-RU" dirty="0" err="1"/>
              <a:t>опрощення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, </a:t>
            </a:r>
            <a:r>
              <a:rPr lang="ru-RU" dirty="0" err="1"/>
              <a:t>вивчав</a:t>
            </a:r>
            <a:r>
              <a:rPr lang="ru-RU" dirty="0"/>
              <a:t> Брема, </a:t>
            </a:r>
            <a:r>
              <a:rPr lang="ru-RU" dirty="0" err="1"/>
              <a:t>навіть</a:t>
            </a:r>
            <a:r>
              <a:rPr lang="ru-RU" dirty="0"/>
              <a:t> спав для </a:t>
            </a:r>
            <a:r>
              <a:rPr lang="ru-RU" dirty="0" err="1"/>
              <a:t>загартування</a:t>
            </a:r>
            <a:r>
              <a:rPr lang="ru-RU" dirty="0"/>
              <a:t>, </a:t>
            </a:r>
            <a:r>
              <a:rPr lang="ru-RU" dirty="0" err="1"/>
              <a:t>поклавши</a:t>
            </a:r>
            <a:r>
              <a:rPr lang="ru-RU" dirty="0"/>
              <a:t> голову на один з </a:t>
            </a:r>
            <a:r>
              <a:rPr lang="ru-RU" dirty="0" err="1"/>
              <a:t>томів</a:t>
            </a:r>
            <a:r>
              <a:rPr lang="ru-RU" dirty="0"/>
              <a:t> Брема, </a:t>
            </a:r>
            <a:r>
              <a:rPr lang="ru-RU" dirty="0" err="1"/>
              <a:t>замість</a:t>
            </a:r>
            <a:r>
              <a:rPr lang="ru-RU" dirty="0"/>
              <a:t> подушки.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дітям</a:t>
            </a:r>
            <a:r>
              <a:rPr lang="ru-RU" dirty="0"/>
              <a:t> </a:t>
            </a:r>
            <a:r>
              <a:rPr lang="ru-RU" dirty="0" err="1"/>
              <a:t>симпатичний</a:t>
            </a:r>
            <a:r>
              <a:rPr lang="ru-RU" dirty="0"/>
              <a:t> і </a:t>
            </a:r>
            <a:r>
              <a:rPr lang="ru-RU" dirty="0" err="1"/>
              <a:t>своїми</a:t>
            </a:r>
            <a:r>
              <a:rPr lang="ru-RU" dirty="0"/>
              <a:t> </a:t>
            </a:r>
            <a:r>
              <a:rPr lang="ru-RU" dirty="0" err="1"/>
              <a:t>оповіданнями</a:t>
            </a:r>
            <a:r>
              <a:rPr lang="ru-RU" dirty="0"/>
              <a:t> і </a:t>
            </a:r>
            <a:r>
              <a:rPr lang="ru-RU" dirty="0" err="1"/>
              <a:t>своїми</a:t>
            </a:r>
            <a:r>
              <a:rPr lang="ru-RU" dirty="0"/>
              <a:t> </a:t>
            </a:r>
            <a:r>
              <a:rPr lang="ru-RU" dirty="0" err="1"/>
              <a:t>дивацтвами</a:t>
            </a:r>
            <a:r>
              <a:rPr lang="ru-RU" dirty="0"/>
              <a:t> та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, </a:t>
            </a:r>
            <a:r>
              <a:rPr lang="ru-RU" dirty="0" err="1"/>
              <a:t>очевидячки</a:t>
            </a:r>
            <a:r>
              <a:rPr lang="ru-RU" dirty="0"/>
              <a:t>, </a:t>
            </a:r>
            <a:r>
              <a:rPr lang="ru-RU" dirty="0" err="1"/>
              <a:t>дуже</a:t>
            </a:r>
            <a:r>
              <a:rPr lang="ru-RU" dirty="0"/>
              <a:t> добра й </a:t>
            </a:r>
            <a:r>
              <a:rPr lang="ru-RU" dirty="0" err="1"/>
              <a:t>порядна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. Так само з </a:t>
            </a:r>
            <a:r>
              <a:rPr lang="ru-RU" dirty="0" err="1"/>
              <a:t>симпатією</a:t>
            </a:r>
            <a:r>
              <a:rPr lang="ru-RU" dirty="0"/>
              <a:t> ставились вони до </a:t>
            </a:r>
            <a:r>
              <a:rPr lang="ru-RU" dirty="0" err="1"/>
              <a:t>нашого</a:t>
            </a:r>
            <a:r>
              <a:rPr lang="ru-RU" dirty="0"/>
              <a:t> </a:t>
            </a:r>
            <a:r>
              <a:rPr lang="ru-RU" dirty="0" err="1"/>
              <a:t>троюрідного</a:t>
            </a:r>
            <a:r>
              <a:rPr lang="ru-RU" dirty="0"/>
              <a:t> дядька з </a:t>
            </a:r>
            <a:r>
              <a:rPr lang="ru-RU" dirty="0" err="1"/>
              <a:t>батькового</a:t>
            </a:r>
            <a:r>
              <a:rPr lang="ru-RU" dirty="0"/>
              <a:t> боку </a:t>
            </a:r>
            <a:r>
              <a:rPr lang="ru-RU" dirty="0" err="1"/>
              <a:t>Порохова</a:t>
            </a:r>
            <a:r>
              <a:rPr lang="ru-RU" dirty="0"/>
              <a:t>, </a:t>
            </a:r>
            <a:r>
              <a:rPr lang="ru-RU" dirty="0" err="1"/>
              <a:t>заїдлого</a:t>
            </a:r>
            <a:r>
              <a:rPr lang="ru-RU" dirty="0"/>
              <a:t> </a:t>
            </a:r>
            <a:r>
              <a:rPr lang="ru-RU" dirty="0" err="1"/>
              <a:t>мисливця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й </a:t>
            </a:r>
            <a:r>
              <a:rPr lang="ru-RU" dirty="0" err="1"/>
              <a:t>загинув</a:t>
            </a:r>
            <a:r>
              <a:rPr lang="ru-RU" dirty="0"/>
              <a:t> через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мисливство</a:t>
            </a:r>
            <a:r>
              <a:rPr lang="ru-RU" dirty="0"/>
              <a:t>. </a:t>
            </a:r>
            <a:r>
              <a:rPr lang="ru-RU" dirty="0" err="1"/>
              <a:t>Згадували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людей, </a:t>
            </a:r>
            <a:r>
              <a:rPr lang="ru-RU" dirty="0" err="1"/>
              <a:t>що</a:t>
            </a:r>
            <a:r>
              <a:rPr lang="ru-RU" dirty="0"/>
              <a:t> брали участь в </a:t>
            </a:r>
            <a:r>
              <a:rPr lang="ru-RU" dirty="0" err="1"/>
              <a:t>аматорських</a:t>
            </a:r>
            <a:r>
              <a:rPr lang="ru-RU" dirty="0"/>
              <a:t> </a:t>
            </a:r>
            <a:r>
              <a:rPr lang="ru-RU" dirty="0" err="1"/>
              <a:t>гуртках</a:t>
            </a:r>
            <a:r>
              <a:rPr lang="ru-RU" dirty="0"/>
              <a:t> разом з </a:t>
            </a:r>
            <a:r>
              <a:rPr lang="ru-RU" dirty="0" err="1"/>
              <a:t>нашою</a:t>
            </a:r>
            <a:r>
              <a:rPr lang="ru-RU" dirty="0"/>
              <a:t> </a:t>
            </a:r>
            <a:r>
              <a:rPr lang="ru-RU" dirty="0" err="1"/>
              <a:t>матір’ю</a:t>
            </a:r>
            <a:r>
              <a:rPr lang="ru-RU" dirty="0"/>
              <a:t>».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280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uk-UA" sz="9600" dirty="0" smtClean="0"/>
          </a:p>
          <a:p>
            <a:r>
              <a:rPr lang="uk-UA" sz="9600" dirty="0" smtClean="0"/>
              <a:t>Кінець</a:t>
            </a:r>
            <a:endParaRPr lang="ru-RU" sz="9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6456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2020823"/>
            <a:ext cx="5626968" cy="4818363"/>
          </a:xfrm>
        </p:spPr>
        <p:txBody>
          <a:bodyPr/>
          <a:lstStyle/>
          <a:p>
            <a:r>
              <a:rPr lang="ru-RU" dirty="0" err="1"/>
              <a:t>Косачі</a:t>
            </a:r>
            <a:r>
              <a:rPr lang="ru-RU" dirty="0"/>
              <a:t> в </a:t>
            </a:r>
            <a:r>
              <a:rPr lang="ru-RU" dirty="0" err="1"/>
              <a:t>оточенні</a:t>
            </a:r>
            <a:r>
              <a:rPr lang="ru-RU" dirty="0"/>
              <a:t> </a:t>
            </a:r>
            <a:r>
              <a:rPr lang="ru-RU" dirty="0" err="1"/>
              <a:t>новоград-волинців</a:t>
            </a:r>
            <a:r>
              <a:rPr lang="ru-RU" dirty="0"/>
              <a:t>. </a:t>
            </a:r>
            <a:r>
              <a:rPr lang="ru-RU" dirty="0" err="1"/>
              <a:t>Сидять</a:t>
            </a:r>
            <a:r>
              <a:rPr lang="ru-RU" dirty="0"/>
              <a:t> </a:t>
            </a:r>
            <a:r>
              <a:rPr lang="ru-RU" dirty="0" err="1"/>
              <a:t>зліва</a:t>
            </a:r>
            <a:r>
              <a:rPr lang="ru-RU" dirty="0"/>
              <a:t> направо: </a:t>
            </a:r>
            <a:r>
              <a:rPr lang="ru-RU" dirty="0" err="1"/>
              <a:t>Коленковський</a:t>
            </a:r>
            <a:r>
              <a:rPr lang="ru-RU" dirty="0"/>
              <a:t>, </a:t>
            </a:r>
            <a:r>
              <a:rPr lang="ru-RU" dirty="0" err="1"/>
              <a:t>Олександра</a:t>
            </a:r>
            <a:r>
              <a:rPr lang="ru-RU" dirty="0"/>
              <a:t> </a:t>
            </a:r>
            <a:r>
              <a:rPr lang="ru-RU" dirty="0" err="1"/>
              <a:t>Антонівна</a:t>
            </a:r>
            <a:r>
              <a:rPr lang="ru-RU" dirty="0"/>
              <a:t> Косач, Ольга </a:t>
            </a:r>
            <a:r>
              <a:rPr lang="ru-RU" dirty="0" err="1"/>
              <a:t>Петрівна</a:t>
            </a:r>
            <a:r>
              <a:rPr lang="ru-RU" dirty="0"/>
              <a:t> Косач, Аврамов. Стоять </a:t>
            </a:r>
            <a:r>
              <a:rPr lang="ru-RU" dirty="0" err="1"/>
              <a:t>зліва</a:t>
            </a:r>
            <a:r>
              <a:rPr lang="ru-RU" dirty="0"/>
              <a:t> направо: </a:t>
            </a:r>
            <a:r>
              <a:rPr lang="ru-RU" dirty="0" err="1"/>
              <a:t>Євген</a:t>
            </a:r>
            <a:r>
              <a:rPr lang="ru-RU" dirty="0"/>
              <a:t> </a:t>
            </a:r>
            <a:r>
              <a:rPr lang="ru-RU" dirty="0" err="1"/>
              <a:t>Васильович</a:t>
            </a:r>
            <a:r>
              <a:rPr lang="ru-RU" dirty="0"/>
              <a:t> Судовщиков, Анна </a:t>
            </a:r>
            <a:r>
              <a:rPr lang="ru-RU" dirty="0" err="1"/>
              <a:t>Іванівна</a:t>
            </a:r>
            <a:r>
              <a:rPr lang="ru-RU" dirty="0"/>
              <a:t> </a:t>
            </a:r>
            <a:r>
              <a:rPr lang="ru-RU" dirty="0" err="1"/>
              <a:t>Судовщикова</a:t>
            </a:r>
            <a:r>
              <a:rPr lang="ru-RU" dirty="0"/>
              <a:t>, Петро Антонович Косач. </a:t>
            </a:r>
            <a:r>
              <a:rPr lang="ru-RU" dirty="0" err="1"/>
              <a:t>Знято</a:t>
            </a:r>
            <a:r>
              <a:rPr lang="ru-RU" dirty="0"/>
              <a:t> у </a:t>
            </a:r>
            <a:r>
              <a:rPr lang="ru-RU" dirty="0" err="1"/>
              <a:t>Звягелі</a:t>
            </a:r>
            <a:r>
              <a:rPr lang="ru-RU" dirty="0"/>
              <a:t> 1870 р. </a:t>
            </a:r>
            <a:r>
              <a:rPr lang="ru-RU" dirty="0" err="1"/>
              <a:t>Одарченком</a:t>
            </a:r>
            <a:endParaRPr lang="ru-RU" dirty="0"/>
          </a:p>
          <a:p>
            <a:r>
              <a:rPr lang="ru-RU" dirty="0" err="1"/>
              <a:t>Косачі</a:t>
            </a:r>
            <a:r>
              <a:rPr lang="ru-RU" dirty="0"/>
              <a:t> в </a:t>
            </a:r>
            <a:r>
              <a:rPr lang="ru-RU" dirty="0" err="1"/>
              <a:t>оточенні</a:t>
            </a:r>
            <a:r>
              <a:rPr lang="ru-RU" dirty="0"/>
              <a:t> </a:t>
            </a:r>
            <a:r>
              <a:rPr lang="ru-RU" dirty="0" err="1"/>
              <a:t>новоград-волинців</a:t>
            </a:r>
            <a:r>
              <a:rPr lang="ru-RU" dirty="0"/>
              <a:t>. </a:t>
            </a:r>
            <a:r>
              <a:rPr lang="ru-RU" dirty="0" err="1"/>
              <a:t>Сидять</a:t>
            </a:r>
            <a:r>
              <a:rPr lang="ru-RU" dirty="0"/>
              <a:t> </a:t>
            </a:r>
            <a:r>
              <a:rPr lang="ru-RU" dirty="0" err="1"/>
              <a:t>зліва</a:t>
            </a:r>
            <a:r>
              <a:rPr lang="ru-RU" dirty="0"/>
              <a:t> направо: </a:t>
            </a:r>
            <a:r>
              <a:rPr lang="ru-RU" dirty="0" err="1"/>
              <a:t>Коленковський</a:t>
            </a:r>
            <a:r>
              <a:rPr lang="ru-RU" dirty="0"/>
              <a:t>, </a:t>
            </a:r>
            <a:r>
              <a:rPr lang="ru-RU" dirty="0" err="1"/>
              <a:t>Олександра</a:t>
            </a:r>
            <a:r>
              <a:rPr lang="ru-RU" dirty="0"/>
              <a:t> </a:t>
            </a:r>
            <a:r>
              <a:rPr lang="ru-RU" dirty="0" err="1"/>
              <a:t>Антонівна</a:t>
            </a:r>
            <a:r>
              <a:rPr lang="ru-RU" dirty="0"/>
              <a:t> Косач, Ольга </a:t>
            </a:r>
            <a:r>
              <a:rPr lang="ru-RU" dirty="0" err="1"/>
              <a:t>Петрівна</a:t>
            </a:r>
            <a:r>
              <a:rPr lang="ru-RU" dirty="0"/>
              <a:t> Косач, Аврамов. Стоять </a:t>
            </a:r>
            <a:r>
              <a:rPr lang="ru-RU" dirty="0" err="1"/>
              <a:t>зліва</a:t>
            </a:r>
            <a:r>
              <a:rPr lang="ru-RU" dirty="0"/>
              <a:t> направо: </a:t>
            </a:r>
            <a:r>
              <a:rPr lang="ru-RU" dirty="0" err="1"/>
              <a:t>Євген</a:t>
            </a:r>
            <a:r>
              <a:rPr lang="ru-RU" dirty="0"/>
              <a:t> </a:t>
            </a:r>
            <a:r>
              <a:rPr lang="ru-RU" dirty="0" err="1"/>
              <a:t>Васильович</a:t>
            </a:r>
            <a:r>
              <a:rPr lang="ru-RU" dirty="0"/>
              <a:t> Судовщиков, Анна </a:t>
            </a:r>
            <a:r>
              <a:rPr lang="ru-RU" dirty="0" err="1"/>
              <a:t>Іванівна</a:t>
            </a:r>
            <a:r>
              <a:rPr lang="ru-RU" dirty="0"/>
              <a:t> </a:t>
            </a:r>
            <a:r>
              <a:rPr lang="ru-RU" dirty="0" err="1"/>
              <a:t>Судовщикова</a:t>
            </a:r>
            <a:r>
              <a:rPr lang="ru-RU" dirty="0"/>
              <a:t>, Петро Антонович Косач. </a:t>
            </a:r>
            <a:r>
              <a:rPr lang="ru-RU" dirty="0" err="1"/>
              <a:t>Знято</a:t>
            </a:r>
            <a:r>
              <a:rPr lang="ru-RU" dirty="0"/>
              <a:t> у </a:t>
            </a:r>
            <a:r>
              <a:rPr lang="ru-RU" dirty="0" err="1"/>
              <a:t>Звягелі</a:t>
            </a:r>
            <a:r>
              <a:rPr lang="ru-RU" dirty="0"/>
              <a:t> 1870 р. </a:t>
            </a:r>
            <a:r>
              <a:rPr lang="ru-RU" dirty="0" err="1"/>
              <a:t>Одарченком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492896"/>
            <a:ext cx="2880320" cy="2968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7121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340768"/>
            <a:ext cx="9036496" cy="5328592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«…</a:t>
            </a:r>
            <a:r>
              <a:rPr lang="ru-RU" dirty="0" err="1"/>
              <a:t>Пам’ятаю</a:t>
            </a:r>
            <a:r>
              <a:rPr lang="ru-RU" dirty="0"/>
              <a:t>, як я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зовсім</a:t>
            </a:r>
            <a:r>
              <a:rPr lang="ru-RU" dirty="0"/>
              <a:t> мала </a:t>
            </a:r>
            <a:r>
              <a:rPr lang="ru-RU" dirty="0" err="1"/>
              <a:t>була</a:t>
            </a:r>
            <a:r>
              <a:rPr lang="ru-RU" dirty="0"/>
              <a:t>, мама </a:t>
            </a:r>
            <a:r>
              <a:rPr lang="ru-RU" dirty="0" err="1"/>
              <a:t>чи</a:t>
            </a:r>
            <a:r>
              <a:rPr lang="ru-RU" dirty="0"/>
              <a:t> сама Леся </a:t>
            </a:r>
            <a:r>
              <a:rPr lang="ru-RU" dirty="0" err="1"/>
              <a:t>заспіває</a:t>
            </a:r>
            <a:r>
              <a:rPr lang="ru-RU" dirty="0"/>
              <a:t> </a:t>
            </a:r>
            <a:r>
              <a:rPr lang="ru-RU" dirty="0" err="1"/>
              <a:t>якусь</a:t>
            </a:r>
            <a:r>
              <a:rPr lang="ru-RU" dirty="0"/>
              <a:t> </a:t>
            </a:r>
            <a:r>
              <a:rPr lang="ru-RU" dirty="0" err="1"/>
              <a:t>пісню</a:t>
            </a:r>
            <a:r>
              <a:rPr lang="ru-RU" dirty="0"/>
              <a:t>,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розкаже</a:t>
            </a:r>
            <a:r>
              <a:rPr lang="ru-RU" dirty="0"/>
              <a:t> </a:t>
            </a:r>
            <a:r>
              <a:rPr lang="ru-RU" dirty="0" err="1"/>
              <a:t>якусь</a:t>
            </a:r>
            <a:r>
              <a:rPr lang="ru-RU" dirty="0"/>
              <a:t> </a:t>
            </a:r>
            <a:r>
              <a:rPr lang="ru-RU" dirty="0" err="1"/>
              <a:t>казку</a:t>
            </a:r>
            <a:r>
              <a:rPr lang="ru-RU" dirty="0"/>
              <a:t>,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прибадашку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приповістку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щось</a:t>
            </a:r>
            <a:r>
              <a:rPr lang="ru-RU" dirty="0"/>
              <a:t> </a:t>
            </a:r>
            <a:r>
              <a:rPr lang="ru-RU" dirty="0" err="1"/>
              <a:t>вишиває</a:t>
            </a:r>
            <a:r>
              <a:rPr lang="ru-RU" dirty="0"/>
              <a:t> Леся, та й </a:t>
            </a:r>
            <a:r>
              <a:rPr lang="ru-RU" dirty="0" err="1"/>
              <a:t>каже</a:t>
            </a:r>
            <a:r>
              <a:rPr lang="ru-RU" dirty="0"/>
              <a:t>: </a:t>
            </a:r>
            <a:r>
              <a:rPr lang="ru-RU" dirty="0" err="1"/>
              <a:t>цю</a:t>
            </a:r>
            <a:r>
              <a:rPr lang="ru-RU" dirty="0"/>
              <a:t> </a:t>
            </a:r>
            <a:r>
              <a:rPr lang="ru-RU" dirty="0" err="1"/>
              <a:t>пісню</a:t>
            </a:r>
            <a:r>
              <a:rPr lang="ru-RU" dirty="0"/>
              <a:t> </a:t>
            </a:r>
            <a:r>
              <a:rPr lang="ru-RU" dirty="0" err="1"/>
              <a:t>співала</a:t>
            </a:r>
            <a:r>
              <a:rPr lang="ru-RU" dirty="0"/>
              <a:t> </a:t>
            </a:r>
            <a:r>
              <a:rPr lang="ru-RU" dirty="0" err="1"/>
              <a:t>Мотря</a:t>
            </a:r>
            <a:r>
              <a:rPr lang="ru-RU" dirty="0"/>
              <a:t>, а </a:t>
            </a:r>
            <a:r>
              <a:rPr lang="ru-RU" dirty="0" err="1"/>
              <a:t>цю</a:t>
            </a:r>
            <a:r>
              <a:rPr lang="ru-RU" dirty="0"/>
              <a:t> </a:t>
            </a:r>
            <a:r>
              <a:rPr lang="ru-RU" dirty="0" err="1"/>
              <a:t>Килина</a:t>
            </a:r>
            <a:r>
              <a:rPr lang="ru-RU" dirty="0"/>
              <a:t>, а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розказувала</a:t>
            </a:r>
            <a:r>
              <a:rPr lang="ru-RU" dirty="0"/>
              <a:t> баба </a:t>
            </a:r>
            <a:r>
              <a:rPr lang="ru-RU" dirty="0" err="1"/>
              <a:t>Коржицька</a:t>
            </a:r>
            <a:r>
              <a:rPr lang="ru-RU" dirty="0"/>
              <a:t> (все то люди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Звягеля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Звягельщини</a:t>
            </a:r>
            <a:r>
              <a:rPr lang="ru-RU" dirty="0"/>
              <a:t>, </a:t>
            </a:r>
            <a:r>
              <a:rPr lang="ru-RU" dirty="0" err="1"/>
              <a:t>відомі</a:t>
            </a:r>
            <a:r>
              <a:rPr lang="ru-RU" dirty="0"/>
              <a:t> </a:t>
            </a:r>
            <a:r>
              <a:rPr lang="ru-RU" dirty="0" err="1"/>
              <a:t>мені</a:t>
            </a:r>
            <a:r>
              <a:rPr lang="ru-RU" dirty="0"/>
              <a:t> з </a:t>
            </a:r>
            <a:r>
              <a:rPr lang="ru-RU" dirty="0" err="1"/>
              <a:t>оповідань</a:t>
            </a:r>
            <a:r>
              <a:rPr lang="ru-RU" dirty="0"/>
              <a:t> старших)…». Дяченко </a:t>
            </a:r>
            <a:r>
              <a:rPr lang="ru-RU" dirty="0" err="1"/>
              <a:t>Мотря</a:t>
            </a:r>
            <a:r>
              <a:rPr lang="ru-RU" dirty="0"/>
              <a:t> </a:t>
            </a:r>
            <a:r>
              <a:rPr lang="ru-RU" dirty="0" err="1"/>
              <a:t>деякий</a:t>
            </a:r>
            <a:r>
              <a:rPr lang="ru-RU" dirty="0"/>
              <a:t> час </a:t>
            </a:r>
            <a:r>
              <a:rPr lang="ru-RU" dirty="0" err="1"/>
              <a:t>працювала</a:t>
            </a:r>
            <a:r>
              <a:rPr lang="ru-RU" dirty="0"/>
              <a:t> у </a:t>
            </a:r>
            <a:r>
              <a:rPr lang="ru-RU" dirty="0" err="1"/>
              <a:t>Косачів</a:t>
            </a:r>
            <a:r>
              <a:rPr lang="ru-RU" dirty="0"/>
              <a:t>. Леся за </a:t>
            </a:r>
            <a:r>
              <a:rPr lang="ru-RU" dirty="0" err="1"/>
              <a:t>часів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дівоцтва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з нею у </a:t>
            </a:r>
            <a:r>
              <a:rPr lang="ru-RU" dirty="0" err="1"/>
              <a:t>великій</a:t>
            </a:r>
            <a:r>
              <a:rPr lang="ru-RU" dirty="0"/>
              <a:t> </a:t>
            </a:r>
            <a:r>
              <a:rPr lang="ru-RU" dirty="0" err="1"/>
              <a:t>приязні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вона </a:t>
            </a:r>
            <a:r>
              <a:rPr lang="ru-RU" dirty="0" err="1"/>
              <a:t>вчила</a:t>
            </a:r>
            <a:r>
              <a:rPr lang="ru-RU" dirty="0"/>
              <a:t> Лесю </a:t>
            </a:r>
            <a:r>
              <a:rPr lang="ru-RU" dirty="0" err="1"/>
              <a:t>місцевих</a:t>
            </a:r>
            <a:r>
              <a:rPr lang="ru-RU" dirty="0"/>
              <a:t> </a:t>
            </a:r>
            <a:r>
              <a:rPr lang="ru-RU" dirty="0" err="1"/>
              <a:t>пісень</a:t>
            </a:r>
            <a:r>
              <a:rPr lang="ru-RU" dirty="0"/>
              <a:t> й </a:t>
            </a:r>
            <a:r>
              <a:rPr lang="ru-RU" dirty="0" err="1"/>
              <a:t>записувала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неї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«… </a:t>
            </a:r>
            <a:r>
              <a:rPr lang="ru-RU" dirty="0" err="1"/>
              <a:t>Взагалі</a:t>
            </a:r>
            <a:r>
              <a:rPr lang="ru-RU" dirty="0"/>
              <a:t> ж у </a:t>
            </a:r>
            <a:r>
              <a:rPr lang="ru-RU" dirty="0" err="1"/>
              <a:t>Звягелі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незатьмарене</a:t>
            </a:r>
            <a:r>
              <a:rPr lang="ru-RU" dirty="0"/>
              <a:t>: вона там </a:t>
            </a:r>
            <a:r>
              <a:rPr lang="ru-RU" dirty="0" err="1"/>
              <a:t>була</a:t>
            </a:r>
            <a:r>
              <a:rPr lang="ru-RU" dirty="0"/>
              <a:t> здорова, </a:t>
            </a:r>
            <a:r>
              <a:rPr lang="ru-RU" dirty="0" err="1"/>
              <a:t>хоч</a:t>
            </a:r>
            <a:r>
              <a:rPr lang="ru-RU" dirty="0"/>
              <a:t> і </a:t>
            </a:r>
            <a:r>
              <a:rPr lang="ru-RU" dirty="0" err="1"/>
              <a:t>тендітна</a:t>
            </a:r>
            <a:r>
              <a:rPr lang="ru-RU" dirty="0"/>
              <a:t>. Там мала </a:t>
            </a:r>
            <a:r>
              <a:rPr lang="ru-RU" dirty="0" err="1"/>
              <a:t>хорошу</a:t>
            </a:r>
            <a:r>
              <a:rPr lang="ru-RU" dirty="0"/>
              <a:t> природу </a:t>
            </a:r>
            <a:r>
              <a:rPr lang="ru-RU" dirty="0" err="1"/>
              <a:t>навкруги</a:t>
            </a:r>
            <a:r>
              <a:rPr lang="ru-RU" dirty="0"/>
              <a:t>, — а вона ж </a:t>
            </a:r>
            <a:r>
              <a:rPr lang="ru-RU" dirty="0" err="1"/>
              <a:t>її</a:t>
            </a:r>
            <a:r>
              <a:rPr lang="ru-RU" dirty="0"/>
              <a:t> так любила все </a:t>
            </a:r>
            <a:r>
              <a:rPr lang="ru-RU" dirty="0" err="1"/>
              <a:t>життя</a:t>
            </a:r>
            <a:r>
              <a:rPr lang="ru-RU" dirty="0"/>
              <a:t>! Там мала </a:t>
            </a:r>
            <a:r>
              <a:rPr lang="ru-RU" dirty="0" err="1"/>
              <a:t>хороше</a:t>
            </a:r>
            <a:r>
              <a:rPr lang="ru-RU" dirty="0"/>
              <a:t> </a:t>
            </a:r>
            <a:r>
              <a:rPr lang="ru-RU" dirty="0" err="1"/>
              <a:t>товариство</a:t>
            </a:r>
            <a:r>
              <a:rPr lang="ru-RU" dirty="0"/>
              <a:t> і з старших і з </a:t>
            </a:r>
            <a:r>
              <a:rPr lang="ru-RU" dirty="0" err="1"/>
              <a:t>дітей</a:t>
            </a:r>
            <a:r>
              <a:rPr lang="ru-RU" dirty="0"/>
              <a:t>, мала </a:t>
            </a:r>
            <a:r>
              <a:rPr lang="ru-RU" dirty="0" err="1"/>
              <a:t>хорошу</a:t>
            </a:r>
            <a:r>
              <a:rPr lang="ru-RU" dirty="0"/>
              <a:t> до </a:t>
            </a:r>
            <a:r>
              <a:rPr lang="ru-RU" dirty="0" err="1"/>
              <a:t>душі</a:t>
            </a:r>
            <a:r>
              <a:rPr lang="ru-RU" dirty="0"/>
              <a:t> </a:t>
            </a:r>
            <a:r>
              <a:rPr lang="ru-RU" dirty="0" err="1"/>
              <a:t>розвагу</a:t>
            </a:r>
            <a:r>
              <a:rPr lang="ru-RU" dirty="0"/>
              <a:t> й науку в книжках, у </a:t>
            </a:r>
            <a:r>
              <a:rPr lang="ru-RU" dirty="0" err="1"/>
              <a:t>оповіданнях</a:t>
            </a:r>
            <a:r>
              <a:rPr lang="ru-RU" dirty="0"/>
              <a:t> старших, у </a:t>
            </a:r>
            <a:r>
              <a:rPr lang="ru-RU" dirty="0" err="1"/>
              <a:t>жаборицьких</a:t>
            </a:r>
            <a:r>
              <a:rPr lang="ru-RU" dirty="0"/>
              <a:t> </a:t>
            </a:r>
            <a:r>
              <a:rPr lang="ru-RU" dirty="0" err="1"/>
              <a:t>піснях</a:t>
            </a:r>
            <a:r>
              <a:rPr lang="ru-RU" dirty="0"/>
              <a:t> та веснянках, </a:t>
            </a:r>
            <a:r>
              <a:rPr lang="ru-RU" dirty="0" err="1"/>
              <a:t>туди</a:t>
            </a:r>
            <a:r>
              <a:rPr lang="ru-RU" dirty="0"/>
              <a:t> </a:t>
            </a:r>
            <a:r>
              <a:rPr lang="ru-RU" dirty="0" err="1"/>
              <a:t>приїздив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«кумир», — </a:t>
            </a:r>
            <a:r>
              <a:rPr lang="ru-RU" dirty="0" err="1"/>
              <a:t>дядько</a:t>
            </a:r>
            <a:r>
              <a:rPr lang="ru-RU" dirty="0"/>
              <a:t> Михайло, там вона </a:t>
            </a:r>
            <a:r>
              <a:rPr lang="ru-RU" dirty="0" err="1"/>
              <a:t>любувалася</a:t>
            </a:r>
            <a:r>
              <a:rPr lang="ru-RU" dirty="0"/>
              <a:t> </a:t>
            </a:r>
            <a:r>
              <a:rPr lang="ru-RU" dirty="0" err="1"/>
              <a:t>своїм</a:t>
            </a:r>
            <a:r>
              <a:rPr lang="ru-RU" dirty="0"/>
              <a:t> божеством — </a:t>
            </a:r>
            <a:r>
              <a:rPr lang="ru-RU" dirty="0" err="1"/>
              <a:t>матір’ю</a:t>
            </a:r>
            <a:r>
              <a:rPr lang="ru-RU" dirty="0"/>
              <a:t>; коли мама </a:t>
            </a:r>
            <a:r>
              <a:rPr lang="ru-RU" dirty="0" err="1"/>
              <a:t>складала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перші</a:t>
            </a:r>
            <a:r>
              <a:rPr lang="ru-RU" dirty="0"/>
              <a:t> книжки (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Леся з </a:t>
            </a:r>
            <a:r>
              <a:rPr lang="ru-RU" dirty="0" err="1"/>
              <a:t>Мишею</a:t>
            </a:r>
            <a:r>
              <a:rPr lang="ru-RU" dirty="0"/>
              <a:t> знали до слова на </a:t>
            </a:r>
            <a:r>
              <a:rPr lang="ru-RU" dirty="0" err="1"/>
              <a:t>пам’ять</a:t>
            </a:r>
            <a:r>
              <a:rPr lang="ru-RU" dirty="0"/>
              <a:t>), </a:t>
            </a:r>
            <a:r>
              <a:rPr lang="ru-RU" dirty="0" err="1"/>
              <a:t>вимальовувала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узори</a:t>
            </a:r>
            <a:r>
              <a:rPr lang="ru-RU" dirty="0"/>
              <a:t>, </a:t>
            </a:r>
            <a:r>
              <a:rPr lang="ru-RU" dirty="0" err="1"/>
              <a:t>зібрані</a:t>
            </a:r>
            <a:r>
              <a:rPr lang="ru-RU" dirty="0"/>
              <a:t> в </a:t>
            </a:r>
            <a:r>
              <a:rPr lang="ru-RU" dirty="0" err="1"/>
              <a:t>поїздках</a:t>
            </a:r>
            <a:r>
              <a:rPr lang="ru-RU" dirty="0"/>
              <a:t> з </a:t>
            </a:r>
            <a:r>
              <a:rPr lang="ru-RU" dirty="0" err="1"/>
              <a:t>батьком</a:t>
            </a:r>
            <a:r>
              <a:rPr lang="ru-RU" dirty="0"/>
              <a:t> по волостях, то </a:t>
            </a:r>
            <a:r>
              <a:rPr lang="ru-RU" dirty="0" err="1"/>
              <a:t>була</a:t>
            </a:r>
            <a:r>
              <a:rPr lang="ru-RU" dirty="0"/>
              <a:t>, на Лесин </a:t>
            </a:r>
            <a:r>
              <a:rPr lang="ru-RU" dirty="0" err="1"/>
              <a:t>закоханий</a:t>
            </a:r>
            <a:r>
              <a:rPr lang="ru-RU" dirty="0"/>
              <a:t> </a:t>
            </a:r>
            <a:r>
              <a:rPr lang="ru-RU" dirty="0" err="1"/>
              <a:t>погляд</a:t>
            </a:r>
            <a:r>
              <a:rPr lang="ru-RU" dirty="0"/>
              <a:t>, </a:t>
            </a:r>
            <a:r>
              <a:rPr lang="ru-RU" dirty="0" err="1"/>
              <a:t>найкраща</a:t>
            </a:r>
            <a:r>
              <a:rPr lang="ru-RU" dirty="0"/>
              <a:t>, </a:t>
            </a:r>
            <a:r>
              <a:rPr lang="ru-RU" dirty="0" err="1"/>
              <a:t>найрозумніша</a:t>
            </a:r>
            <a:r>
              <a:rPr lang="ru-RU" dirty="0"/>
              <a:t>, </a:t>
            </a:r>
            <a:r>
              <a:rPr lang="ru-RU" dirty="0" err="1"/>
              <a:t>найталановитіша</a:t>
            </a:r>
            <a:r>
              <a:rPr lang="ru-RU" dirty="0"/>
              <a:t> в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жінка</a:t>
            </a:r>
            <a:r>
              <a:rPr lang="ru-RU" dirty="0"/>
              <a:t>».</a:t>
            </a:r>
          </a:p>
          <a:p>
            <a:endParaRPr lang="ru-RU" dirty="0"/>
          </a:p>
          <a:p>
            <a:r>
              <a:rPr lang="ru-RU" dirty="0"/>
              <a:t>«Де Ви, </a:t>
            </a:r>
            <a:r>
              <a:rPr lang="ru-RU" dirty="0" err="1"/>
              <a:t>мої</a:t>
            </a:r>
            <a:r>
              <a:rPr lang="ru-RU" dirty="0"/>
              <a:t> </a:t>
            </a:r>
            <a:r>
              <a:rPr lang="ru-RU" dirty="0" err="1"/>
              <a:t>товариші</a:t>
            </a:r>
            <a:r>
              <a:rPr lang="ru-RU" dirty="0"/>
              <a:t> </a:t>
            </a:r>
            <a:r>
              <a:rPr lang="ru-RU" dirty="0" err="1"/>
              <a:t>колишні</a:t>
            </a:r>
            <a:r>
              <a:rPr lang="ru-RU" dirty="0"/>
              <a:t>? Ми </a:t>
            </a:r>
            <a:r>
              <a:rPr lang="ru-RU" dirty="0" err="1"/>
              <a:t>розійшлися</a:t>
            </a:r>
            <a:r>
              <a:rPr lang="ru-RU" dirty="0"/>
              <a:t>, </a:t>
            </a:r>
            <a:r>
              <a:rPr lang="ru-RU" dirty="0" err="1"/>
              <a:t>мов</a:t>
            </a:r>
            <a:r>
              <a:rPr lang="ru-RU" dirty="0"/>
              <a:t> стежки по </a:t>
            </a:r>
            <a:r>
              <a:rPr lang="ru-RU" dirty="0" err="1"/>
              <a:t>лісі</a:t>
            </a:r>
            <a:r>
              <a:rPr lang="ru-RU" dirty="0"/>
              <a:t>» — </a:t>
            </a:r>
            <a:r>
              <a:rPr lang="ru-RU" dirty="0" err="1"/>
              <a:t>пізніше</a:t>
            </a:r>
            <a:r>
              <a:rPr lang="ru-RU" dirty="0"/>
              <a:t> </a:t>
            </a:r>
            <a:r>
              <a:rPr lang="ru-RU" dirty="0" err="1"/>
              <a:t>напише</a:t>
            </a:r>
            <a:r>
              <a:rPr lang="ru-RU" dirty="0"/>
              <a:t> Леся </a:t>
            </a:r>
            <a:r>
              <a:rPr lang="ru-RU" dirty="0" err="1"/>
              <a:t>Українка</a:t>
            </a:r>
            <a:r>
              <a:rPr lang="ru-RU" dirty="0"/>
              <a:t>. І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дійсно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так.</a:t>
            </a:r>
          </a:p>
          <a:p>
            <a:endParaRPr lang="ru-RU" dirty="0"/>
          </a:p>
          <a:p>
            <a:r>
              <a:rPr lang="ru-RU" dirty="0"/>
              <a:t>На </a:t>
            </a:r>
            <a:r>
              <a:rPr lang="ru-RU" dirty="0" err="1"/>
              <a:t>Волині</a:t>
            </a:r>
            <a:r>
              <a:rPr lang="ru-RU" dirty="0"/>
              <a:t> Ольга </a:t>
            </a:r>
            <a:r>
              <a:rPr lang="ru-RU" dirty="0" err="1"/>
              <a:t>Петрівна</a:t>
            </a:r>
            <a:r>
              <a:rPr lang="ru-RU" dirty="0"/>
              <a:t> Косач </a:t>
            </a:r>
            <a:r>
              <a:rPr lang="ru-RU" dirty="0" err="1"/>
              <a:t>вивчає</a:t>
            </a:r>
            <a:r>
              <a:rPr lang="ru-RU" dirty="0"/>
              <a:t> </a:t>
            </a:r>
            <a:r>
              <a:rPr lang="ru-RU" dirty="0" err="1"/>
              <a:t>народний</a:t>
            </a:r>
            <a:r>
              <a:rPr lang="ru-RU" dirty="0"/>
              <a:t> </a:t>
            </a:r>
            <a:r>
              <a:rPr lang="ru-RU" dirty="0" err="1"/>
              <a:t>побут</a:t>
            </a:r>
            <a:r>
              <a:rPr lang="ru-RU" dirty="0"/>
              <a:t>, </a:t>
            </a:r>
            <a:r>
              <a:rPr lang="ru-RU" dirty="0" err="1"/>
              <a:t>збирає</a:t>
            </a:r>
            <a:r>
              <a:rPr lang="ru-RU" dirty="0"/>
              <a:t> </a:t>
            </a:r>
            <a:r>
              <a:rPr lang="ru-RU" dirty="0" err="1"/>
              <a:t>зразки</a:t>
            </a:r>
            <a:r>
              <a:rPr lang="ru-RU" dirty="0"/>
              <a:t> народного орнаменту, </a:t>
            </a:r>
            <a:r>
              <a:rPr lang="ru-RU" dirty="0" err="1"/>
              <a:t>узори-вишивки</a:t>
            </a:r>
            <a:r>
              <a:rPr lang="ru-RU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00" y="476672"/>
            <a:ext cx="4114800" cy="57606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9155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спогадів</a:t>
            </a:r>
            <a:r>
              <a:rPr lang="ru-RU" dirty="0"/>
              <a:t> Ольги </a:t>
            </a:r>
            <a:r>
              <a:rPr lang="ru-RU" dirty="0" err="1"/>
              <a:t>Драгоманової</a:t>
            </a:r>
            <a:r>
              <a:rPr lang="ru-RU" dirty="0"/>
              <a:t>-Косач (Олени </a:t>
            </a:r>
            <a:r>
              <a:rPr lang="ru-RU" dirty="0" err="1"/>
              <a:t>Пчілки</a:t>
            </a:r>
            <a:r>
              <a:rPr lang="ru-RU" dirty="0"/>
              <a:t>): «У мене </a:t>
            </a:r>
            <a:r>
              <a:rPr lang="ru-RU" dirty="0" err="1"/>
              <a:t>швидко</a:t>
            </a:r>
            <a:r>
              <a:rPr lang="ru-RU" dirty="0"/>
              <a:t> по </a:t>
            </a:r>
            <a:r>
              <a:rPr lang="ru-RU" dirty="0" err="1"/>
              <a:t>приїзді</a:t>
            </a:r>
            <a:r>
              <a:rPr lang="ru-RU" dirty="0"/>
              <a:t> </a:t>
            </a:r>
            <a:r>
              <a:rPr lang="ru-RU" dirty="0" err="1"/>
              <a:t>знайшлися</a:t>
            </a:r>
            <a:r>
              <a:rPr lang="ru-RU" dirty="0"/>
              <a:t> </a:t>
            </a:r>
            <a:r>
              <a:rPr lang="ru-RU" dirty="0" err="1"/>
              <a:t>близькі</a:t>
            </a:r>
            <a:r>
              <a:rPr lang="ru-RU" dirty="0"/>
              <a:t> </a:t>
            </a:r>
            <a:r>
              <a:rPr lang="ru-RU" dirty="0" err="1"/>
              <a:t>приятелі</a:t>
            </a:r>
            <a:r>
              <a:rPr lang="ru-RU" dirty="0"/>
              <a:t> в </a:t>
            </a:r>
            <a:r>
              <a:rPr lang="ru-RU" dirty="0" err="1"/>
              <a:t>Звяглі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збирання</a:t>
            </a:r>
            <a:r>
              <a:rPr lang="ru-RU" dirty="0"/>
              <a:t> </a:t>
            </a:r>
            <a:r>
              <a:rPr lang="ru-RU" dirty="0" err="1"/>
              <a:t>словесних</a:t>
            </a:r>
            <a:r>
              <a:rPr lang="ru-RU" dirty="0"/>
              <a:t> </a:t>
            </a:r>
            <a:r>
              <a:rPr lang="ru-RU" dirty="0" err="1"/>
              <a:t>етнографічних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. Два </a:t>
            </a:r>
            <a:r>
              <a:rPr lang="ru-RU" dirty="0" err="1"/>
              <a:t>лірники</a:t>
            </a:r>
            <a:r>
              <a:rPr lang="ru-RU" dirty="0"/>
              <a:t> так добре </a:t>
            </a:r>
            <a:r>
              <a:rPr lang="ru-RU" dirty="0" err="1"/>
              <a:t>познайомилися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мною,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зовсім</a:t>
            </a:r>
            <a:r>
              <a:rPr lang="ru-RU" dirty="0"/>
              <a:t> не </a:t>
            </a:r>
            <a:r>
              <a:rPr lang="ru-RU" dirty="0" err="1"/>
              <a:t>боялися</a:t>
            </a:r>
            <a:r>
              <a:rPr lang="ru-RU" dirty="0"/>
              <a:t> </a:t>
            </a:r>
            <a:r>
              <a:rPr lang="ru-RU" dirty="0" err="1"/>
              <a:t>приходити</a:t>
            </a:r>
            <a:r>
              <a:rPr lang="ru-RU" dirty="0"/>
              <a:t> </a:t>
            </a:r>
            <a:r>
              <a:rPr lang="ru-RU" dirty="0" err="1"/>
              <a:t>додому</a:t>
            </a:r>
            <a:r>
              <a:rPr lang="ru-RU" dirty="0"/>
              <a:t> до нас </a:t>
            </a:r>
            <a:r>
              <a:rPr lang="ru-RU" dirty="0" err="1"/>
              <a:t>переказувати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пісні</a:t>
            </a:r>
            <a:r>
              <a:rPr lang="ru-RU" dirty="0"/>
              <a:t>. </a:t>
            </a:r>
            <a:r>
              <a:rPr lang="ru-RU" dirty="0" err="1"/>
              <a:t>Була</a:t>
            </a:r>
            <a:r>
              <a:rPr lang="ru-RU" dirty="0"/>
              <a:t> в мене </a:t>
            </a:r>
            <a:r>
              <a:rPr lang="ru-RU" dirty="0" err="1"/>
              <a:t>теж</a:t>
            </a:r>
            <a:r>
              <a:rPr lang="ru-RU" dirty="0"/>
              <a:t> </a:t>
            </a:r>
            <a:r>
              <a:rPr lang="ru-RU" dirty="0" err="1"/>
              <a:t>така</a:t>
            </a:r>
            <a:r>
              <a:rPr lang="ru-RU" dirty="0"/>
              <a:t> </a:t>
            </a:r>
            <a:r>
              <a:rPr lang="ru-RU" dirty="0" err="1"/>
              <a:t>собі</a:t>
            </a:r>
            <a:r>
              <a:rPr lang="ru-RU" dirty="0"/>
              <a:t> бабуся </a:t>
            </a:r>
            <a:r>
              <a:rPr lang="ru-RU" dirty="0" err="1"/>
              <a:t>Коржинська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ходячий великий </a:t>
            </a:r>
            <a:r>
              <a:rPr lang="ru-RU" dirty="0" err="1"/>
              <a:t>збірник</a:t>
            </a:r>
            <a:r>
              <a:rPr lang="ru-RU" dirty="0"/>
              <a:t> </a:t>
            </a:r>
            <a:r>
              <a:rPr lang="ru-RU" dirty="0" err="1"/>
              <a:t>усяких</a:t>
            </a:r>
            <a:r>
              <a:rPr lang="ru-RU" dirty="0"/>
              <a:t> </a:t>
            </a:r>
            <a:r>
              <a:rPr lang="ru-RU" dirty="0" err="1"/>
              <a:t>народних</a:t>
            </a:r>
            <a:r>
              <a:rPr lang="ru-RU" dirty="0"/>
              <a:t> </a:t>
            </a:r>
            <a:r>
              <a:rPr lang="ru-RU" dirty="0" err="1"/>
              <a:t>переказів</a:t>
            </a:r>
            <a:r>
              <a:rPr lang="ru-RU" dirty="0"/>
              <a:t>. У </a:t>
            </a:r>
            <a:r>
              <a:rPr lang="ru-RU" dirty="0" err="1"/>
              <a:t>збірнику</a:t>
            </a:r>
            <a:r>
              <a:rPr lang="ru-RU" dirty="0"/>
              <a:t> </a:t>
            </a:r>
            <a:r>
              <a:rPr lang="ru-RU" dirty="0" err="1"/>
              <a:t>моєму</a:t>
            </a:r>
            <a:r>
              <a:rPr lang="ru-RU" dirty="0"/>
              <a:t> «Думки-</a:t>
            </a:r>
            <a:r>
              <a:rPr lang="ru-RU" dirty="0" err="1"/>
              <a:t>мережанки</a:t>
            </a:r>
            <a:r>
              <a:rPr lang="ru-RU" dirty="0"/>
              <a:t>» є </a:t>
            </a:r>
            <a:r>
              <a:rPr lang="ru-RU" dirty="0" err="1"/>
              <a:t>цілий</a:t>
            </a:r>
            <a:r>
              <a:rPr lang="ru-RU" dirty="0"/>
              <a:t> </a:t>
            </a:r>
            <a:r>
              <a:rPr lang="ru-RU" dirty="0" err="1"/>
              <a:t>розділ</a:t>
            </a:r>
            <a:r>
              <a:rPr lang="ru-RU" dirty="0"/>
              <a:t> </a:t>
            </a:r>
            <a:r>
              <a:rPr lang="ru-RU" dirty="0" err="1"/>
              <a:t>переказів</a:t>
            </a:r>
            <a:r>
              <a:rPr lang="ru-RU" dirty="0"/>
              <a:t> </a:t>
            </a:r>
            <a:r>
              <a:rPr lang="ru-RU" dirty="0" err="1"/>
              <a:t>баби</a:t>
            </a:r>
            <a:r>
              <a:rPr lang="ru-RU" dirty="0"/>
              <a:t> </a:t>
            </a:r>
            <a:r>
              <a:rPr lang="ru-RU" dirty="0" err="1"/>
              <a:t>Коржинської</a:t>
            </a:r>
            <a:r>
              <a:rPr lang="ru-RU" dirty="0"/>
              <a:t> «З </a:t>
            </a:r>
            <a:r>
              <a:rPr lang="ru-RU" dirty="0" err="1"/>
              <a:t>народніх</a:t>
            </a:r>
            <a:r>
              <a:rPr lang="ru-RU" dirty="0"/>
              <a:t> уст». </a:t>
            </a:r>
            <a:r>
              <a:rPr lang="ru-RU" dirty="0" err="1"/>
              <a:t>Удалося</a:t>
            </a:r>
            <a:r>
              <a:rPr lang="ru-RU" dirty="0"/>
              <a:t> </a:t>
            </a:r>
            <a:r>
              <a:rPr lang="ru-RU" dirty="0" err="1"/>
              <a:t>мені</a:t>
            </a:r>
            <a:r>
              <a:rPr lang="ru-RU" dirty="0"/>
              <a:t> </a:t>
            </a:r>
            <a:r>
              <a:rPr lang="ru-RU" dirty="0" err="1"/>
              <a:t>положити</a:t>
            </a:r>
            <a:r>
              <a:rPr lang="ru-RU" dirty="0"/>
              <a:t> у </a:t>
            </a:r>
            <a:r>
              <a:rPr lang="ru-RU" dirty="0" err="1"/>
              <a:t>Звягелі</a:t>
            </a:r>
            <a:r>
              <a:rPr lang="ru-RU" dirty="0"/>
              <a:t> початок «Общественной» </a:t>
            </a:r>
            <a:r>
              <a:rPr lang="ru-RU" dirty="0" err="1"/>
              <a:t>бібліотеки</a:t>
            </a:r>
            <a:r>
              <a:rPr lang="ru-RU" dirty="0"/>
              <a:t> з самих но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книжок</a:t>
            </a:r>
            <a:r>
              <a:rPr lang="ru-RU" dirty="0"/>
              <a:t>. </a:t>
            </a:r>
            <a:r>
              <a:rPr lang="ru-RU" dirty="0" err="1"/>
              <a:t>Помагали</a:t>
            </a:r>
            <a:r>
              <a:rPr lang="ru-RU" dirty="0"/>
              <a:t> </a:t>
            </a:r>
            <a:r>
              <a:rPr lang="ru-RU" dirty="0" err="1"/>
              <a:t>мені</a:t>
            </a:r>
            <a:r>
              <a:rPr lang="ru-RU" dirty="0"/>
              <a:t> в </a:t>
            </a:r>
            <a:r>
              <a:rPr lang="ru-RU" dirty="0" err="1"/>
              <a:t>тім</a:t>
            </a:r>
            <a:r>
              <a:rPr lang="ru-RU" dirty="0"/>
              <a:t> </a:t>
            </a:r>
            <a:r>
              <a:rPr lang="ru-RU" dirty="0" err="1"/>
              <a:t>мої</a:t>
            </a:r>
            <a:r>
              <a:rPr lang="ru-RU" dirty="0"/>
              <a:t> </a:t>
            </a:r>
            <a:r>
              <a:rPr lang="ru-RU" dirty="0" err="1"/>
              <a:t>знайомі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з </a:t>
            </a:r>
            <a:r>
              <a:rPr lang="ru-RU" dirty="0" err="1"/>
              <a:t>Києва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служили </a:t>
            </a:r>
            <a:r>
              <a:rPr lang="ru-RU" dirty="0" err="1"/>
              <a:t>теж</a:t>
            </a:r>
            <a:r>
              <a:rPr lang="ru-RU" dirty="0"/>
              <a:t> у </a:t>
            </a:r>
            <a:r>
              <a:rPr lang="ru-RU" dirty="0" err="1"/>
              <a:t>Звягелі</a:t>
            </a:r>
            <a:r>
              <a:rPr lang="ru-RU" dirty="0"/>
              <a:t>: </a:t>
            </a:r>
            <a:r>
              <a:rPr lang="ru-RU" dirty="0" err="1"/>
              <a:t>Іван</a:t>
            </a:r>
            <a:r>
              <a:rPr lang="ru-RU" dirty="0"/>
              <a:t> Степанович Жданов та Львович.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39141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916832"/>
            <a:ext cx="8928992" cy="482453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До </a:t>
            </a:r>
            <a:r>
              <a:rPr lang="ru-RU" dirty="0" err="1"/>
              <a:t>звягельських</a:t>
            </a:r>
            <a:r>
              <a:rPr lang="ru-RU" dirty="0"/>
              <a:t> </a:t>
            </a:r>
            <a:r>
              <a:rPr lang="ru-RU" dirty="0" err="1"/>
              <a:t>часів</a:t>
            </a:r>
            <a:r>
              <a:rPr lang="ru-RU" dirty="0"/>
              <a:t> на 69 </a:t>
            </a:r>
            <a:r>
              <a:rPr lang="ru-RU" dirty="0" err="1"/>
              <a:t>рік</a:t>
            </a:r>
            <a:r>
              <a:rPr lang="ru-RU" dirty="0"/>
              <a:t> приходиться й моя </a:t>
            </a:r>
            <a:r>
              <a:rPr lang="ru-RU" dirty="0" err="1"/>
              <a:t>знайомість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видатним</a:t>
            </a:r>
            <a:r>
              <a:rPr lang="ru-RU" dirty="0"/>
              <a:t> </a:t>
            </a:r>
            <a:r>
              <a:rPr lang="ru-RU" dirty="0" err="1"/>
              <a:t>етнографом</a:t>
            </a:r>
            <a:r>
              <a:rPr lang="ru-RU" dirty="0"/>
              <a:t> і </a:t>
            </a:r>
            <a:r>
              <a:rPr lang="ru-RU" dirty="0" err="1"/>
              <a:t>перекладачем</a:t>
            </a:r>
            <a:r>
              <a:rPr lang="ru-RU" dirty="0"/>
              <a:t> Гоголя на </a:t>
            </a:r>
            <a:r>
              <a:rPr lang="ru-RU" dirty="0" err="1"/>
              <a:t>українську</a:t>
            </a:r>
            <a:r>
              <a:rPr lang="ru-RU" dirty="0"/>
              <a:t> </a:t>
            </a:r>
            <a:r>
              <a:rPr lang="ru-RU" dirty="0" err="1"/>
              <a:t>мову</a:t>
            </a:r>
            <a:r>
              <a:rPr lang="ru-RU" dirty="0"/>
              <a:t> </a:t>
            </a:r>
            <a:r>
              <a:rPr lang="ru-RU" dirty="0" err="1"/>
              <a:t>Михайлом</a:t>
            </a:r>
            <a:r>
              <a:rPr lang="ru-RU" dirty="0"/>
              <a:t> Федоровичем </a:t>
            </a:r>
            <a:r>
              <a:rPr lang="ru-RU" dirty="0" err="1"/>
              <a:t>Лободовським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поважна</a:t>
            </a:r>
            <a:r>
              <a:rPr lang="ru-RU" dirty="0"/>
              <a:t> й достойна </a:t>
            </a:r>
            <a:r>
              <a:rPr lang="ru-RU" dirty="0" err="1"/>
              <a:t>пошани</a:t>
            </a:r>
            <a:r>
              <a:rPr lang="ru-RU" dirty="0"/>
              <a:t>. Належав </a:t>
            </a:r>
            <a:r>
              <a:rPr lang="ru-RU" dirty="0" err="1"/>
              <a:t>він</a:t>
            </a:r>
            <a:r>
              <a:rPr lang="ru-RU" dirty="0"/>
              <a:t> до </a:t>
            </a:r>
            <a:r>
              <a:rPr lang="ru-RU" dirty="0" err="1"/>
              <a:t>якихось</a:t>
            </a:r>
            <a:r>
              <a:rPr lang="ru-RU" dirty="0"/>
              <a:t> </a:t>
            </a:r>
            <a:r>
              <a:rPr lang="ru-RU" dirty="0" err="1"/>
              <a:t>старих</a:t>
            </a:r>
            <a:r>
              <a:rPr lang="ru-RU" dirty="0"/>
              <a:t> </a:t>
            </a:r>
            <a:r>
              <a:rPr lang="ru-RU" dirty="0" err="1"/>
              <a:t>українофілів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харківського</a:t>
            </a:r>
            <a:r>
              <a:rPr lang="ru-RU" dirty="0"/>
              <a:t> типу, великий </a:t>
            </a:r>
            <a:r>
              <a:rPr lang="ru-RU" dirty="0" err="1"/>
              <a:t>прихильник</a:t>
            </a:r>
            <a:r>
              <a:rPr lang="ru-RU" dirty="0"/>
              <a:t> л(</a:t>
            </a:r>
            <a:r>
              <a:rPr lang="ru-RU" dirty="0" err="1"/>
              <a:t>ітерату</a:t>
            </a:r>
            <a:r>
              <a:rPr lang="ru-RU" dirty="0"/>
              <a:t>)</a:t>
            </a:r>
            <a:r>
              <a:rPr lang="ru-RU" dirty="0" err="1"/>
              <a:t>ри</a:t>
            </a:r>
            <a:r>
              <a:rPr lang="ru-RU" dirty="0"/>
              <a:t> перших </a:t>
            </a:r>
            <a:r>
              <a:rPr lang="ru-RU" dirty="0" err="1"/>
              <a:t>часів</a:t>
            </a:r>
            <a:r>
              <a:rPr lang="ru-RU" dirty="0"/>
              <a:t> </a:t>
            </a:r>
            <a:r>
              <a:rPr lang="ru-RU" dirty="0" err="1"/>
              <a:t>відродження</a:t>
            </a:r>
            <a:r>
              <a:rPr lang="ru-RU" dirty="0"/>
              <a:t> в початках </a:t>
            </a:r>
            <a:r>
              <a:rPr lang="ru-RU" dirty="0" err="1"/>
              <a:t>минулого</a:t>
            </a:r>
            <a:r>
              <a:rPr lang="ru-RU" dirty="0"/>
              <a:t> </a:t>
            </a:r>
            <a:r>
              <a:rPr lang="ru-RU" dirty="0" err="1"/>
              <a:t>століття</a:t>
            </a:r>
            <a:r>
              <a:rPr lang="ru-RU" dirty="0"/>
              <a:t> (</a:t>
            </a:r>
            <a:r>
              <a:rPr lang="ru-RU" dirty="0" err="1"/>
              <a:t>Гулак-Артемовський</a:t>
            </a:r>
            <a:r>
              <a:rPr lang="ru-RU" dirty="0"/>
              <a:t>, </a:t>
            </a:r>
            <a:r>
              <a:rPr lang="ru-RU" dirty="0" err="1"/>
              <a:t>Квітка</a:t>
            </a:r>
            <a:r>
              <a:rPr lang="ru-RU" dirty="0"/>
              <a:t>). «</a:t>
            </a:r>
            <a:r>
              <a:rPr lang="ru-RU" dirty="0" err="1"/>
              <a:t>Вчителював</a:t>
            </a:r>
            <a:r>
              <a:rPr lang="ru-RU" dirty="0"/>
              <a:t> у </a:t>
            </a:r>
            <a:r>
              <a:rPr lang="ru-RU" dirty="0" err="1"/>
              <a:t>простій</a:t>
            </a:r>
            <a:r>
              <a:rPr lang="ru-RU" dirty="0"/>
              <a:t> </a:t>
            </a:r>
            <a:r>
              <a:rPr lang="ru-RU" dirty="0" err="1"/>
              <a:t>школі</a:t>
            </a:r>
            <a:r>
              <a:rPr lang="ru-RU" dirty="0"/>
              <a:t>. У той час, як я з ним </a:t>
            </a:r>
            <a:r>
              <a:rPr lang="ru-RU" dirty="0" err="1"/>
              <a:t>познайомилася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мав</a:t>
            </a:r>
            <a:r>
              <a:rPr lang="ru-RU" dirty="0"/>
              <a:t> уже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записів</a:t>
            </a:r>
            <a:r>
              <a:rPr lang="ru-RU" dirty="0"/>
              <a:t> з уст </a:t>
            </a:r>
            <a:r>
              <a:rPr lang="ru-RU" dirty="0" err="1"/>
              <a:t>народніх</a:t>
            </a:r>
            <a:r>
              <a:rPr lang="ru-RU" dirty="0"/>
              <a:t>: </a:t>
            </a:r>
            <a:r>
              <a:rPr lang="ru-RU" dirty="0" err="1"/>
              <a:t>пісень</a:t>
            </a:r>
            <a:r>
              <a:rPr lang="ru-RU" dirty="0"/>
              <a:t>, </a:t>
            </a:r>
            <a:r>
              <a:rPr lang="ru-RU" dirty="0" err="1"/>
              <a:t>казок</a:t>
            </a:r>
            <a:r>
              <a:rPr lang="ru-RU" dirty="0"/>
              <a:t>,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виразів</a:t>
            </a:r>
            <a:r>
              <a:rPr lang="ru-RU" dirty="0"/>
              <a:t> і </a:t>
            </a:r>
            <a:r>
              <a:rPr lang="ru-RU" dirty="0" err="1"/>
              <a:t>слів</a:t>
            </a:r>
            <a:r>
              <a:rPr lang="ru-RU" dirty="0"/>
              <a:t> для словника.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збірками</a:t>
            </a:r>
            <a:r>
              <a:rPr lang="ru-RU" dirty="0"/>
              <a:t> і я </a:t>
            </a:r>
            <a:r>
              <a:rPr lang="ru-RU" dirty="0" err="1"/>
              <a:t>зацікавилася</a:t>
            </a:r>
            <a:r>
              <a:rPr lang="ru-RU" dirty="0"/>
              <a:t>. </a:t>
            </a:r>
            <a:r>
              <a:rPr lang="ru-RU" dirty="0" err="1"/>
              <a:t>Матеріал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прекрасний</a:t>
            </a:r>
            <a:r>
              <a:rPr lang="ru-RU" dirty="0"/>
              <a:t>, </a:t>
            </a:r>
            <a:r>
              <a:rPr lang="ru-RU" dirty="0" err="1"/>
              <a:t>оригінальний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вчителювання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вступив на посаду волосного писаря й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дотримував</a:t>
            </a:r>
            <a:r>
              <a:rPr lang="ru-RU" dirty="0"/>
              <a:t> </a:t>
            </a:r>
            <a:r>
              <a:rPr lang="ru-RU" dirty="0" err="1"/>
              <a:t>певного</a:t>
            </a:r>
            <a:r>
              <a:rPr lang="ru-RU" dirty="0"/>
              <a:t> </a:t>
            </a:r>
            <a:r>
              <a:rPr lang="ru-RU" dirty="0" err="1"/>
              <a:t>інкогніто</a:t>
            </a:r>
            <a:r>
              <a:rPr lang="ru-RU" dirty="0"/>
              <a:t> в </a:t>
            </a:r>
            <a:r>
              <a:rPr lang="ru-RU" dirty="0" err="1"/>
              <a:t>нашому</a:t>
            </a:r>
            <a:r>
              <a:rPr lang="ru-RU" dirty="0"/>
              <a:t> </a:t>
            </a:r>
            <a:r>
              <a:rPr lang="ru-RU" dirty="0" err="1"/>
              <a:t>знайомстві</a:t>
            </a:r>
            <a:r>
              <a:rPr lang="ru-RU" dirty="0"/>
              <a:t>: </a:t>
            </a:r>
            <a:r>
              <a:rPr lang="ru-RU" dirty="0" err="1"/>
              <a:t>з’являвся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ніби</a:t>
            </a:r>
            <a:r>
              <a:rPr lang="ru-RU" dirty="0"/>
              <a:t> до </a:t>
            </a:r>
            <a:r>
              <a:rPr lang="ru-RU" dirty="0" err="1"/>
              <a:t>мого</a:t>
            </a:r>
            <a:r>
              <a:rPr lang="ru-RU" dirty="0"/>
              <a:t> </a:t>
            </a:r>
            <a:r>
              <a:rPr lang="ru-RU" dirty="0" err="1"/>
              <a:t>чоловіка</a:t>
            </a:r>
            <a:r>
              <a:rPr lang="ru-RU" dirty="0"/>
              <a:t> у справах і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бачилася</a:t>
            </a:r>
            <a:r>
              <a:rPr lang="ru-RU" dirty="0"/>
              <a:t> з ним я.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мусів</a:t>
            </a:r>
            <a:r>
              <a:rPr lang="ru-RU" dirty="0"/>
              <a:t> </a:t>
            </a:r>
            <a:r>
              <a:rPr lang="ru-RU" dirty="0" err="1"/>
              <a:t>виїхати</a:t>
            </a:r>
            <a:r>
              <a:rPr lang="ru-RU" dirty="0"/>
              <a:t> за кордон до </a:t>
            </a:r>
            <a:r>
              <a:rPr lang="ru-RU" dirty="0" err="1"/>
              <a:t>Михайла</a:t>
            </a:r>
            <a:r>
              <a:rPr lang="ru-RU" dirty="0"/>
              <a:t> Петровича, коли той уже </a:t>
            </a:r>
            <a:r>
              <a:rPr lang="ru-RU" dirty="0" err="1"/>
              <a:t>був</a:t>
            </a:r>
            <a:r>
              <a:rPr lang="ru-RU" dirty="0"/>
              <a:t> на </a:t>
            </a:r>
            <a:r>
              <a:rPr lang="ru-RU" dirty="0" err="1"/>
              <a:t>еміграції</a:t>
            </a:r>
            <a:r>
              <a:rPr lang="ru-RU" dirty="0"/>
              <a:t>. Там </a:t>
            </a:r>
            <a:r>
              <a:rPr lang="ru-RU" dirty="0" err="1"/>
              <a:t>пробув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і </a:t>
            </a:r>
            <a:r>
              <a:rPr lang="ru-RU" dirty="0" err="1"/>
              <a:t>головно</a:t>
            </a:r>
            <a:r>
              <a:rPr lang="ru-RU" dirty="0"/>
              <a:t> </a:t>
            </a:r>
            <a:r>
              <a:rPr lang="ru-RU" dirty="0" err="1"/>
              <a:t>працював</a:t>
            </a:r>
            <a:r>
              <a:rPr lang="ru-RU" dirty="0"/>
              <a:t> при </a:t>
            </a:r>
            <a:r>
              <a:rPr lang="ru-RU" dirty="0" err="1"/>
              <a:t>видавничій</a:t>
            </a:r>
            <a:r>
              <a:rPr lang="ru-RU" dirty="0"/>
              <a:t> </a:t>
            </a:r>
            <a:r>
              <a:rPr lang="ru-RU" dirty="0" err="1"/>
              <a:t>справі</a:t>
            </a:r>
            <a:r>
              <a:rPr lang="ru-RU" dirty="0"/>
              <a:t>, як </a:t>
            </a:r>
            <a:r>
              <a:rPr lang="ru-RU" dirty="0" err="1"/>
              <a:t>робітник</a:t>
            </a:r>
            <a:r>
              <a:rPr lang="ru-RU" dirty="0"/>
              <a:t>.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переїхав</a:t>
            </a:r>
            <a:r>
              <a:rPr lang="ru-RU" dirty="0"/>
              <a:t> на </a:t>
            </a:r>
            <a:r>
              <a:rPr lang="ru-RU" dirty="0" err="1"/>
              <a:t>Холмщину</a:t>
            </a:r>
            <a:r>
              <a:rPr lang="ru-RU" dirty="0"/>
              <a:t> і </a:t>
            </a:r>
            <a:r>
              <a:rPr lang="ru-RU" dirty="0" err="1"/>
              <a:t>знов</a:t>
            </a:r>
            <a:r>
              <a:rPr lang="ru-RU" dirty="0"/>
              <a:t> почав </a:t>
            </a:r>
            <a:r>
              <a:rPr lang="ru-RU" dirty="0" err="1"/>
              <a:t>учителювати</a:t>
            </a:r>
            <a:r>
              <a:rPr lang="ru-RU" dirty="0"/>
              <a:t>, </a:t>
            </a:r>
            <a:r>
              <a:rPr lang="ru-RU" dirty="0" err="1"/>
              <a:t>гуртуючи</a:t>
            </a:r>
            <a:r>
              <a:rPr lang="ru-RU" dirty="0"/>
              <a:t> круг себе </a:t>
            </a:r>
            <a:r>
              <a:rPr lang="ru-RU" dirty="0" err="1"/>
              <a:t>сільських</a:t>
            </a:r>
            <a:r>
              <a:rPr lang="ru-RU" dirty="0"/>
              <a:t> </a:t>
            </a:r>
            <a:r>
              <a:rPr lang="ru-RU" dirty="0" err="1"/>
              <a:t>молодих</a:t>
            </a:r>
            <a:r>
              <a:rPr lang="ru-RU" dirty="0"/>
              <a:t> </a:t>
            </a:r>
            <a:r>
              <a:rPr lang="ru-RU" dirty="0" err="1"/>
              <a:t>інтелігентів</a:t>
            </a:r>
            <a:r>
              <a:rPr lang="ru-RU" dirty="0"/>
              <a:t> для тих же </a:t>
            </a:r>
            <a:r>
              <a:rPr lang="ru-RU" dirty="0" err="1"/>
              <a:t>етнографічних</a:t>
            </a:r>
            <a:r>
              <a:rPr lang="ru-RU" dirty="0"/>
              <a:t> </a:t>
            </a:r>
            <a:r>
              <a:rPr lang="ru-RU" dirty="0" err="1"/>
              <a:t>записів</a:t>
            </a:r>
            <a:r>
              <a:rPr lang="ru-RU" dirty="0"/>
              <a:t>».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833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105</TotalTime>
  <Words>6295</Words>
  <Application>Microsoft Office PowerPoint</Application>
  <PresentationFormat>Экран (4:3)</PresentationFormat>
  <Paragraphs>206</Paragraphs>
  <Slides>50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BlackTie</vt:lpstr>
      <vt:lpstr>Огляд життя і творчості Лесі Українки.</vt:lpstr>
      <vt:lpstr>Презентация PowerPoint</vt:lpstr>
      <vt:lpstr>Звягельське оточення Лесі Українки та родини Косачів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Коротко про життя Лесі Українки</dc:title>
  <dc:creator>user</dc:creator>
  <cp:lastModifiedBy>user</cp:lastModifiedBy>
  <cp:revision>13</cp:revision>
  <dcterms:created xsi:type="dcterms:W3CDTF">2015-02-18T18:02:49Z</dcterms:created>
  <dcterms:modified xsi:type="dcterms:W3CDTF">2015-02-20T13:32:41Z</dcterms:modified>
</cp:coreProperties>
</file>