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  <p:sldMasterId id="2147483951" r:id="rId2"/>
    <p:sldMasterId id="2147484112" r:id="rId3"/>
  </p:sldMasterIdLst>
  <p:sldIdLst>
    <p:sldId id="256" r:id="rId4"/>
    <p:sldId id="257" r:id="rId5"/>
    <p:sldId id="258" r:id="rId6"/>
    <p:sldId id="265" r:id="rId7"/>
    <p:sldId id="269" r:id="rId8"/>
    <p:sldId id="259" r:id="rId9"/>
    <p:sldId id="260" r:id="rId10"/>
    <p:sldId id="261" r:id="rId11"/>
    <p:sldId id="263" r:id="rId12"/>
    <p:sldId id="264" r:id="rId13"/>
    <p:sldId id="262" r:id="rId14"/>
    <p:sldId id="268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B35"/>
    <a:srgbClr val="6B4723"/>
    <a:srgbClr val="EAEAEA"/>
    <a:srgbClr val="286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4705" autoAdjust="0"/>
  </p:normalViewPr>
  <p:slideViewPr>
    <p:cSldViewPr>
      <p:cViewPr varScale="1">
        <p:scale>
          <a:sx n="109" d="100"/>
          <a:sy n="109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algn="l">
              <a:defRPr sz="3600" b="1" i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uk-UA" sz="2800" b="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uk-UA" sz="2800" b="0" i="1" baseline="0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статистикою 21% опитуваних вважає що ця професія є дуже поширеною, 47% - помірно поширеною, а 31%  - рідкісною.</a:t>
            </a:r>
            <a:endParaRPr lang="ru-RU" sz="2800" b="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7087942410733463E-2"/>
          <c:y val="1.615445506054882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02149305814836E-2"/>
          <c:y val="0.32721255797966892"/>
          <c:w val="0.49465878508984085"/>
          <c:h val="0.609404727599711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Шкала популярності професії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15"/>
          </c:dPt>
          <c:dPt>
            <c:idx val="2"/>
            <c:bubble3D val="0"/>
            <c:explosion val="5"/>
          </c:dPt>
          <c:cat>
            <c:strRef>
              <c:f>Лист1!$A$2:$A$5</c:f>
              <c:strCache>
                <c:ptCount val="3"/>
                <c:pt idx="0">
                  <c:v>Дуже поширена</c:v>
                </c:pt>
                <c:pt idx="1">
                  <c:v>Помірно поширена</c:v>
                </c:pt>
                <c:pt idx="2">
                  <c:v>Рідка професія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</c:v>
                </c:pt>
                <c:pt idx="1">
                  <c:v>0.47</c:v>
                </c:pt>
                <c:pt idx="2">
                  <c:v>0.32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Дуже поширена</c:v>
                </c:pt>
                <c:pt idx="1">
                  <c:v>Помірно поширена</c:v>
                </c:pt>
                <c:pt idx="2">
                  <c:v>Рідка професія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7377561418494483"/>
          <c:y val="0.33012239091489837"/>
          <c:w val="0.37974300050803417"/>
          <c:h val="0.34439037424960445"/>
        </c:manualLayout>
      </c:layout>
      <c:overlay val="0"/>
      <c:txPr>
        <a:bodyPr/>
        <a:lstStyle/>
        <a:p>
          <a:pPr>
            <a:defRPr sz="2400" i="1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4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1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043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1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5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9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4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470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8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0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 descr="rtytr, ghnedy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b="1">
                <a:solidFill>
                  <a:srgbClr val="5EC902"/>
                </a:solidFill>
              </a:rPr>
              <a:t>Page </a:t>
            </a:r>
            <a:fld id="{94C38926-E744-4BB9-BD8A-8384B46C94AF}" type="slidenum">
              <a:rPr lang="fr-FR" altLang="ru-RU" b="1">
                <a:solidFill>
                  <a:srgbClr val="5EC902"/>
                </a:solidFill>
              </a:rPr>
              <a:pPr/>
              <a:t>‹#›</a:t>
            </a:fld>
            <a:endParaRPr lang="fr-FR" altLang="ru-RU" b="1">
              <a:solidFill>
                <a:srgbClr val="5EC9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17" y="0"/>
            <a:ext cx="4609431" cy="685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476672"/>
            <a:ext cx="7056784" cy="2664296"/>
          </a:xfrm>
        </p:spPr>
        <p:txBody>
          <a:bodyPr/>
          <a:lstStyle/>
          <a:p>
            <a:r>
              <a:rPr lang="uk-UA" sz="80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Архітектор</a:t>
            </a:r>
            <a:endParaRPr lang="ru-RU" sz="800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5" y="2276872"/>
            <a:ext cx="5382845" cy="363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346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8229600" cy="114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8864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архітектурна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розділилася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на "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об'ємне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містобудування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великих </a:t>
            </a:r>
            <a:r>
              <a:rPr lang="ru-RU" sz="24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4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22" y="3784549"/>
            <a:ext cx="6400382" cy="310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536504" cy="338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0" y="2420887"/>
            <a:ext cx="2850849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880320" cy="393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9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-27384"/>
            <a:ext cx="3718799" cy="6153547"/>
          </a:xfrm>
        </p:spPr>
        <p:txBody>
          <a:bodyPr/>
          <a:lstStyle/>
          <a:p>
            <a:pPr marL="0" indent="0">
              <a:buNone/>
            </a:pP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складніше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масштабніше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посада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5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 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визначила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рамки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зараз не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керує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усією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спорудою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5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87" y="404664"/>
            <a:ext cx="5499044" cy="643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75" y="2780928"/>
            <a:ext cx="3845103" cy="278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56226"/>
            <a:ext cx="2613343" cy="261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02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88640"/>
            <a:ext cx="4546848" cy="2736305"/>
          </a:xfrm>
        </p:spPr>
        <p:txBody>
          <a:bodyPr/>
          <a:lstStyle/>
          <a:p>
            <a:pPr marL="0" indent="0">
              <a:buNone/>
            </a:pPr>
            <a:r>
              <a:rPr lang="uk-UA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Найвідомішим сучасним архітектором є Норман </a:t>
            </a:r>
            <a:r>
              <a:rPr lang="uk-UA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Фостер</a:t>
            </a:r>
            <a:r>
              <a:rPr lang="uk-UA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на шести континентах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стиль та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архітекторів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75" y="3661479"/>
            <a:ext cx="5375920" cy="3183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5047" cy="255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3" y="2132856"/>
            <a:ext cx="4198597" cy="2807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99393"/>
            <a:ext cx="1834373" cy="236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3" y="2276872"/>
            <a:ext cx="6045877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6632"/>
            <a:ext cx="8856984" cy="2880319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Бути архітектором означає зробити свій неоціненний вклад в історію, подарувати </a:t>
            </a:r>
            <a:r>
              <a:rPr lang="uk-UA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стітові</a:t>
            </a:r>
            <a:r>
              <a:rPr lang="uk-UA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нові творіння, а з ними й нові </a:t>
            </a:r>
            <a:endParaRPr lang="uk-UA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емоції. </a:t>
            </a:r>
            <a:r>
              <a:rPr lang="ru-RU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Освой </a:t>
            </a:r>
            <a:r>
              <a:rPr lang="ru-RU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професію</a:t>
            </a:r>
            <a:r>
              <a:rPr lang="ru-RU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відчуй</a:t>
            </a:r>
            <a:r>
              <a:rPr lang="ru-RU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значущим</a:t>
            </a:r>
            <a:r>
              <a:rPr lang="ru-RU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3933056"/>
            <a:ext cx="5066037" cy="280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82" y="2636913"/>
            <a:ext cx="2631615" cy="170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3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1"/>
            <a:ext cx="5184576" cy="2088232"/>
          </a:xfrm>
        </p:spPr>
        <p:txBody>
          <a:bodyPr/>
          <a:lstStyle/>
          <a:p>
            <a:pPr marL="0" indent="0">
              <a:buNone/>
            </a:pPr>
            <a:r>
              <a:rPr lang="uk-UA" sz="3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підготувала </a:t>
            </a:r>
            <a:r>
              <a:rPr lang="uk-UA" sz="3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Ловска</a:t>
            </a:r>
            <a:r>
              <a:rPr lang="uk-UA" sz="3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Ніколетта</a:t>
            </a:r>
            <a:r>
              <a:rPr lang="uk-UA" sz="34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6453336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816424" cy="548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" y="2263466"/>
            <a:ext cx="4680520" cy="285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01" y="3759136"/>
            <a:ext cx="3600400" cy="271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0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2420888"/>
          </a:xfrm>
        </p:spPr>
        <p:txBody>
          <a:bodyPr/>
          <a:lstStyle/>
          <a:p>
            <a:pPr marL="0" lvl="0" indent="0">
              <a:buNone/>
            </a:pPr>
            <a:r>
              <a:rPr lang="ru-RU" sz="2600" i="1" dirty="0" smtClean="0">
                <a:solidFill>
                  <a:srgbClr val="28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Мешкаючи</a:t>
            </a:r>
            <a:r>
              <a:rPr lang="ru-RU" sz="26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будинках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гуляючи вуличками свого міста,   подорожуючи, 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відвідуючи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школу, парки та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театри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6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замислюються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6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6" y="1772816"/>
            <a:ext cx="5564223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4437112"/>
            <a:ext cx="590465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0611"/>
            <a:ext cx="4248472" cy="243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6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462"/>
            <a:ext cx="4752528" cy="684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6" y="4509120"/>
            <a:ext cx="2627784" cy="190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861048"/>
            <a:ext cx="4320480" cy="2848159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яку б не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підкорювали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склепіння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арок,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мости,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вежі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куполи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приписують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магічні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4368" y="6349167"/>
            <a:ext cx="936104" cy="3600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6199"/>
            <a:ext cx="4356966" cy="34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264"/>
            <a:ext cx="6408712" cy="285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26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4932040" cy="5865515"/>
          </a:xfrm>
        </p:spPr>
        <p:txBody>
          <a:bodyPr/>
          <a:lstStyle/>
          <a:p>
            <a:pPr marL="0" indent="0">
              <a:buNone/>
            </a:pPr>
            <a:r>
              <a:rPr lang="uk-UA" sz="265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перевагою професії архітектора є можливість показати свою креативність всьому світу. Також архітектори є шанованими людьми, </a:t>
            </a:r>
            <a:r>
              <a:rPr lang="uk-UA" sz="265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мають високу </a:t>
            </a:r>
            <a:r>
              <a:rPr lang="uk-UA" sz="265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заробітню</a:t>
            </a:r>
            <a:r>
              <a:rPr lang="uk-UA" sz="265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5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плату, їх творіння радуватимуть очі наступних поколінь десятиліттями, а можливо навіть й століттями. </a:t>
            </a:r>
            <a:endParaRPr lang="ru-RU" sz="265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9626"/>
            <a:ext cx="4401981" cy="662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" y="4437112"/>
            <a:ext cx="4536504" cy="231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1961243" cy="269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1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78431"/>
            <a:ext cx="5103254" cy="347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61738"/>
              </p:ext>
            </p:extLst>
          </p:nvPr>
        </p:nvGraphicFramePr>
        <p:xfrm>
          <a:off x="251520" y="188640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2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6214201" cy="3312368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покликаний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комфортне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За всю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стиль. 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потрібними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шанованими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2200"/>
            <a:ext cx="5731660" cy="3795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2446069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0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01008"/>
            <a:ext cx="5832648" cy="3240360"/>
          </a:xfrm>
        </p:spPr>
        <p:txBody>
          <a:bodyPr/>
          <a:lstStyle/>
          <a:p>
            <a:pPr marL="0" indent="0">
              <a:buNone/>
            </a:pP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Професія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архітектора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з'явилася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першими великими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будівлями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храмів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палаців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фортець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29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sz="29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архітектором</a:t>
            </a:r>
            <a:r>
              <a:rPr lang="ru-RU" sz="29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Імхотеп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керував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будівництвом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піраміди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Джосера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9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556792"/>
            <a:ext cx="3597655" cy="5291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2" y="188640"/>
            <a:ext cx="5587849" cy="319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5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1" y="-10663"/>
            <a:ext cx="4794627" cy="692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8065" r="11132" b="4362"/>
          <a:stretch/>
        </p:blipFill>
        <p:spPr>
          <a:xfrm>
            <a:off x="5543318" y="3791814"/>
            <a:ext cx="3384376" cy="306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4624"/>
            <a:ext cx="4320480" cy="4536505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набирають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XV -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 ст. 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в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архітертури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>
              <a:solidFill>
                <a:srgbClr val="1D4B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51853"/>
            <a:ext cx="2267462" cy="333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5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4104456" cy="2592289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перід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</a:t>
            </a:r>
            <a:r>
              <a:rPr lang="uk-UA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слово "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i="1" dirty="0" smtClean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муроль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і "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палатних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sz="2800" i="1" dirty="0" err="1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2800" i="1" dirty="0">
                <a:solidFill>
                  <a:srgbClr val="1D4B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5076056" cy="670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" y="3717032"/>
            <a:ext cx="4933443" cy="3077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59" y="2708920"/>
            <a:ext cx="2335385" cy="282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1450</TotalTime>
  <Words>375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Green Segoe 4-3 template-template_April-17-2007</vt:lpstr>
      <vt:lpstr>Белый текст и шрифт Courier для слайдов с кодом</vt:lpstr>
      <vt:lpstr>Modèle par défaut</vt:lpstr>
      <vt:lpstr>Архітектор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Ника</cp:lastModifiedBy>
  <cp:revision>68</cp:revision>
  <dcterms:created xsi:type="dcterms:W3CDTF">2014-11-14T17:44:51Z</dcterms:created>
  <dcterms:modified xsi:type="dcterms:W3CDTF">2014-11-16T23:36:00Z</dcterms:modified>
</cp:coreProperties>
</file>