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1" r:id="rId10"/>
    <p:sldId id="268" r:id="rId11"/>
    <p:sldId id="262" r:id="rId12"/>
    <p:sldId id="269" r:id="rId13"/>
    <p:sldId id="263" r:id="rId14"/>
    <p:sldId id="270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err="1"/>
              <a:t>Історія</a:t>
            </a:r>
            <a:r>
              <a:rPr lang="ru-RU" sz="7200" dirty="0"/>
              <a:t> </a:t>
            </a:r>
            <a:r>
              <a:rPr lang="ru-RU" sz="7200" dirty="0" err="1"/>
              <a:t>появи</a:t>
            </a:r>
            <a:r>
              <a:rPr lang="ru-RU" sz="7200" dirty="0"/>
              <a:t> і </a:t>
            </a:r>
            <a:r>
              <a:rPr lang="ru-RU" sz="7200" dirty="0" err="1"/>
              <a:t>розвитку</a:t>
            </a:r>
            <a:r>
              <a:rPr lang="ru-RU" sz="7200" dirty="0"/>
              <a:t> ГМО</a:t>
            </a:r>
            <a:endParaRPr lang="uk-UA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581128"/>
            <a:ext cx="7854696" cy="1752600"/>
          </a:xfrm>
        </p:spPr>
        <p:txBody>
          <a:bodyPr/>
          <a:lstStyle/>
          <a:p>
            <a:r>
              <a:rPr lang="uk-UA" dirty="0" smtClean="0"/>
              <a:t>Виконала</a:t>
            </a:r>
          </a:p>
          <a:p>
            <a:r>
              <a:rPr lang="uk-UA" dirty="0" err="1" smtClean="0"/>
              <a:t>Колегіантка</a:t>
            </a:r>
            <a:r>
              <a:rPr lang="uk-UA" dirty="0" smtClean="0"/>
              <a:t> 11 класу</a:t>
            </a:r>
          </a:p>
          <a:p>
            <a:r>
              <a:rPr lang="uk-UA" dirty="0" smtClean="0"/>
              <a:t>Кириченко Маргарита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4923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4464496" cy="59046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/>
              <a:t>Виробляти цю процедуру в широкому масштабі можливо тільки в лабораторіях великих корпорацій. У результаті такі </a:t>
            </a:r>
            <a:r>
              <a:rPr lang="uk-UA" dirty="0" err="1"/>
              <a:t>трансеногенні</a:t>
            </a:r>
            <a:r>
              <a:rPr lang="uk-UA" dirty="0"/>
              <a:t> організми здобувають нові "корисні " властивості - наприклад, стають токсичними для комах, однак найчастіше метою генетичної модифікації є одержання </a:t>
            </a:r>
            <a:r>
              <a:rPr lang="uk-UA" dirty="0" err="1"/>
              <a:t>суперстійкості</a:t>
            </a:r>
            <a:r>
              <a:rPr lang="uk-UA" dirty="0"/>
              <a:t> сільськогосподарських рослин до величезних кількостей пестицидів виробництва тих самих корпорацій. Які ще властивості, на додачу до "корисних", здобувають ці дітки </a:t>
            </a:r>
            <a:r>
              <a:rPr lang="uk-UA" dirty="0" err="1"/>
              <a:t>франкенштейнів</a:t>
            </a:r>
            <a:r>
              <a:rPr lang="uk-UA" dirty="0"/>
              <a:t>, корпорації воліють не розповідати. </a:t>
            </a: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97" y="1412776"/>
            <a:ext cx="4564455" cy="353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61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4752528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Численні дослідження цієї проблеми свідчать, що генетично модифікована їжа може становити серйозну небезпеку для здоров'я людини й для навколишнього середовища. У квітні 1998 року вчений </a:t>
            </a:r>
            <a:r>
              <a:rPr lang="uk-UA" dirty="0" err="1"/>
              <a:t>Арпад</a:t>
            </a:r>
            <a:r>
              <a:rPr lang="uk-UA" dirty="0"/>
              <a:t> </a:t>
            </a:r>
            <a:r>
              <a:rPr lang="uk-UA" dirty="0" err="1"/>
              <a:t>Пуштаі</a:t>
            </a:r>
            <a:r>
              <a:rPr lang="uk-UA" dirty="0"/>
              <a:t> з науково-дослідного інституту </a:t>
            </a:r>
            <a:r>
              <a:rPr lang="uk-UA" dirty="0" err="1"/>
              <a:t>Роуэтт</a:t>
            </a:r>
            <a:r>
              <a:rPr lang="uk-UA" dirty="0"/>
              <a:t> у місті </a:t>
            </a:r>
            <a:r>
              <a:rPr lang="uk-UA" dirty="0" err="1"/>
              <a:t>Абирден</a:t>
            </a:r>
            <a:r>
              <a:rPr lang="uk-UA" dirty="0"/>
              <a:t> (Великобританія), необачно заявив по телебаченню, що експерименти виявили незворотні зміни в організмі пацюків, які харчувалися генетично модифікованою картоплею.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770907" cy="338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061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5256584" cy="5991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Він стверджував, що ніколи не буде їсти подібну їжу й, що дуже несправедливо використовувати громадян як піддослідних кроликів. На </a:t>
            </a:r>
            <a:r>
              <a:rPr lang="uk-UA" dirty="0" err="1"/>
              <a:t>Пуштаі</a:t>
            </a:r>
            <a:r>
              <a:rPr lang="uk-UA" dirty="0"/>
              <a:t> почалися гоніння. Він був звільнений з роботи. Однак через якийсь час Британська Медична Асоціація призвала до міжнародної заборони на використання методів генної інженерії в харчовій промисловості й сільському господарстві. Вчені вважають, що ефект впливу компонентів, які,містяться в генетично модифікованих продуктах, неможливо пророчити й перевірити.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546698" cy="235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72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4032448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Російські медики також наполягають на ретельних дослідженнях і забороні використання таких компонентів хоча б у виробництві дитячого харчування. Небезпека для навколишнього середовища, що містить у собі генетично модифіковані організми, обговорюється біологами багатьох країн.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7230"/>
            <a:ext cx="4545855" cy="340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4248472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Аргументами проти є збільшення використання в сільському господарстві токсичних пестицидів, загроза родючості ґрунту, генетичне забруднення поряд лежачих земель, зменшення чисельності не тільки комах-шкідників, але й корисних комах, створення "</a:t>
            </a:r>
            <a:r>
              <a:rPr lang="uk-UA" dirty="0" err="1"/>
              <a:t>суперпестицидів</a:t>
            </a:r>
            <a:r>
              <a:rPr lang="uk-UA" dirty="0"/>
              <a:t> ", виникнення нових штамів вірусів рослин, проти яких уже ніякі генні інженери не допоможуть.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4708"/>
            <a:ext cx="3888060" cy="388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495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33843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нехтувати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здоров'ям</a:t>
            </a:r>
            <a:r>
              <a:rPr lang="ru-RU" dirty="0"/>
              <a:t>. Будьте </a:t>
            </a:r>
            <a:r>
              <a:rPr lang="ru-RU" dirty="0" err="1"/>
              <a:t>уважні</a:t>
            </a:r>
            <a:r>
              <a:rPr lang="ru-RU" dirty="0"/>
              <a:t> в </a:t>
            </a:r>
            <a:r>
              <a:rPr lang="ru-RU" dirty="0" err="1"/>
              <a:t>питаннях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їсте</a:t>
            </a:r>
            <a:r>
              <a:rPr lang="ru-RU" dirty="0"/>
              <a:t> Ви й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близькі</a:t>
            </a:r>
            <a:r>
              <a:rPr lang="ru-RU" dirty="0"/>
              <a:t>, </a:t>
            </a:r>
            <a:r>
              <a:rPr lang="ru-RU" dirty="0" err="1"/>
              <a:t>дивіться</a:t>
            </a:r>
            <a:r>
              <a:rPr lang="ru-RU" dirty="0"/>
              <a:t> на </a:t>
            </a:r>
            <a:r>
              <a:rPr lang="ru-RU" dirty="0" err="1"/>
              <a:t>етикетки</a:t>
            </a:r>
            <a:r>
              <a:rPr lang="ru-RU" dirty="0"/>
              <a:t>, у </a:t>
            </a:r>
            <a:r>
              <a:rPr lang="ru-RU" dirty="0" err="1"/>
              <a:t>сумнівних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просіть</a:t>
            </a:r>
            <a:r>
              <a:rPr lang="ru-RU" dirty="0"/>
              <a:t> </a:t>
            </a:r>
            <a:r>
              <a:rPr lang="ru-RU" dirty="0" err="1"/>
              <a:t>продавця</a:t>
            </a:r>
            <a:r>
              <a:rPr lang="ru-RU" dirty="0"/>
              <a:t> </a:t>
            </a:r>
            <a:r>
              <a:rPr lang="ru-RU" dirty="0" err="1"/>
              <a:t>показати</a:t>
            </a:r>
            <a:r>
              <a:rPr lang="ru-RU" dirty="0"/>
              <a:t> Вам сертификат. Не </a:t>
            </a:r>
            <a:r>
              <a:rPr lang="ru-RU" dirty="0" err="1"/>
              <a:t>купуйте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з „маркою "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". </a:t>
            </a:r>
            <a:r>
              <a:rPr lang="ru-RU" dirty="0" err="1"/>
              <a:t>Звертайтеся</a:t>
            </a:r>
            <a:r>
              <a:rPr lang="ru-RU" dirty="0"/>
              <a:t> в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санепіднагляду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проханням</a:t>
            </a:r>
            <a:r>
              <a:rPr lang="ru-RU" dirty="0"/>
              <a:t> </a:t>
            </a:r>
            <a:r>
              <a:rPr lang="ru-RU" dirty="0" err="1"/>
              <a:t>проконтролювати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на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маркірованих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. </a:t>
            </a:r>
            <a:r>
              <a:rPr lang="ru-RU" dirty="0" err="1"/>
              <a:t>Намагайтеся</a:t>
            </a:r>
            <a:r>
              <a:rPr lang="ru-RU" dirty="0"/>
              <a:t> </a:t>
            </a:r>
            <a:r>
              <a:rPr lang="ru-RU" dirty="0" err="1"/>
              <a:t>вибирати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виробників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корпоративних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27045"/>
            <a:ext cx="5400600" cy="271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18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Звідки</a:t>
            </a:r>
            <a:r>
              <a:rPr lang="ru-RU" dirty="0"/>
              <a:t> взялись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?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35480"/>
            <a:ext cx="4464496" cy="45898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Під час "холодної війни" військові кола обох супердержав - США і СРСР покладали неабиякі надії на біологічну зброю нового типу. Ця зброя мала бути набагато ефективнішою, ніж термоядерна. Вона не знищувала би території та індустрію, а впливала би тільки на населення. До цієї зброї відносились і штучні, генетично модифіковані організми.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19" y="3140968"/>
            <a:ext cx="4448983" cy="296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17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3610744" cy="591993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Тобто</a:t>
            </a:r>
            <a:r>
              <a:rPr lang="uk-UA" dirty="0"/>
              <a:t>, такі організми, що містили гени штучно створені, або запозичені в інших організмів. Це відкривало грандіозні перспективи, а саме створення вірусів і рослин, котрі би знижували імунітет людей, несли нові хвороби, від яких не було би ні природного захисту, ні ліків.</a:t>
            </a:r>
          </a:p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69" y="1772816"/>
            <a:ext cx="5018062" cy="312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7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4808242" cy="61816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Після закінчення "холодної війни", звичайно, виникла серйозна проблема з фінансуванням цих програм. І незалежно один від одного групи радянських і американських спеціалістів у цій галузі звернулися до урядів із пропозиціями використати ці технології у мирних цілях. З відомих причин у Радянському Союзі ці програми не набули відповідної фінансової підтримки, а у Сполучених Штатах цю ідею підхопили корпорації, котрі спеціалізувались на </a:t>
            </a:r>
            <a:r>
              <a:rPr lang="uk-UA" dirty="0" err="1" smtClean="0"/>
              <a:t>агро-технологіях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464496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11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955" y="548680"/>
            <a:ext cx="4546848" cy="584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І </a:t>
            </a:r>
            <a:r>
              <a:rPr lang="uk-UA" dirty="0"/>
              <a:t>незабаром на світовому ринку з'явилися генетично модифіковані сільськогосподарські культури, а фактично - нові, штучні види рослин, що не пройшли природну або звичайну сільськогосподарську селекцію, а були синтезовані шляхом біотехнологічних операцій. Генетично змінені рослини викликають мутацію живих організмів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16" y="1556792"/>
            <a:ext cx="4254202" cy="412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32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4176464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Сенсаційні висновки , що генетично змінені рослини викликають мутацію живих організмів, та харчуються ними, зробив відомий німецький зоолог </a:t>
            </a:r>
            <a:r>
              <a:rPr lang="uk-UA" dirty="0" err="1"/>
              <a:t>Ханс-Хайнрих</a:t>
            </a:r>
            <a:r>
              <a:rPr lang="uk-UA" dirty="0"/>
              <a:t> </a:t>
            </a:r>
            <a:r>
              <a:rPr lang="uk-UA" dirty="0" err="1"/>
              <a:t>Каац</a:t>
            </a:r>
            <a:r>
              <a:rPr lang="uk-UA" dirty="0"/>
              <a:t>. Проведені ним дослідження, та звіти, які оприлюднені сьогодні в Лондоні, свідчать про наявність величезної потенційної загрози генної інженерії для всього живого на планеті.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04900"/>
            <a:ext cx="46005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28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4248472" cy="59046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/>
              <a:t>Вчений встановив, що змінений ген оліїстого турнепсу проникає в бактерії, які живуть у шлунку бджоли, і призводить до їхньої мутації. Тим самим знайдено перший науковий доказ впливу генетично змінених рослин на живі організми. Експерт не виключає, що бактерії в організмі людини також можуть змінюватися під впливом продуктів, що містять модифіковані гени.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56892"/>
            <a:ext cx="4671392" cy="350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66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 часто ви замислюєтеся над тим, що Ви їсте?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4618856" cy="46618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dirty="0" smtClean="0"/>
              <a:t>Лабораторні </a:t>
            </a:r>
            <a:r>
              <a:rPr lang="uk-UA" dirty="0"/>
              <a:t>тести, проведені незалежними дослідниками наприкінці 1999р., показали, що близько 60-75% всіх імпортованих Росією продуктів харчування містять генетично модифіковані компоненти. У РФ уже існують близько 20 експериментальних с/г полів, на яких вирощуються </a:t>
            </a:r>
            <a:r>
              <a:rPr lang="uk-UA" dirty="0" err="1"/>
              <a:t>трансгенні</a:t>
            </a:r>
            <a:r>
              <a:rPr lang="uk-UA" dirty="0"/>
              <a:t> рослини; усього лише 5 з них офіційно зареєстровані й мають дозвіл від Міністерства сільського господарства.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07580"/>
            <a:ext cx="4282579" cy="296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13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5694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Що</a:t>
            </a:r>
            <a:r>
              <a:rPr lang="ru-RU" dirty="0"/>
              <a:t> значить "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модифікований</a:t>
            </a:r>
            <a:r>
              <a:rPr lang="ru-RU" dirty="0"/>
              <a:t> ", </a:t>
            </a:r>
            <a:r>
              <a:rPr lang="ru-RU" dirty="0" err="1"/>
              <a:t>або</a:t>
            </a:r>
            <a:r>
              <a:rPr lang="ru-RU" dirty="0"/>
              <a:t> "</a:t>
            </a:r>
            <a:r>
              <a:rPr lang="ru-RU" dirty="0" err="1"/>
              <a:t>трансгенний</a:t>
            </a:r>
            <a:r>
              <a:rPr lang="ru-RU" dirty="0"/>
              <a:t>"?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35480"/>
            <a:ext cx="5112568" cy="46618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Генетично модифіковані організми (ГМО) можна визначити як організми, у яких генетичний матеріал (ДНК) змінений таким чином, яким це не відбувається в природних умовах. Цю технологію часто називають "сучасною біотехнологією" або "генною технологією". Вона дозволяє </a:t>
            </a:r>
            <a:r>
              <a:rPr lang="uk-UA" dirty="0" smtClean="0"/>
              <a:t>переносити відібрані </a:t>
            </a:r>
            <a:r>
              <a:rPr lang="uk-UA" dirty="0"/>
              <a:t>індивідуальні гени з одного організму в інший, а також між не пов'язаними між собою різновидами. Такі методи використовуються для створення генетично модифікованих рослин, які потім використовуються для вирощування генетично модифікованих харчових культур.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7256"/>
            <a:ext cx="3616379" cy="312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513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</TotalTime>
  <Words>875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Історія появи і розвитку ГМО</vt:lpstr>
      <vt:lpstr>Звідки взялись генетично модифіковані організми?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 часто ви замислюєтеся над тим, що Ви їсте?</vt:lpstr>
      <vt:lpstr>Що значить "генетично модифікований ", або "трансгенний"?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появи і розвитку ГМО</dc:title>
  <dc:creator>Пользователь</dc:creator>
  <cp:lastModifiedBy>Пользователь</cp:lastModifiedBy>
  <cp:revision>4</cp:revision>
  <dcterms:created xsi:type="dcterms:W3CDTF">2014-10-30T18:05:11Z</dcterms:created>
  <dcterms:modified xsi:type="dcterms:W3CDTF">2014-10-30T18:53:46Z</dcterms:modified>
</cp:coreProperties>
</file>