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7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643050"/>
            <a:ext cx="6815158" cy="2946884"/>
          </a:xfrm>
        </p:spPr>
        <p:txBody>
          <a:bodyPr>
            <a:noAutofit/>
          </a:bodyPr>
          <a:lstStyle/>
          <a:p>
            <a:r>
              <a:rPr lang="en-US" sz="8800" i="1" dirty="0" smtClean="0">
                <a:latin typeface="Cambria Math" pitchFamily="18" charset="0"/>
                <a:ea typeface="Cambria Math" pitchFamily="18" charset="0"/>
              </a:rPr>
              <a:t>Deutschland </a:t>
            </a:r>
            <a:r>
              <a:rPr lang="en-US" sz="8800" i="1" dirty="0" err="1" smtClean="0">
                <a:latin typeface="Cambria Math" pitchFamily="18" charset="0"/>
                <a:ea typeface="Cambria Math" pitchFamily="18" charset="0"/>
              </a:rPr>
              <a:t>für</a:t>
            </a:r>
            <a:r>
              <a:rPr lang="en-US" sz="8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8800" i="1" dirty="0" err="1" smtClean="0">
                <a:latin typeface="Cambria Math" pitchFamily="18" charset="0"/>
                <a:ea typeface="Cambria Math" pitchFamily="18" charset="0"/>
              </a:rPr>
              <a:t>mich</a:t>
            </a:r>
            <a:endParaRPr lang="ru-RU" sz="8800" b="1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Bayern</a:t>
            </a:r>
            <a:br>
              <a:rPr lang="de-DE" dirty="0" smtClean="0"/>
            </a:br>
            <a:endParaRPr lang="ru-RU" dirty="0"/>
          </a:p>
        </p:txBody>
      </p:sp>
      <p:pic>
        <p:nvPicPr>
          <p:cNvPr id="22530" name="Picture 2" descr="File:Ramsau (j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620000" cy="4962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Brandenburg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23554" name="Picture 2" descr="File:Oder-Havel-Kanal vom Schiffshebew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541781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Klippen</a:t>
            </a:r>
            <a:r>
              <a:rPr lang="en-US" dirty="0" smtClean="0"/>
              <a:t> von </a:t>
            </a:r>
            <a:r>
              <a:rPr lang="en-US" dirty="0" err="1" smtClean="0"/>
              <a:t>Rügen</a:t>
            </a:r>
            <a:r>
              <a:rPr lang="en-US" dirty="0" smtClean="0"/>
              <a:t>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43050"/>
            <a:ext cx="2857488" cy="4286280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Klippen von Rügen im Nationalpark </a:t>
            </a:r>
            <a:r>
              <a:rPr lang="de-DE" dirty="0" err="1" smtClean="0"/>
              <a:t>Jasmund</a:t>
            </a:r>
            <a:r>
              <a:rPr lang="de-DE" dirty="0" smtClean="0"/>
              <a:t> , im Nordosten der Insel Rügen. Unterliegen einer ständigen Erosion der Kreidefelsen an der Ostsee haben eine Höhe von 118 Metern.</a:t>
            </a:r>
          </a:p>
          <a:p>
            <a:endParaRPr lang="ru-RU" dirty="0"/>
          </a:p>
        </p:txBody>
      </p:sp>
      <p:pic>
        <p:nvPicPr>
          <p:cNvPr id="24578" name="Picture 2" descr="герм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90824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Romantischer</a:t>
            </a:r>
            <a:r>
              <a:rPr lang="en-US" dirty="0" smtClean="0"/>
              <a:t> </a:t>
            </a:r>
            <a:r>
              <a:rPr lang="en-US" dirty="0" err="1" smtClean="0"/>
              <a:t>Rhein</a:t>
            </a:r>
            <a:r>
              <a:rPr lang="en-US" dirty="0" smtClean="0"/>
              <a:t>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786050" cy="487375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Romantischer Rhein ist der bekannteste Teil der Rhein, der von Koblenz nach Bingen erstreckt . Der Fluss seinen Weg durch den Weinhängen, mit verschiedenen Burgen und Ruinen gekrönt. Seit der Antike war der Fluss eine wichtige Handelsroute.</a:t>
            </a:r>
          </a:p>
          <a:p>
            <a:endParaRPr lang="ru-RU" dirty="0"/>
          </a:p>
        </p:txBody>
      </p:sp>
      <p:pic>
        <p:nvPicPr>
          <p:cNvPr id="25602" name="Picture 2" descr="http://lifeglobe.net/media/entry/0/different2-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428868"/>
            <a:ext cx="6096000" cy="4200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Frauenkirche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14810" cy="4614882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Das </a:t>
            </a:r>
            <a:r>
              <a:rPr lang="de-DE" dirty="0" smtClean="0"/>
              <a:t>liegt </a:t>
            </a:r>
            <a:r>
              <a:rPr lang="de-DE" dirty="0" smtClean="0"/>
              <a:t>in Dresden, die Frauenkirche ( Liebfrauenkirche ) ist eine lutherische Kirche, die im Zweiten Weltkrieg völlig zerstört wurde. Kirche restauriert von den Originalplatten , die im Jahr 1720 festgelegt und im Jahr 2005 wiedereröffnet wurden . Seit seiner Eröffnung hat sich die Frauenkirche extrem beliebte Touristenattraktion in Dresden. Im Jahr 2009 wurde die Kirche von Präsident Barack Obama besucht. Lesen Sie mehr über diesen Ort , können Sie den Artikel über die Sehenswürdigkeiten von München zu lesen.</a:t>
            </a:r>
            <a:endParaRPr lang="de-DE" dirty="0"/>
          </a:p>
        </p:txBody>
      </p:sp>
      <p:pic>
        <p:nvPicPr>
          <p:cNvPr id="26626" name="Picture 2" descr="http://lifeglobe.net/media/entry/0/different3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37856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Lindau</a:t>
            </a:r>
            <a:r>
              <a:rPr lang="en-US" dirty="0" smtClean="0"/>
              <a:t>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147161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Die Stadt Lindau ist in der Nähe der Treffpunkt der österreichischen, deutschen und Schweizer Grenze in den östlichen Teil des Bodensees (Bodensee ) befindet. Die Stadt ist mit dem Festland durch eine Brücke und Eisenbahnschienen verbunden.</a:t>
            </a:r>
          </a:p>
          <a:p>
            <a:endParaRPr lang="ru-RU" dirty="0"/>
          </a:p>
        </p:txBody>
      </p:sp>
      <p:pic>
        <p:nvPicPr>
          <p:cNvPr id="27650" name="Picture 2" descr="http://lifeglobe.net/media/entry/0/different4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50466"/>
            <a:ext cx="5500726" cy="38075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Kölner</a:t>
            </a:r>
            <a:r>
              <a:rPr lang="en-US" dirty="0" smtClean="0"/>
              <a:t> Dom.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185738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Entwickelt im gotischen Stil , war der berühmte Kölner Dom Köln Symbol für Jahrhunderte. Der Bau der Kathedrale begann im Jahre 1248 und setzte sich mit häufigen Unterbrechungen , und es wurde in 600 Jahren abgeschlossen . Es widmet sich der St. Peter und Maria und ist der Sitz des katholischen Erzbischofs von Köln.</a:t>
            </a:r>
            <a:endParaRPr lang="ru-RU" dirty="0"/>
          </a:p>
        </p:txBody>
      </p:sp>
      <p:pic>
        <p:nvPicPr>
          <p:cNvPr id="28674" name="Picture 2" descr="http://lifeglobe.net/media/entry/0/different6-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0321"/>
            <a:ext cx="5572164" cy="37176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Holshtynskye</a:t>
            </a:r>
            <a:r>
              <a:rPr lang="en-US" dirty="0" smtClean="0"/>
              <a:t> </a:t>
            </a:r>
            <a:r>
              <a:rPr lang="en-US" dirty="0" err="1" smtClean="0"/>
              <a:t>Ziel</a:t>
            </a:r>
            <a:r>
              <a:rPr lang="en-US" dirty="0" smtClean="0"/>
              <a:t>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1400172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Holshtynskye</a:t>
            </a:r>
            <a:r>
              <a:rPr lang="de-DE" dirty="0" smtClean="0"/>
              <a:t> Tor ist eine der beiden erhaltenen Stadttore Lübeck. 1464 erbaut, dient heute als Museum des Tores. Tore sind ein Symbol für Lübeck und eine der Hauptattraktionen in Deutschland.</a:t>
            </a:r>
          </a:p>
          <a:p>
            <a:endParaRPr lang="ru-RU" dirty="0"/>
          </a:p>
        </p:txBody>
      </p:sp>
      <p:pic>
        <p:nvPicPr>
          <p:cNvPr id="29698" name="Picture 2" descr="http://lifeglobe.net/media/entry/0/different7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00372"/>
            <a:ext cx="4929222" cy="36661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Гейдельберг.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329642" cy="2257428"/>
          </a:xfrm>
        </p:spPr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Das liegt </a:t>
            </a:r>
            <a:r>
              <a:rPr lang="de-DE" dirty="0" smtClean="0"/>
              <a:t>im Tal des Neckars ist Heidelberg eines der beliebtesten Urlaubsziele . Im Zweiten Weltkrieg , ist die Stadt nicht von den Bombenanschlägen , die meisten großen Städte in Deutschland zerstört betroffen. Als Ergebnis hat Heidelberg seinen barocken Charme, engen Gassen, malerischen Häusern und dem berühmten Heidelberger Schloss erhalten.</a:t>
            </a:r>
          </a:p>
          <a:p>
            <a:endParaRPr lang="ru-RU" dirty="0"/>
          </a:p>
        </p:txBody>
      </p:sp>
      <p:pic>
        <p:nvPicPr>
          <p:cNvPr id="30722" name="Picture 2" descr="http://lifeglobe.net/media/entry/0/different8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36133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Becante</a:t>
            </a:r>
            <a:r>
              <a:rPr lang="en-US" dirty="0" smtClean="0"/>
              <a:t> </a:t>
            </a:r>
            <a:r>
              <a:rPr lang="en-US" dirty="0" err="1" smtClean="0"/>
              <a:t>Menschen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6172" cy="3114684"/>
          </a:xfrm>
        </p:spPr>
        <p:txBody>
          <a:bodyPr>
            <a:normAutofit/>
          </a:bodyPr>
          <a:lstStyle/>
          <a:p>
            <a:r>
              <a:rPr lang="de-DE" dirty="0" smtClean="0"/>
              <a:t>Heinrich Heine</a:t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 smtClean="0"/>
              <a:t>deutsche </a:t>
            </a:r>
            <a:r>
              <a:rPr lang="de-DE" dirty="0" smtClean="0"/>
              <a:t>Lyriker und Publizist des neunzehnten </a:t>
            </a:r>
            <a:endParaRPr lang="ru-RU" dirty="0"/>
          </a:p>
        </p:txBody>
      </p:sp>
      <p:pic>
        <p:nvPicPr>
          <p:cNvPr id="31746" name="Picture 2" descr="http://www.citatecelebre.eu/imgupl/author/t-600x600/heinrich-heine-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43148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00420" cy="4472006"/>
          </a:xfrm>
        </p:spPr>
        <p:txBody>
          <a:bodyPr/>
          <a:lstStyle/>
          <a:p>
            <a:r>
              <a:rPr lang="en-US" dirty="0" err="1" smtClean="0"/>
              <a:t>Industritaat</a:t>
            </a:r>
            <a:r>
              <a:rPr lang="en-US" dirty="0" smtClean="0"/>
              <a:t> in </a:t>
            </a:r>
            <a:r>
              <a:rPr lang="en-US" dirty="0" err="1" smtClean="0"/>
              <a:t>Westerneuropa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Fläche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 357.050 </a:t>
            </a:r>
            <a:r>
              <a:rPr lang="en-US" dirty="0" smtClean="0"/>
              <a:t>km</a:t>
            </a:r>
            <a:r>
              <a:rPr lang="en-US" sz="1600" baseline="100000" dirty="0" smtClean="0"/>
              <a:t> 2</a:t>
            </a:r>
            <a:endParaRPr lang="en-US" dirty="0" smtClean="0"/>
          </a:p>
          <a:p>
            <a:r>
              <a:rPr lang="en-US" dirty="0" err="1" smtClean="0"/>
              <a:t>Einwohnerzahl</a:t>
            </a:r>
            <a:r>
              <a:rPr lang="en-US" dirty="0" smtClean="0"/>
              <a:t> - </a:t>
            </a:r>
            <a:r>
              <a:rPr lang="da-DK" dirty="0" smtClean="0"/>
              <a:t>80,707 Mio. (30. September 2013) </a:t>
            </a:r>
            <a:endParaRPr lang="da-DK" dirty="0" smtClean="0"/>
          </a:p>
          <a:p>
            <a:r>
              <a:rPr lang="da-DK" dirty="0" smtClean="0"/>
              <a:t>Nationalhymne  - </a:t>
            </a:r>
            <a:br>
              <a:rPr lang="da-DK" dirty="0" smtClean="0"/>
            </a:br>
            <a:r>
              <a:rPr lang="da-DK" dirty="0" smtClean="0"/>
              <a:t>Lied der Deutschen</a:t>
            </a:r>
            <a:endParaRPr lang="da-DK" dirty="0" smtClean="0"/>
          </a:p>
        </p:txBody>
      </p:sp>
      <p:pic>
        <p:nvPicPr>
          <p:cNvPr id="5" name="Picture 2" descr="Germany in the European Union on the globe (Europe centered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642918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Wolfgang Mozart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471726" cy="475775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All das Talent Mozarts können durch die allgemeine Wort "größte" charakterisiert werden. Es ist wirklich - es in allen Arten von Musik ihrer Zeit gearbeitet und erreicht die Höhen in jedem.</a:t>
            </a:r>
            <a:endParaRPr lang="ru-RU" dirty="0"/>
          </a:p>
        </p:txBody>
      </p:sp>
      <p:pic>
        <p:nvPicPr>
          <p:cNvPr id="33794" name="Picture 2" descr="Вольфганг Моцарт. Герм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85860"/>
            <a:ext cx="3843144" cy="44196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Karl Marx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71792" cy="2757494"/>
          </a:xfrm>
        </p:spPr>
        <p:txBody>
          <a:bodyPr>
            <a:normAutofit/>
          </a:bodyPr>
          <a:lstStyle/>
          <a:p>
            <a:r>
              <a:rPr lang="de-DE" dirty="0" smtClean="0"/>
              <a:t>Karl Marx - ein einzigartiges System des Denkens, die später genannt wurde Marxismus.</a:t>
            </a:r>
            <a:endParaRPr lang="ru-RU" dirty="0"/>
          </a:p>
        </p:txBody>
      </p:sp>
      <p:pic>
        <p:nvPicPr>
          <p:cNvPr id="32770" name="Picture 2" descr="karl-mar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3728905" cy="31384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Friedrich Wilhelm Nietzsche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71858" cy="4114816"/>
          </a:xfrm>
        </p:spPr>
        <p:txBody>
          <a:bodyPr>
            <a:normAutofit/>
          </a:bodyPr>
          <a:lstStyle/>
          <a:p>
            <a:r>
              <a:rPr lang="de-DE" dirty="0" smtClean="0"/>
              <a:t>Friedrich Wilhelm Nietzsche, der deutsche Philologe und Philosoph, der den unverwechselbaren philosophische Lehre geschaffen,</a:t>
            </a:r>
            <a:endParaRPr lang="ru-RU" dirty="0"/>
          </a:p>
        </p:txBody>
      </p:sp>
      <p:pic>
        <p:nvPicPr>
          <p:cNvPr id="34818" name="Picture 2" descr="Фридрих Ницше. Герм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3648085" cy="39142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1571612"/>
            <a:ext cx="6815158" cy="294688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8800" b="1" i="1" cap="small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j-cs"/>
              </a:rPr>
              <a:t>Deutschland </a:t>
            </a:r>
            <a:r>
              <a:rPr lang="en-US" sz="8800" b="1" i="1" cap="small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j-cs"/>
              </a:rPr>
              <a:t>für</a:t>
            </a:r>
            <a:r>
              <a:rPr lang="en-US" sz="8800" b="1" i="1" cap="small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lang="en-US" sz="8800" b="1" i="1" cap="small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j-cs"/>
              </a:rPr>
              <a:t>mich</a:t>
            </a:r>
            <a:endParaRPr kumimoji="0" lang="ru-RU" sz="88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Deutschland für mich ist Land der Poesie</a:t>
            </a:r>
            <a:endParaRPr lang="ru-RU" dirty="0"/>
          </a:p>
        </p:txBody>
      </p:sp>
      <p:pic>
        <p:nvPicPr>
          <p:cNvPr id="35842" name="Picture 2" descr="http://www.wwww4.com/w4440/47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098133" cy="4000504"/>
          </a:xfrm>
          <a:prstGeom prst="rect">
            <a:avLst/>
          </a:prstGeom>
          <a:noFill/>
        </p:spPr>
      </p:pic>
      <p:pic>
        <p:nvPicPr>
          <p:cNvPr id="35844" name="Picture 4" descr="http://www.surbor.ru/dict/read_files/i_1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91746"/>
            <a:ext cx="3543295" cy="42804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Deutschland für mich ist Land der </a:t>
            </a:r>
            <a:r>
              <a:rPr lang="en-US" dirty="0" err="1" smtClean="0"/>
              <a:t>schöne</a:t>
            </a:r>
            <a:r>
              <a:rPr lang="en-US" dirty="0" smtClean="0"/>
              <a:t> </a:t>
            </a:r>
            <a:r>
              <a:rPr lang="en-US" dirty="0" err="1" smtClean="0"/>
              <a:t>Natur</a:t>
            </a:r>
            <a:endParaRPr lang="ru-RU" dirty="0"/>
          </a:p>
        </p:txBody>
      </p:sp>
      <p:pic>
        <p:nvPicPr>
          <p:cNvPr id="37890" name="Picture 2" descr="http://a.foto.radikal.ru/0604/4bf75fe27d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218794" cy="3071810"/>
          </a:xfrm>
          <a:prstGeom prst="rect">
            <a:avLst/>
          </a:prstGeom>
          <a:noFill/>
        </p:spPr>
      </p:pic>
      <p:pic>
        <p:nvPicPr>
          <p:cNvPr id="37892" name="Picture 4" descr="http://almakan.net/Oimages/La2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93281"/>
            <a:ext cx="4429112" cy="33218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Deutschland für mich ist Land der </a:t>
            </a:r>
            <a:r>
              <a:rPr lang="de-DE" dirty="0" smtClean="0"/>
              <a:t> </a:t>
            </a:r>
            <a:r>
              <a:rPr lang="en-US" dirty="0" err="1" smtClean="0"/>
              <a:t>wunderbare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endParaRPr lang="ru-RU" dirty="0"/>
          </a:p>
        </p:txBody>
      </p:sp>
      <p:pic>
        <p:nvPicPr>
          <p:cNvPr id="38914" name="Picture 2" descr="http://my-ivanovo.ru/wp-content/uploads/2011/04/19-20.111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589919" cy="3047993"/>
          </a:xfrm>
          <a:prstGeom prst="rect">
            <a:avLst/>
          </a:prstGeom>
          <a:noFill/>
        </p:spPr>
      </p:pic>
      <p:pic>
        <p:nvPicPr>
          <p:cNvPr id="38916" name="Picture 4" descr="http://i3.apollo.lv/img_thumbs/22_d814c/201005/175/195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69549"/>
            <a:ext cx="4738674" cy="31884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Flagge</a:t>
            </a:r>
            <a:endParaRPr lang="ru-RU" dirty="0"/>
          </a:p>
        </p:txBody>
      </p:sp>
      <p:pic>
        <p:nvPicPr>
          <p:cNvPr id="16386" name="Picture 2" descr="File:Flag of Germa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572520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Hauptstadt</a:t>
            </a:r>
            <a:r>
              <a:rPr lang="en-US" dirty="0" smtClean="0"/>
              <a:t> - Berlin</a:t>
            </a:r>
            <a:endParaRPr lang="ru-RU" dirty="0"/>
          </a:p>
        </p:txBody>
      </p:sp>
      <p:pic>
        <p:nvPicPr>
          <p:cNvPr id="17414" name="Picture 6" descr="File:Cityscape Be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663385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größten</a:t>
            </a:r>
            <a:r>
              <a:rPr lang="en-US" dirty="0" smtClean="0"/>
              <a:t> </a:t>
            </a:r>
            <a:r>
              <a:rPr lang="en-US" dirty="0" err="1" smtClean="0"/>
              <a:t>Städte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43174" y="1428736"/>
            <a:ext cx="5257808" cy="54291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Berlin</a:t>
            </a:r>
            <a:endParaRPr lang="ru-RU" dirty="0"/>
          </a:p>
        </p:txBody>
      </p:sp>
      <p:pic>
        <p:nvPicPr>
          <p:cNvPr id="18434" name="Picture 2" descr="http://www.paralela45.ro/images/1454364298e6a4a480a35d9c1d6aa271/circuits/0-0-4d7698babc304fc98a5f3cc6767f1341_berlin_adina_apartment_hotel_hackescher_ma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89513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Hamburg</a:t>
            </a:r>
            <a:endParaRPr lang="ru-RU" dirty="0"/>
          </a:p>
        </p:txBody>
      </p:sp>
      <p:pic>
        <p:nvPicPr>
          <p:cNvPr id="19458" name="Picture 2" descr="File:Alsterblick Ham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20000" cy="50958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München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482" name="Picture 2" descr="File:Stadtbild Mü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620000" cy="51530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Bundesrepublik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257692"/>
          </a:xfrm>
        </p:spPr>
        <p:txBody>
          <a:bodyPr/>
          <a:lstStyle/>
          <a:p>
            <a:r>
              <a:rPr lang="en-US" dirty="0" smtClean="0"/>
              <a:t>Deutschland</a:t>
            </a:r>
            <a:r>
              <a:rPr lang="de-DE" dirty="0" smtClean="0"/>
              <a:t> </a:t>
            </a:r>
            <a:r>
              <a:rPr lang="de-DE" dirty="0" smtClean="0"/>
              <a:t>aus den 16 </a:t>
            </a:r>
            <a:r>
              <a:rPr lang="de-DE" dirty="0" smtClean="0"/>
              <a:t>deutschen Ländern</a:t>
            </a:r>
            <a:r>
              <a:rPr lang="de-DE" dirty="0" smtClean="0"/>
              <a:t> gebildet wird.</a:t>
            </a:r>
            <a:endParaRPr lang="ru-RU" dirty="0"/>
          </a:p>
        </p:txBody>
      </p:sp>
      <p:pic>
        <p:nvPicPr>
          <p:cNvPr id="2050" name="Picture 2" descr="File:Deutschland politisch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3931356" cy="51869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größten</a:t>
            </a:r>
            <a:r>
              <a:rPr lang="en-US" dirty="0" smtClean="0"/>
              <a:t> </a:t>
            </a:r>
            <a:r>
              <a:rPr lang="de-DE" dirty="0" smtClean="0"/>
              <a:t>Ländern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115196" cy="471478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de-DE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Baden-Württemberg</a:t>
            </a:r>
          </a:p>
          <a:p>
            <a:endParaRPr lang="ru-RU" dirty="0"/>
          </a:p>
        </p:txBody>
      </p:sp>
      <p:pic>
        <p:nvPicPr>
          <p:cNvPr id="21506" name="Picture 2" descr="File:Neckarsulm 20070726 1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7620000" cy="38576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498</Words>
  <PresentationFormat>Экран (4:3)</PresentationFormat>
  <Paragraphs>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Deutschland für mich</vt:lpstr>
      <vt:lpstr>Deutschland</vt:lpstr>
      <vt:lpstr>Flagge</vt:lpstr>
      <vt:lpstr>Hauptstadt - Berlin</vt:lpstr>
      <vt:lpstr>Die größten Städte</vt:lpstr>
      <vt:lpstr>Hamburg</vt:lpstr>
      <vt:lpstr>München </vt:lpstr>
      <vt:lpstr>Bundesrepublik</vt:lpstr>
      <vt:lpstr>Die größten Ländern </vt:lpstr>
      <vt:lpstr>Bayern </vt:lpstr>
      <vt:lpstr>Brandenburg  </vt:lpstr>
      <vt:lpstr>Klippen von Rügen .</vt:lpstr>
      <vt:lpstr>Romantischer Rhein .</vt:lpstr>
      <vt:lpstr>Frauenkirche.</vt:lpstr>
      <vt:lpstr>Lindau .</vt:lpstr>
      <vt:lpstr>Kölner Dom.</vt:lpstr>
      <vt:lpstr> Holshtynskye Ziel .</vt:lpstr>
      <vt:lpstr>Гейдельберг.</vt:lpstr>
      <vt:lpstr>Becante Menschen</vt:lpstr>
      <vt:lpstr>Wolfgang Mozart</vt:lpstr>
      <vt:lpstr>Karl Marx</vt:lpstr>
      <vt:lpstr>Friedrich Wilhelm Nietzsche</vt:lpstr>
      <vt:lpstr>Слайд 23</vt:lpstr>
      <vt:lpstr>Deutschland für mich ist Land der Poesie</vt:lpstr>
      <vt:lpstr>Deutschland für mich ist Land der schöne Natur</vt:lpstr>
      <vt:lpstr>Deutschland für mich ist Land der  wunderbare Musik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 fur mich</dc:title>
  <cp:lastModifiedBy>Admin</cp:lastModifiedBy>
  <cp:revision>11</cp:revision>
  <dcterms:modified xsi:type="dcterms:W3CDTF">2014-03-12T20:32:03Z</dcterms:modified>
</cp:coreProperties>
</file>