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7" r:id="rId5"/>
    <p:sldId id="259" r:id="rId6"/>
    <p:sldId id="261" r:id="rId7"/>
    <p:sldId id="260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FA5"/>
    <a:srgbClr val="1F34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3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1052513"/>
            <a:ext cx="5183188" cy="1470025"/>
          </a:xfrm>
        </p:spPr>
        <p:txBody>
          <a:bodyPr/>
          <a:lstStyle>
            <a:lvl1pPr algn="r">
              <a:defRPr sz="2800">
                <a:solidFill>
                  <a:srgbClr val="E271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4F9F75E-DD29-466F-B4E7-01EA3C832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F45EF-E618-43AD-886A-ECCD71E88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2024D-89CF-4355-A465-569B62190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295525"/>
            <a:ext cx="6202362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779A-38A8-4AB7-90DE-E5E2B32C1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A129A-259A-4AEC-B9C4-19D1328D3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0C538-1A96-4DD2-AAB9-241D0F778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9F7B-9B68-4E1E-96FA-CFFE7EFB0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85880-EF1C-4148-977E-2220B423C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3F24-5B3D-450D-A128-0DCBD7E39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26A11-7A2C-4583-A06E-288401B7F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73753-D9A9-4FD8-9078-0ADBEE416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5238F-0EFA-4013-AC53-3178FE65A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77522-EDB2-48D5-AB2B-DF16AC2E4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8613B-EB4B-481C-8411-0D3BD4DEF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5391-BD9A-466B-A31B-AE778FBB7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77C8-642D-40B3-8A94-84FB76DA2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FFB5D-EC7C-47A0-9C80-2C10B073C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F53A-BBBA-4D7A-96E8-45957648A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9B0BB-9781-4775-86E1-248E5BF63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1EDA4-C1E9-4946-9D1A-A00B7D8BD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D9BE-5AE8-4AB5-BD66-2B9610B5C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6013" y="6365875"/>
            <a:ext cx="54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541B92-0556-4742-A5FA-B4CC21D3D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65875"/>
            <a:ext cx="838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9297FA-8F9D-4BDE-8AFB-C80542B01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7889875" cy="18764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9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endParaRPr lang="uk-UA" sz="9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648866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ідготувала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Ананьєва Поліна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564904"/>
            <a:ext cx="7845425" cy="28368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Серед закладів інфраструктури ринку праці слід назвати біржу праці,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рекрутингові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агентства, компанії з найму персоналу тощо. В Україні функції біржі праці виконує </a:t>
            </a:r>
            <a:r>
              <a:rPr lang="uk-UA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Державна служба зайнятості.</a:t>
            </a:r>
            <a:endParaRPr lang="uk-UA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927011-68B3-4F52-B4D4-D0197908B96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  <p:pic>
        <p:nvPicPr>
          <p:cNvPr id="5" name="Рисунок 4" descr="ds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7929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79421_460916_1305810013.jpg"/>
          <p:cNvPicPr>
            <a:picLocks noChangeAspect="1"/>
          </p:cNvPicPr>
          <p:nvPr/>
        </p:nvPicPr>
        <p:blipFill>
          <a:blip r:embed="rId3" cstate="print"/>
          <a:srcRect r="12514"/>
          <a:stretch>
            <a:fillRect/>
          </a:stretch>
        </p:blipFill>
        <p:spPr bwMode="auto">
          <a:xfrm>
            <a:off x="5868144" y="0"/>
            <a:ext cx="3275856" cy="236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7072313" cy="1656928"/>
          </a:xfrm>
        </p:spPr>
        <p:txBody>
          <a:bodyPr/>
          <a:lstStyle/>
          <a:p>
            <a:pPr eaLnBrk="1" hangingPunct="1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Ринок праці — це система суспільних відносин, що пов’язані з наймом і пропозицією праці.</a:t>
            </a: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225008.jpg"/>
          <p:cNvPicPr>
            <a:picLocks noChangeAspect="1"/>
          </p:cNvPicPr>
          <p:nvPr/>
        </p:nvPicPr>
        <p:blipFill>
          <a:blip r:embed="rId2" cstate="print"/>
          <a:srcRect r="6163"/>
          <a:stretch>
            <a:fillRect/>
          </a:stretch>
        </p:blipFill>
        <p:spPr bwMode="auto">
          <a:xfrm>
            <a:off x="4716016" y="0"/>
            <a:ext cx="442798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80955_266x19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446" cy="307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17032"/>
            <a:ext cx="9144000" cy="2504306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купівлі-продажу робочої сили, праці: визначення вартості та ціни робочої сили;оплати праці та соціального страхування; забезпечення умов праці та техніки безпеки;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забезпечення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зайнятості;</a:t>
            </a:r>
            <a:endParaRPr lang="uk-UA" sz="28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0125" y="142875"/>
            <a:ext cx="65722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Сучасний ринок праці - це система механізмів:</a:t>
            </a:r>
          </a:p>
          <a:p>
            <a:pPr>
              <a:defRPr/>
            </a:pPr>
            <a:endParaRPr lang="uk-UA" dirty="0">
              <a:cs typeface="+mn-cs"/>
            </a:endParaRPr>
          </a:p>
        </p:txBody>
      </p:sp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704856" cy="221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3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2381250" cy="2352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924944"/>
            <a:ext cx="7845425" cy="3336925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соціального захисту  найманих  працівників;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формування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розвитку робочої сили;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узгодження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попиту та пропозиції робочої сили.</a:t>
            </a:r>
          </a:p>
        </p:txBody>
      </p:sp>
      <p:pic>
        <p:nvPicPr>
          <p:cNvPr id="6" name="Рисунок 5" descr="st7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88640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2009041801195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88640"/>
            <a:ext cx="3312368" cy="2011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88" y="142875"/>
            <a:ext cx="521493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Принципи функціонування ринку праці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052736"/>
            <a:ext cx="3500438" cy="237705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Рівність (правова, економічна, нормативна) сторін у відносинах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“роботодавець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працівник”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2852936"/>
            <a:ext cx="5904656" cy="309634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Держава як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посередник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відносин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ресурсів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st3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2379925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5004048" y="1916832"/>
            <a:ext cx="3929062" cy="1212850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Суспільне визнання унікальної цінності праці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Світова економічна думка називає різні об'єкти купівлі-продажу на ринку праці. Найпоширеніші три точки зору, об'єктом купівлі-продажу є: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484784"/>
            <a:ext cx="2214562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1556792"/>
            <a:ext cx="2214562" cy="135731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Робоча сила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88224" y="1484784"/>
            <a:ext cx="2214563" cy="1516062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робочої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сили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2924944"/>
            <a:ext cx="24288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Найпопулярніша нині точка зору, прихильниками були В. </a:t>
            </a:r>
            <a:r>
              <a:rPr lang="uk-UA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Петті</a:t>
            </a:r>
            <a:r>
              <a:rPr lang="uk-UA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німецький економіст М. </a:t>
            </a:r>
            <a:r>
              <a:rPr lang="uk-UA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Гертнер</a:t>
            </a:r>
            <a:r>
              <a:rPr lang="uk-UA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англійський економіст Дж. </a:t>
            </a:r>
            <a:r>
              <a:rPr lang="uk-UA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Хікс</a:t>
            </a:r>
            <a:endParaRPr lang="uk-UA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04248" y="3356992"/>
            <a:ext cx="185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Прихильником був М. </a:t>
            </a:r>
            <a:r>
              <a:rPr lang="uk-UA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Туган-Барановський</a:t>
            </a:r>
            <a:endParaRPr lang="uk-UA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35896" y="3284984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Прихильник даного положення К. Маркс та його послідовники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072062"/>
            <a:ext cx="5929313" cy="1785938"/>
          </a:xfrm>
          <a:prstGeom prst="rect">
            <a:avLst/>
          </a:prstGeom>
          <a:solidFill>
            <a:schemeClr val="accent1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Заробітна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плата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винагорода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обчислена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 грошовому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виразі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яку за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трудовим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договором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власник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уповноважений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ним орган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виплачує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працівникові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виконану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ним роботу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p_img_57788203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6177"/>
          <a:stretch>
            <a:fillRect/>
          </a:stretch>
        </p:blipFill>
        <p:spPr bwMode="auto">
          <a:xfrm>
            <a:off x="5940152" y="5085184"/>
            <a:ext cx="320384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373063"/>
            <a:ext cx="7143750" cy="812800"/>
          </a:xfrm>
        </p:spPr>
        <p:txBody>
          <a:bodyPr/>
          <a:lstStyle/>
          <a:p>
            <a:pPr eaLnBrk="1" hangingPunct="1">
              <a:defRPr/>
            </a:pP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Суб'єкти ринку праці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uk-U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3878263"/>
            <a:ext cx="9324528" cy="2979737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домогосподарства (представниками домогосподарств на ринку праці є наймані працівники), які визначають пропозицію робочої сили, праці;</a:t>
            </a:r>
          </a:p>
          <a:p>
            <a:pPr algn="ctr" eaLnBrk="1" hangingPunct="1"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фірми (роботодавці в особі керівників підприємств і організацій), що формують попит на неї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Char char="ü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ержава.</a:t>
            </a:r>
          </a:p>
        </p:txBody>
      </p:sp>
      <p:pic>
        <p:nvPicPr>
          <p:cNvPr id="4" name="Рисунок 3" descr="1233922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052736"/>
            <a:ext cx="5400600" cy="289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Попит і пропозиція на ринку праці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501063" cy="521493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Попит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uk-UA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 готовність придбати товар,яку виявляю покупець за певного рівня ціни</a:t>
            </a:r>
            <a:r>
              <a:rPr lang="uk-UA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Попит буває індивідуальним та ринковим.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попиту: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Споживая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нормальних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ринкових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виявляє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придбати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нижчою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ціною.Отже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зворотній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Цей зворотній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називають законом попиту.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факторами,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 попит: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ціни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Доходи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Ціни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Char char="§"/>
              <a:defRPr/>
            </a:pPr>
            <a:r>
              <a:rPr lang="uk-UA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Смаки та вподобання покупців;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358188" cy="589225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Пропозиція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вияв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продавати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товар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ціни.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пропозиції: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вищою,то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виробник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готовий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запропонувати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товарів.Обсяг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пропонування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зростатиме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зростатиме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пропозицію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uk-UA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іна товару;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ціни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технології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податки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дотації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ількість виробників.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uk-UA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шаблон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487</TotalTime>
  <Words>415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шаблон</vt:lpstr>
      <vt:lpstr>1_Оформление по умолчанию</vt:lpstr>
      <vt:lpstr>Ринок  праці</vt:lpstr>
      <vt:lpstr>Слайд 2</vt:lpstr>
      <vt:lpstr>Слайд 3</vt:lpstr>
      <vt:lpstr>Слайд 4</vt:lpstr>
      <vt:lpstr>Слайд 5</vt:lpstr>
      <vt:lpstr>Світова економічна думка називає різні об'єкти купівлі-продажу на ринку праці. Найпоширеніші три точки зору, об'єктом купівлі-продажу є:</vt:lpstr>
      <vt:lpstr>Суб'єкти ринку праці </vt:lpstr>
      <vt:lpstr>Попит і пропозиція на ринку праці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</dc:creator>
  <cp:lastModifiedBy>Владелец</cp:lastModifiedBy>
  <cp:revision>49</cp:revision>
  <dcterms:modified xsi:type="dcterms:W3CDTF">2014-05-07T18:22:16Z</dcterms:modified>
</cp:coreProperties>
</file>