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68" r:id="rId10"/>
    <p:sldId id="264" r:id="rId11"/>
    <p:sldId id="270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00"/>
    <a:srgbClr val="FFFFFF"/>
    <a:srgbClr val="FF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D40418-A26D-47BB-815D-0A21BD47E416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FB77FDF-ABB0-4D15-B2F2-4195A58BAC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0418-A26D-47BB-815D-0A21BD47E416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7FDF-ABB0-4D15-B2F2-4195A58BA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0418-A26D-47BB-815D-0A21BD47E416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7FDF-ABB0-4D15-B2F2-4195A58BA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D40418-A26D-47BB-815D-0A21BD47E416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B77FDF-ABB0-4D15-B2F2-4195A58BAC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D40418-A26D-47BB-815D-0A21BD47E416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FB77FDF-ABB0-4D15-B2F2-4195A58BAC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0418-A26D-47BB-815D-0A21BD47E416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7FDF-ABB0-4D15-B2F2-4195A58BAC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0418-A26D-47BB-815D-0A21BD47E416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7FDF-ABB0-4D15-B2F2-4195A58BAC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D40418-A26D-47BB-815D-0A21BD47E416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B77FDF-ABB0-4D15-B2F2-4195A58BAC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0418-A26D-47BB-815D-0A21BD47E416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7FDF-ABB0-4D15-B2F2-4195A58BA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D40418-A26D-47BB-815D-0A21BD47E416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B77FDF-ABB0-4D15-B2F2-4195A58BACE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D40418-A26D-47BB-815D-0A21BD47E416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B77FDF-ABB0-4D15-B2F2-4195A58BACE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D40418-A26D-47BB-815D-0A21BD47E416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B77FDF-ABB0-4D15-B2F2-4195A58BAC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28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6172200" cy="1872208"/>
          </a:xfrm>
          <a:solidFill>
            <a:srgbClr val="F8F8F8">
              <a:alpha val="63922"/>
            </a:srgbClr>
          </a:solidFill>
        </p:spPr>
        <p:txBody>
          <a:bodyPr>
            <a:noAutofit/>
          </a:bodyPr>
          <a:lstStyle/>
          <a:p>
            <a:r>
              <a:rPr lang="ru-RU" sz="4200" dirty="0" err="1" smtClean="0"/>
              <a:t>Дівчата</a:t>
            </a:r>
            <a:r>
              <a:rPr lang="ru-RU" sz="4200" dirty="0" smtClean="0"/>
              <a:t> </a:t>
            </a:r>
            <a:r>
              <a:rPr lang="ru-RU" sz="4200" dirty="0" err="1" smtClean="0"/>
              <a:t>Ванільки</a:t>
            </a:r>
            <a:r>
              <a:rPr lang="ru-RU" sz="4200" dirty="0" smtClean="0"/>
              <a:t>: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ru-RU" sz="4200" dirty="0" err="1" smtClean="0"/>
              <a:t>Опис</a:t>
            </a:r>
            <a:r>
              <a:rPr lang="ru-RU" sz="4200" dirty="0" smtClean="0"/>
              <a:t> і Характеристика</a:t>
            </a:r>
            <a:endParaRPr lang="ru-RU" sz="4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293096"/>
            <a:ext cx="4876056" cy="504056"/>
          </a:xfrm>
          <a:solidFill>
            <a:srgbClr val="F8F8F8">
              <a:alpha val="56078"/>
            </a:srgbClr>
          </a:solidFill>
        </p:spPr>
        <p:txBody>
          <a:bodyPr>
            <a:normAutofit/>
          </a:bodyPr>
          <a:lstStyle/>
          <a:p>
            <a:pPr algn="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«Вона любила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каву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ваніль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…»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3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388"/>
            <a:ext cx="9144001" cy="687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3772" y="298374"/>
            <a:ext cx="4464496" cy="6247864"/>
          </a:xfrm>
          <a:prstGeom prst="rect">
            <a:avLst/>
          </a:prstGeom>
          <a:solidFill>
            <a:srgbClr val="F8F8F8">
              <a:alpha val="49020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Фото.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Фото для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ванільок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не просто так.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ціла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культура.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Фотографувати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вони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люблять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фотографуватись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Майже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кожна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ванілька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має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зеркалку,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якою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фотографує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режимі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авто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якийсь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ФЕД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ЗЕНІТ, по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крайній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мірі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Палароїд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На фото,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роблять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вони,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присутні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якісь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незрозумілі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речі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бардак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кімнаті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вони ж 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дзеркалі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їхні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аксесуари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частини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тіла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кава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мартіні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віскі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…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Самі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ванільки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на фото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зазвичай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«шматками» – руки, ноги,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взуття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голі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коліна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відвернені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об’єктиву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прикриваються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долонями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якимось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картинками з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дуже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філософськими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написами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щоб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на тих картинках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були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матюки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0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625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68" y="4941168"/>
            <a:ext cx="71818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58" y="3861048"/>
            <a:ext cx="71818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514909" y="1699095"/>
            <a:ext cx="7161548" cy="944103"/>
          </a:xfrm>
          <a:prstGeom prst="horizontalScroll">
            <a:avLst/>
          </a:prstGeom>
          <a:solidFill>
            <a:srgbClr val="FFFF00">
              <a:alpha val="45882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89047" y="204798"/>
            <a:ext cx="70132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Ну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святе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діло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ванільок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–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кантагтік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Деякі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представниць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субкультури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твіттер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фейсбук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але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тому,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модно. Вони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туди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майже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заходять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хіба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для того,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щоб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написати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якусь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мудру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прочитану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десь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Інтернеті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фразу, типу: 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«А ведь когда-то я была так бессмысленно счастлива, когда солнце вечерами заходило ко мне на чай…».</a:t>
            </a:r>
            <a:endParaRPr lang="en-US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Більшість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ванільок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ЖЖ,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якийсь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затишний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бложик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куди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пишуть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свої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ніжні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оповідання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невзаємне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кохання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романтичні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вірші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без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рими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крайньому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випадку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просто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окремі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фрази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«И снова кофе и сигареты… уставшая… но всё такая же наивная в этом жестоком мире…», </a:t>
            </a:r>
            <a:endParaRPr lang="en-US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«До счастья осталось всего 865 непотушенных сигарет, 540 чашек кофе, и 1432 вздоха одиночества…» </a:t>
            </a:r>
            <a:endParaRPr lang="en-US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і тому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подібні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7" b="95455" l="9887" r="961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47" y="387946"/>
            <a:ext cx="1707515" cy="127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" y="1666507"/>
            <a:ext cx="1433314" cy="119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0" b="96875" l="1667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5" y="3212976"/>
            <a:ext cx="1000951" cy="100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3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781" y="612844"/>
            <a:ext cx="3600400" cy="5632311"/>
          </a:xfrm>
          <a:prstGeom prst="rect">
            <a:avLst/>
          </a:prstGeom>
          <a:solidFill>
            <a:srgbClr val="F8F8F8">
              <a:alpha val="50980"/>
            </a:srgbClr>
          </a:solidFill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Відверто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кажучи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ванільки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як субкультура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милі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нікому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шкодять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та не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заважають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Єдине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погано –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стало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модним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пам’ятаєте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як колись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емо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готи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внаслідок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цих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претендуючи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оригінальність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дівчаток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стало так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багато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вже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не просто не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оригінально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вже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інкубатор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якийсь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До того ж, не думаю,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всі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ванільки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щирі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своїх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переконаннях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і принципах. Думаю,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одяг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цитати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кава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літрами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ментолові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ванільні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цигарки, і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любов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до Лондона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Нью-Йорка, де вони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ніколи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все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якраз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через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оте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«модно».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063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2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3635896" y="116632"/>
            <a:ext cx="5508104" cy="6611044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158208" y="764704"/>
            <a:ext cx="4427984" cy="56886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Ванільки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субкультура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юних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вразливих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романтичних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ніжних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дівчаток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вихованих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переважно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соціальною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мережею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контактік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самі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себе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вважають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неординарними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інтелектуалками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естетами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Любительки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кави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дощу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сидіння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підвіконнику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теплою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ковдрою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ванільних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цигарок та думок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Але не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через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ванільні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цигарки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ванільне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капучіно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вони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носять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свою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горду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назву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й через те,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ваніль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так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солодко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ніжно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7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" y="0"/>
            <a:ext cx="91727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2987824" y="590306"/>
            <a:ext cx="6058832" cy="5544616"/>
          </a:xfrm>
          <a:prstGeom prst="ellipse">
            <a:avLst/>
          </a:prstGeom>
          <a:solidFill>
            <a:srgbClr val="F8F8F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45494" y="1268760"/>
            <a:ext cx="5143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Крім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того,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фактично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кожної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порядної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ванільки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знайдете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сторінці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в «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контакті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» статус типу </a:t>
            </a:r>
            <a:r>
              <a:rPr lang="ru-RU" sz="2400" i="1" dirty="0" smtClean="0"/>
              <a:t>«Она живет в своем ванильном мире, где карамельный рай и осенний дождь, напоминающий о нем…».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Крім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того,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справжні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ванільки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дуже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жіночні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тому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люблять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одягати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легенькі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сукні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мереживом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бантами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саме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ніжно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-бежевого,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ванільного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кольору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6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0"/>
            <a:ext cx="837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9148" y="920621"/>
            <a:ext cx="4165955" cy="5016758"/>
          </a:xfrm>
          <a:prstGeom prst="rect">
            <a:avLst/>
          </a:prstGeom>
          <a:solidFill>
            <a:srgbClr val="F8F8F8">
              <a:alpha val="5882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Загалом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весь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їхній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стиль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одягу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та й не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тільки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дуже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ніжний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романтичний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легенькі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сукні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спідниці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бажано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коліна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трішечки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вище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квіткові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мотиви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маленькі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сумки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вигляді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сердечка,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малюнками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вузенькі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джинси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легінси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довгі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білі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сорочки, балетки,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угги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туфлі-човники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кеди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класика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: футболки з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написами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типу «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I LOVE NY», «I LOVE PARIS», «I LOVE LONDON», «I LOVE ROCK»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та тому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подібними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британський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прапор на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всьому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чому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тільки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191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0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01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0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5915"/>
            <a:ext cx="4347941" cy="6166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006">
            <a:off x="5065468" y="319382"/>
            <a:ext cx="3399657" cy="5983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71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8" y="0"/>
            <a:ext cx="91523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051720" y="3140968"/>
            <a:ext cx="5184575" cy="2808312"/>
          </a:xfrm>
          <a:prstGeom prst="ellipse">
            <a:avLst/>
          </a:prstGeom>
          <a:solidFill>
            <a:srgbClr val="FFF7FA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Порядна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ванілька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мусить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мати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окуляри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прозорим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склом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навіть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якщо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неї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хороший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зір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55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260648"/>
            <a:ext cx="3600400" cy="6336704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Щодо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ванільних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зачісок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то вони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мають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бути такими,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щоб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виглядало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як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повна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відсутність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зачіски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ніби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після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прокидання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вони особливо й не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зачісувались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розтріпане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волосся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пучок на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голові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численними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півниками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»…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4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3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429">
            <a:off x="214289" y="404379"/>
            <a:ext cx="5753100" cy="4111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968">
            <a:off x="4369297" y="1107057"/>
            <a:ext cx="4318135" cy="5397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0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691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Дівчата Ванільки:  Опис і Характеристика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Дівчата Ванільки:  Опис і Характеристика</dc:title>
  <dc:creator>Nika</dc:creator>
  <cp:lastModifiedBy>Nika</cp:lastModifiedBy>
  <cp:revision>8</cp:revision>
  <dcterms:created xsi:type="dcterms:W3CDTF">2013-10-05T16:14:11Z</dcterms:created>
  <dcterms:modified xsi:type="dcterms:W3CDTF">2013-10-05T17:33:22Z</dcterms:modified>
</cp:coreProperties>
</file>