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6A48F11-A182-47EC-87E4-1F37A42F00EA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B3CF7D-7220-4C1A-A264-5A8B0818F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8F11-A182-47EC-87E4-1F37A42F00EA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CF7D-7220-4C1A-A264-5A8B0818F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8F11-A182-47EC-87E4-1F37A42F00EA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CF7D-7220-4C1A-A264-5A8B0818F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8F11-A182-47EC-87E4-1F37A42F00EA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CF7D-7220-4C1A-A264-5A8B0818F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8F11-A182-47EC-87E4-1F37A42F00EA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CF7D-7220-4C1A-A264-5A8B0818F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8F11-A182-47EC-87E4-1F37A42F00EA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CF7D-7220-4C1A-A264-5A8B0818FB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8F11-A182-47EC-87E4-1F37A42F00EA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CF7D-7220-4C1A-A264-5A8B0818FB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8F11-A182-47EC-87E4-1F37A42F00EA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CF7D-7220-4C1A-A264-5A8B0818F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8F11-A182-47EC-87E4-1F37A42F00EA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CF7D-7220-4C1A-A264-5A8B0818F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6A48F11-A182-47EC-87E4-1F37A42F00EA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B3CF7D-7220-4C1A-A264-5A8B0818F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6A48F11-A182-47EC-87E4-1F37A42F00EA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B3CF7D-7220-4C1A-A264-5A8B0818FB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6A48F11-A182-47EC-87E4-1F37A42F00EA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B3CF7D-7220-4C1A-A264-5A8B0818FB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2%E8%F8%ED%E5%E2%F1%EA%E8%E9,_%DF%ED%F3%F8_%CB%E5%EE%ED" TargetMode="External"/><Relationship Id="rId2" Type="http://schemas.openxmlformats.org/officeDocument/2006/relationships/hyperlink" Target="http://life.pravda.com.ua/interview/2010/06/22/51958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quoting.ru/quotes/byauthor/11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0991" y="2204864"/>
            <a:ext cx="612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Януш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Леон Вишневский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r="15505"/>
          <a:stretch>
            <a:fillRect/>
          </a:stretch>
        </p:blipFill>
        <p:spPr>
          <a:xfrm rot="60000">
            <a:off x="4898807" y="910079"/>
            <a:ext cx="3057937" cy="511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28496" y="911195"/>
            <a:ext cx="3044952" cy="4813155"/>
          </a:xfrm>
        </p:spPr>
        <p:txBody>
          <a:bodyPr/>
          <a:lstStyle/>
          <a:p>
            <a:r>
              <a:rPr lang="ru-RU" dirty="0"/>
              <a:t>В 2009 году появилась книга «Интимная теория относительности» - об относительности истины. Основная идея книги состоит в попытке доказать, что перед тем, как осуждать человека можно попытаться понять его.</a:t>
            </a:r>
          </a:p>
        </p:txBody>
      </p:sp>
    </p:spTree>
    <p:extLst>
      <p:ext uri="{BB962C8B-B14F-4D97-AF65-F5344CB8AC3E}">
        <p14:creationId xmlns:p14="http://schemas.microsoft.com/office/powerpoint/2010/main" val="26471938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>
          <a:xfrm rot="60000">
            <a:off x="5049083" y="933752"/>
            <a:ext cx="2913863" cy="518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2347" y="909905"/>
            <a:ext cx="3044952" cy="52570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этом же году Вишневский пробует соавторство и выпускает совместно с </a:t>
            </a:r>
            <a:r>
              <a:rPr lang="ru-RU" dirty="0" err="1"/>
              <a:t>Малгожатой</a:t>
            </a:r>
            <a:r>
              <a:rPr lang="ru-RU" dirty="0"/>
              <a:t> </a:t>
            </a:r>
            <a:r>
              <a:rPr lang="ru-RU" dirty="0" err="1" smtClean="0"/>
              <a:t>Домагалик</a:t>
            </a:r>
            <a:r>
              <a:rPr lang="ru-RU" dirty="0" smtClean="0"/>
              <a:t>, </a:t>
            </a:r>
            <a:r>
              <a:rPr lang="ru-RU" dirty="0"/>
              <a:t>знаменитой польской журналисткой и телеведущей, </a:t>
            </a:r>
            <a:r>
              <a:rPr lang="ru-RU" dirty="0" smtClean="0"/>
              <a:t>книгу </a:t>
            </a:r>
            <a:r>
              <a:rPr lang="ru-RU" dirty="0"/>
              <a:t>«188 дней и ночей</a:t>
            </a:r>
            <a:r>
              <a:rPr lang="ru-RU" dirty="0" smtClean="0"/>
              <a:t>».</a:t>
            </a:r>
            <a:endParaRPr lang="en-US" dirty="0" smtClean="0"/>
          </a:p>
          <a:p>
            <a:r>
              <a:rPr lang="ru-RU" dirty="0" smtClean="0"/>
              <a:t>Они </a:t>
            </a:r>
            <a:r>
              <a:rPr lang="ru-RU" dirty="0"/>
              <a:t>пишут друг другу письма по электронной почте. Комментируя жизнь за окном, они обсуждают массу тем, она как воинствующая феминистка, он – как мужчина, превозносящий женщин. Любовь, Бог, верность, вечная молодость, пластическая хирургия, </a:t>
            </a:r>
            <a:r>
              <a:rPr lang="ru-RU" dirty="0" err="1"/>
              <a:t>виагра</a:t>
            </a:r>
            <a:r>
              <a:rPr lang="ru-RU" dirty="0"/>
              <a:t>, порнография, литература, музыка – ничто не ускользает от их цепкого взгляда.</a:t>
            </a:r>
          </a:p>
        </p:txBody>
      </p:sp>
    </p:spTree>
    <p:extLst>
      <p:ext uri="{BB962C8B-B14F-4D97-AF65-F5344CB8AC3E}">
        <p14:creationId xmlns:p14="http://schemas.microsoft.com/office/powerpoint/2010/main" val="119955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2238"/>
          <a:stretch>
            <a:fillRect/>
          </a:stretch>
        </p:blipFill>
        <p:spPr>
          <a:xfrm rot="21449814">
            <a:off x="1082675" y="980728"/>
            <a:ext cx="2914650" cy="485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 flipH="1">
            <a:off x="4768822" y="841266"/>
            <a:ext cx="3020104" cy="5397264"/>
          </a:xfrm>
        </p:spPr>
        <p:txBody>
          <a:bodyPr/>
          <a:lstStyle/>
          <a:p>
            <a:r>
              <a:rPr lang="ru-RU" dirty="0"/>
              <a:t>В том же 2009 году Вишневский пишет сказку для взрослых «</a:t>
            </a:r>
            <a:r>
              <a:rPr lang="ru-RU" dirty="0" err="1"/>
              <a:t>Марцелинка</a:t>
            </a:r>
            <a:r>
              <a:rPr lang="ru-RU" dirty="0"/>
              <a:t>. В поисках самого главного</a:t>
            </a:r>
            <a:r>
              <a:rPr lang="ru-RU" dirty="0" smtClean="0"/>
              <a:t>».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Главная героиня - еще </a:t>
            </a:r>
            <a:r>
              <a:rPr lang="ru-RU" dirty="0" smtClean="0"/>
              <a:t>не</a:t>
            </a:r>
            <a:r>
              <a:rPr lang="en-US" dirty="0" smtClean="0"/>
              <a:t> </a:t>
            </a:r>
            <a:r>
              <a:rPr lang="ru-RU" dirty="0" smtClean="0"/>
              <a:t>рожденная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девочка </a:t>
            </a:r>
            <a:r>
              <a:rPr lang="ru-RU" dirty="0" err="1"/>
              <a:t>Марцелинка</a:t>
            </a:r>
            <a:r>
              <a:rPr lang="ru-RU" dirty="0"/>
              <a:t>, находящаяся в утробе матери, мысленно путешествует по Вселенной, выбирая для своего рождения самый лучший мир. Девочка исследовала все отдаленные уголки Вселенной и поняла, что лучший из миров - тот, в который ее готовится принести ее собственная мама.</a:t>
            </a:r>
          </a:p>
        </p:txBody>
      </p:sp>
    </p:spTree>
    <p:extLst>
      <p:ext uri="{BB962C8B-B14F-4D97-AF65-F5344CB8AC3E}">
        <p14:creationId xmlns:p14="http://schemas.microsoft.com/office/powerpoint/2010/main" val="235882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b="1093"/>
          <a:stretch>
            <a:fillRect/>
          </a:stretch>
        </p:blipFill>
        <p:spPr>
          <a:xfrm rot="21438398">
            <a:off x="932612" y="1190719"/>
            <a:ext cx="2914650" cy="453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4570233" y="980728"/>
            <a:ext cx="3517801" cy="5112568"/>
          </a:xfrm>
        </p:spPr>
        <p:txBody>
          <a:bodyPr/>
          <a:lstStyle/>
          <a:p>
            <a:r>
              <a:rPr lang="en-US" dirty="0" smtClean="0"/>
              <a:t>2009 </a:t>
            </a:r>
            <a:r>
              <a:rPr lang="ru-RU" dirty="0" smtClean="0"/>
              <a:t>год </a:t>
            </a:r>
            <a:r>
              <a:rPr lang="ru-RU" dirty="0"/>
              <a:t>ознаменован выходом нового романа «Бикини». Новый роман </a:t>
            </a:r>
            <a:r>
              <a:rPr lang="ru-RU" dirty="0" err="1"/>
              <a:t>Януша</a:t>
            </a:r>
            <a:r>
              <a:rPr lang="ru-RU" dirty="0"/>
              <a:t> Леона Вишневского "Бикини" - это история любви немки и американца, которая разворачивается в конце Второй мировой войны. Героиня романа, Анна, красива, прекрасно говорит по-английски и мечтает о карьере фотографа. Могла ли она думать, что ее лучшими работами станут фотографии уничтоженного родного города, а потом ее ждет сначала кипящий жизнью Нью-Йорк, а потом и восхитительный атолл Бикини.</a:t>
            </a:r>
          </a:p>
        </p:txBody>
      </p:sp>
    </p:spTree>
    <p:extLst>
      <p:ext uri="{BB962C8B-B14F-4D97-AF65-F5344CB8AC3E}">
        <p14:creationId xmlns:p14="http://schemas.microsoft.com/office/powerpoint/2010/main" val="58928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b="143"/>
          <a:stretch>
            <a:fillRect/>
          </a:stretch>
        </p:blipFill>
        <p:spPr>
          <a:xfrm>
            <a:off x="1011238" y="1222375"/>
            <a:ext cx="2913062" cy="453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 flipH="1">
            <a:off x="4624068" y="898588"/>
            <a:ext cx="3406484" cy="5195096"/>
          </a:xfrm>
        </p:spPr>
        <p:txBody>
          <a:bodyPr/>
          <a:lstStyle/>
          <a:p>
            <a:r>
              <a:rPr lang="ru-RU" dirty="0"/>
              <a:t>Чуть позже в </a:t>
            </a:r>
            <a:r>
              <a:rPr lang="en-US" dirty="0" smtClean="0"/>
              <a:t>2009 </a:t>
            </a:r>
            <a:r>
              <a:rPr lang="ru-RU" dirty="0" smtClean="0"/>
              <a:t>году </a:t>
            </a:r>
            <a:r>
              <a:rPr lang="ru-RU" dirty="0"/>
              <a:t>Вишневский снова в паре с </a:t>
            </a:r>
            <a:r>
              <a:rPr lang="ru-RU" dirty="0" err="1"/>
              <a:t>Домагалик</a:t>
            </a:r>
            <a:r>
              <a:rPr lang="ru-RU" dirty="0"/>
              <a:t> пишет свою новую книгу «Между строк». В этом диалоге двух людей могут уживаться любые мнения – о любви и браке, об измене и верности, об </a:t>
            </a:r>
            <a:r>
              <a:rPr lang="ru-RU" dirty="0" err="1"/>
              <a:t>афродизиаках</a:t>
            </a:r>
            <a:r>
              <a:rPr lang="ru-RU" dirty="0"/>
              <a:t> и аллергии, о Дорис Лессинг и Габриэле Гарсии Маркесе, о Высоцком и Марине Влади, - но неизменно царствует гармония.</a:t>
            </a:r>
          </a:p>
        </p:txBody>
      </p:sp>
    </p:spTree>
    <p:extLst>
      <p:ext uri="{BB962C8B-B14F-4D97-AF65-F5344CB8AC3E}">
        <p14:creationId xmlns:p14="http://schemas.microsoft.com/office/powerpoint/2010/main" val="329486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r="757"/>
          <a:stretch>
            <a:fillRect/>
          </a:stretch>
        </p:blipFill>
        <p:spPr>
          <a:xfrm rot="60000">
            <a:off x="4898201" y="910053"/>
            <a:ext cx="3199418" cy="518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74349" y="763215"/>
            <a:ext cx="3381348" cy="5473031"/>
          </a:xfrm>
        </p:spPr>
        <p:txBody>
          <a:bodyPr>
            <a:normAutofit/>
          </a:bodyPr>
          <a:lstStyle/>
          <a:p>
            <a:r>
              <a:rPr lang="ru-RU" dirty="0"/>
              <a:t>В 2010 году выходит новая книга – «Аритмия чувств» в соавторстве с </a:t>
            </a:r>
            <a:r>
              <a:rPr lang="ru-RU" dirty="0" err="1"/>
              <a:t>Доротой</a:t>
            </a:r>
            <a:r>
              <a:rPr lang="ru-RU" dirty="0"/>
              <a:t> </a:t>
            </a:r>
            <a:r>
              <a:rPr lang="ru-RU" dirty="0" err="1"/>
              <a:t>Веллман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/>
              <a:t>Впервые </a:t>
            </a:r>
            <a:r>
              <a:rPr lang="ru-RU" dirty="0"/>
              <a:t>автор рассказывает о себе, делится с читателями своими сокровенными мыслями о жизни, любви и литературе. Отвечая на острые, порой провокационные вопросы популярной польской журналистки </a:t>
            </a:r>
            <a:r>
              <a:rPr lang="ru-RU" dirty="0" err="1"/>
              <a:t>Дороты</a:t>
            </a:r>
            <a:r>
              <a:rPr lang="ru-RU" dirty="0"/>
              <a:t> </a:t>
            </a:r>
            <a:r>
              <a:rPr lang="ru-RU" dirty="0" err="1" smtClean="0"/>
              <a:t>Веллман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07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>
            <a:fillRect/>
          </a:stretch>
        </p:blipFill>
        <p:spPr>
          <a:xfrm rot="60000">
            <a:off x="4900602" y="979578"/>
            <a:ext cx="2913863" cy="476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2953" y="908643"/>
            <a:ext cx="3044952" cy="5329037"/>
          </a:xfrm>
        </p:spPr>
        <p:txBody>
          <a:bodyPr/>
          <a:lstStyle/>
          <a:p>
            <a:r>
              <a:rPr lang="ru-RU" dirty="0"/>
              <a:t>Также в 2010 году в свет вышла книга Вишневского - "Одиночество в любви". В эту книгу вошли высказывания и мысли не только самого </a:t>
            </a:r>
            <a:r>
              <a:rPr lang="ru-RU" dirty="0" err="1"/>
              <a:t>Януша</a:t>
            </a:r>
            <a:r>
              <a:rPr lang="ru-RU" dirty="0"/>
              <a:t> Вишневского, но и его героев, мужчин и женщин, любящих и одиноких, верующих и атеистов, собранные из его книг и статей.</a:t>
            </a:r>
          </a:p>
        </p:txBody>
      </p:sp>
    </p:spTree>
    <p:extLst>
      <p:ext uri="{BB962C8B-B14F-4D97-AF65-F5344CB8AC3E}">
        <p14:creationId xmlns:p14="http://schemas.microsoft.com/office/powerpoint/2010/main" val="84502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99194" y="976113"/>
            <a:ext cx="3599851" cy="5260810"/>
          </a:xfrm>
        </p:spPr>
        <p:txBody>
          <a:bodyPr/>
          <a:lstStyle/>
          <a:p>
            <a:r>
              <a:rPr lang="ru-RU" dirty="0"/>
              <a:t>В 2011 году вышла "Неодолимое желание близости". В своей новой книге </a:t>
            </a:r>
            <a:r>
              <a:rPr lang="ru-RU" dirty="0" err="1"/>
              <a:t>Януш</a:t>
            </a:r>
            <a:r>
              <a:rPr lang="ru-RU" dirty="0"/>
              <a:t> Вишневский пишет о том, как повсюду - от Москвы до острова Бора-Бора - мужчины и женщины мечтают о любви и близости. Рассказывая свои истории, писатель убежден: стремление к счастью не зависит от места жительства, социального положения и цвета кожи.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3055"/>
          <a:stretch>
            <a:fillRect/>
          </a:stretch>
        </p:blipFill>
        <p:spPr>
          <a:xfrm rot="60000">
            <a:off x="4899874" y="910717"/>
            <a:ext cx="3128872" cy="511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38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2018"/>
          <a:stretch>
            <a:fillRect/>
          </a:stretch>
        </p:blipFill>
        <p:spPr>
          <a:xfrm rot="60000">
            <a:off x="4898185" y="909456"/>
            <a:ext cx="3131190" cy="518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3600" y="979072"/>
            <a:ext cx="3224024" cy="5260810"/>
          </a:xfrm>
        </p:spPr>
        <p:txBody>
          <a:bodyPr/>
          <a:lstStyle/>
          <a:p>
            <a:r>
              <a:rPr lang="ru-RU" dirty="0"/>
              <a:t>В конце 2011 года Вишневский совместно с </a:t>
            </a:r>
            <a:r>
              <a:rPr lang="ru-RU" dirty="0" err="1"/>
              <a:t>Ирадой</a:t>
            </a:r>
            <a:r>
              <a:rPr lang="ru-RU" dirty="0"/>
              <a:t> </a:t>
            </a:r>
            <a:r>
              <a:rPr lang="ru-RU" dirty="0" err="1"/>
              <a:t>Вовненко</a:t>
            </a:r>
            <a:r>
              <a:rPr lang="ru-RU" dirty="0"/>
              <a:t> пишет роман "Любовь и другие диссонансы". На фоне современной Москвы и современного Берлина показывается любовь двух разных людей. Неудавшийся музыкант и несостоявшаяся актриса, ощущавшие себя в тотальном одиночестве, находят друг друга несмотря на все диссонансы и сложности жизни</a:t>
            </a:r>
          </a:p>
        </p:txBody>
      </p:sp>
    </p:spTree>
    <p:extLst>
      <p:ext uri="{BB962C8B-B14F-4D97-AF65-F5344CB8AC3E}">
        <p14:creationId xmlns:p14="http://schemas.microsoft.com/office/powerpoint/2010/main" val="414014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79618" y="909023"/>
            <a:ext cx="3064827" cy="361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Глазами писателя..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3096344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71213" y="1338621"/>
            <a:ext cx="3457115" cy="4826315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деньгах</a:t>
            </a:r>
          </a:p>
          <a:p>
            <a:endParaRPr lang="ru-RU" dirty="0"/>
          </a:p>
          <a:p>
            <a:r>
              <a:rPr lang="ru-RU" dirty="0"/>
              <a:t>Я не пишу, чтобы оплатить квартиру. Я зарабатываю, создавая компьютерные программы. Даже если перестану писать книги - ничего не случится. У мене всегда будут деньги на вино, хлеб и отпуск на Бора-Бора.</a:t>
            </a:r>
          </a:p>
          <a:p>
            <a:endParaRPr lang="ru-RU" dirty="0"/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бедности</a:t>
            </a:r>
          </a:p>
          <a:p>
            <a:endParaRPr lang="ru-RU" dirty="0"/>
          </a:p>
          <a:p>
            <a:r>
              <a:rPr lang="ru-RU" dirty="0"/>
              <a:t>Возможно, у бедного писателя больше мотивации, чтобы писать. Я родился очень бедным в рабочей семье. И я тяжело работал, чтоб заработать.</a:t>
            </a:r>
          </a:p>
          <a:p>
            <a:endParaRPr lang="ru-RU" dirty="0"/>
          </a:p>
          <a:p>
            <a:r>
              <a:rPr lang="ru-RU" dirty="0"/>
              <a:t>Но я бы ничего не написал, если бы никуда не ездил. А чтобы путешествовать на Бора-Бора, нужно немножко много денег. </a:t>
            </a:r>
          </a:p>
        </p:txBody>
      </p:sp>
    </p:spTree>
    <p:extLst>
      <p:ext uri="{BB962C8B-B14F-4D97-AF65-F5344CB8AC3E}">
        <p14:creationId xmlns:p14="http://schemas.microsoft.com/office/powerpoint/2010/main" val="106466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09634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31005" y="836461"/>
            <a:ext cx="3673105" cy="583301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Януш</a:t>
            </a:r>
            <a:r>
              <a:rPr lang="ru-RU" dirty="0"/>
              <a:t> Леон Вишневский родился 18 августа 1954 года в </a:t>
            </a:r>
            <a:r>
              <a:rPr lang="ru-RU" dirty="0" err="1"/>
              <a:t>Торуни</a:t>
            </a:r>
            <a:r>
              <a:rPr lang="ru-RU" dirty="0"/>
              <a:t>, столице </a:t>
            </a:r>
            <a:r>
              <a:rPr lang="ru-RU" dirty="0" err="1"/>
              <a:t>Куявско</a:t>
            </a:r>
            <a:r>
              <a:rPr lang="ru-RU" dirty="0"/>
              <a:t>-Поморского воеводства Польши. Отец – водитель, мать – хозяйка магазина. У </a:t>
            </a:r>
            <a:r>
              <a:rPr lang="ru-RU" dirty="0" err="1"/>
              <a:t>Януша</a:t>
            </a:r>
            <a:r>
              <a:rPr lang="ru-RU" dirty="0"/>
              <a:t> есть старший брат, который сейчас преподает химию в </a:t>
            </a:r>
            <a:r>
              <a:rPr lang="ru-RU" dirty="0" err="1"/>
              <a:t>торунском</a:t>
            </a:r>
            <a:r>
              <a:rPr lang="ru-RU" dirty="0"/>
              <a:t> лицее.</a:t>
            </a:r>
          </a:p>
          <a:p>
            <a:endParaRPr lang="ru-RU" dirty="0"/>
          </a:p>
          <a:p>
            <a:r>
              <a:rPr lang="ru-RU" dirty="0"/>
              <a:t>В четырнадцать лет поступил в морское училище в </a:t>
            </a:r>
            <a:r>
              <a:rPr lang="ru-RU" dirty="0" err="1"/>
              <a:t>Колобжеге</a:t>
            </a:r>
            <a:r>
              <a:rPr lang="ru-RU" dirty="0"/>
              <a:t>, подчиняющееся Министерству морского транспорта, через 5 лет получил диплом моряка дальнего плавания. Получил образование в Университете </a:t>
            </a:r>
            <a:r>
              <a:rPr lang="ru-RU" dirty="0" err="1"/>
              <a:t>Торуни</a:t>
            </a:r>
            <a:r>
              <a:rPr lang="ru-RU" dirty="0"/>
              <a:t>, где изучал физику, защитил докторскую диссертацию. Одновременно получил образование на экономическом факультете. Защитил докторскую диссертацию по химии в Лодзи. Получил степень доктора информатики, сейчас занимается </a:t>
            </a:r>
            <a:r>
              <a:rPr lang="ru-RU" dirty="0" err="1"/>
              <a:t>биоинформатикой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Живет в Германии, во Франкфурте-на-Майне.</a:t>
            </a:r>
          </a:p>
          <a:p>
            <a:endParaRPr lang="ru-RU" dirty="0"/>
          </a:p>
          <a:p>
            <a:r>
              <a:rPr lang="ru-RU" dirty="0"/>
              <a:t>Был женат, есть 2 дочери, Иоанна и Ада. Он сказал о них: «У меня в жизни существует только две самые значимые женщины. Первая — это моя старшая дочь, вторая — младшая».</a:t>
            </a:r>
          </a:p>
          <a:p>
            <a:endParaRPr lang="ru-RU" dirty="0"/>
          </a:p>
          <a:p>
            <a:r>
              <a:rPr lang="ru-RU" dirty="0"/>
              <a:t>Знает немецкий, английский и русский языки.</a:t>
            </a:r>
          </a:p>
        </p:txBody>
      </p:sp>
    </p:spTree>
    <p:extLst>
      <p:ext uri="{BB962C8B-B14F-4D97-AF65-F5344CB8AC3E}">
        <p14:creationId xmlns:p14="http://schemas.microsoft.com/office/powerpoint/2010/main" val="117053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17920"/>
          <a:stretch>
            <a:fillRect/>
          </a:stretch>
        </p:blipFill>
        <p:spPr>
          <a:xfrm>
            <a:off x="1154112" y="1062038"/>
            <a:ext cx="2913831" cy="4540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4765624" y="692696"/>
            <a:ext cx="3334768" cy="5400599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написать книгу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Я пишу книгу так, как вы ее читаете. Я открываю на первой странице, и мне очень интересно, что будет дальше. </a:t>
            </a:r>
            <a:endParaRPr lang="ru-RU" dirty="0" smtClean="0"/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политике в литературе</a:t>
            </a:r>
          </a:p>
          <a:p>
            <a:endParaRPr lang="ru-RU" dirty="0"/>
          </a:p>
          <a:p>
            <a:r>
              <a:rPr lang="ru-RU" dirty="0"/>
              <a:t>Я пишу много о разных странах - о Польше, о России, об Америке, о Германии. И все от меня получают. Правда, я пишу о хороших немцах - за это я получил в Польше. Потому что это не политично. Но я ведь живу в Германии уже 20 лет!</a:t>
            </a:r>
          </a:p>
          <a:p>
            <a:r>
              <a:rPr lang="ru-RU" dirty="0" smtClean="0"/>
              <a:t>Еще </a:t>
            </a:r>
            <a:r>
              <a:rPr lang="ru-RU" dirty="0"/>
              <a:t>я не люблю американцев как нацию. Там есть элита, но большая группа - это группа необразованных американцев. Необразованных в сравнении с Европой и Восточной Европой. Особенно с Восточной - для нас всегда образование было очень важным.</a:t>
            </a:r>
          </a:p>
          <a:p>
            <a:r>
              <a:rPr lang="ru-RU" dirty="0" smtClean="0"/>
              <a:t>Политикой </a:t>
            </a:r>
            <a:r>
              <a:rPr lang="ru-RU" dirty="0"/>
              <a:t>я интересуюсь, потому что хочу понимать мир. Но я не хочу быть политиком.</a:t>
            </a:r>
          </a:p>
          <a:p>
            <a:r>
              <a:rPr lang="ru-RU" dirty="0" smtClean="0"/>
              <a:t>Я </a:t>
            </a:r>
            <a:r>
              <a:rPr lang="ru-RU" dirty="0"/>
              <a:t>не верю политикам. Это люди, которые делают на море шторм, а потом рассказывают, что только они могут нас спасти. </a:t>
            </a:r>
          </a:p>
        </p:txBody>
      </p:sp>
    </p:spTree>
    <p:extLst>
      <p:ext uri="{BB962C8B-B14F-4D97-AF65-F5344CB8AC3E}">
        <p14:creationId xmlns:p14="http://schemas.microsoft.com/office/powerpoint/2010/main" val="131343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1047" y="906146"/>
            <a:ext cx="3044952" cy="511556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литература влияет на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науку?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r>
              <a:rPr lang="ru-RU" dirty="0"/>
              <a:t>Литература совсем не влияет на мою работу - я пишу программы для обработки баз данных. Мои программы не романтичны - они просто должны работать. Любовь может влиять на настроение, но не на работу.</a:t>
            </a:r>
          </a:p>
          <a:p>
            <a:endParaRPr lang="ru-RU" dirty="0"/>
          </a:p>
          <a:p>
            <a:r>
              <a:rPr lang="ru-RU" dirty="0"/>
              <a:t>А вот наука на литературу влияет очень. С 24 лет я начал работать в науке - я не знаю другого. Поэтому во всех моих книгах есть люди, которые занимаются наукой. Я бы не мог написать "Одиночество в сети" от имени человека, который работает в банке клерком. 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 b="8108"/>
          <a:stretch>
            <a:fillRect/>
          </a:stretch>
        </p:blipFill>
        <p:spPr>
          <a:xfrm rot="60000">
            <a:off x="4447167" y="1698723"/>
            <a:ext cx="3725608" cy="338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42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4560"/>
          <a:stretch>
            <a:fillRect/>
          </a:stretch>
        </p:blipFill>
        <p:spPr>
          <a:xfrm rot="60000">
            <a:off x="4896923" y="1052833"/>
            <a:ext cx="3061706" cy="504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755885" y="837422"/>
            <a:ext cx="3420781" cy="5332808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счастье</a:t>
            </a:r>
          </a:p>
          <a:p>
            <a:endParaRPr lang="ru-RU" dirty="0"/>
          </a:p>
          <a:p>
            <a:r>
              <a:rPr lang="ru-RU" dirty="0"/>
              <a:t>Я бываю счастлив, когда вечером после долгого дня слушаю Шумана и пью хорошее вино. А еще я счастлив, когда звонит дочь и рассказывает, что счастлива со своим мальчиком. И когда вижу солнце на Невском...</a:t>
            </a:r>
          </a:p>
          <a:p>
            <a:r>
              <a:rPr lang="ru-RU" dirty="0" smtClean="0"/>
              <a:t>Я </a:t>
            </a:r>
            <a:r>
              <a:rPr lang="ru-RU" dirty="0"/>
              <a:t>работал 6 лет, чтобы сделать и защитить докторскую диссертацию - это очень долго. Когда я ее защитил - это было самое короткое счастье. Я был наверху 5 минут, а потом долго спускался вниз.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(Когда идешь в гору, не видишь других вершин. Но когда ты на вершине, видно все остальные вершины). </a:t>
            </a:r>
          </a:p>
        </p:txBody>
      </p:sp>
    </p:spTree>
    <p:extLst>
      <p:ext uri="{BB962C8B-B14F-4D97-AF65-F5344CB8AC3E}">
        <p14:creationId xmlns:p14="http://schemas.microsoft.com/office/powerpoint/2010/main" val="321565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43204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Цитаты…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816" y="1268760"/>
            <a:ext cx="756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Будь мудрей других и не показывай им этого.</a:t>
            </a:r>
          </a:p>
          <a:p>
            <a:endParaRPr lang="ru-RU" sz="1200" i="1" dirty="0" smtClean="0"/>
          </a:p>
          <a:p>
            <a:r>
              <a:rPr lang="ru-RU" sz="1200" i="1" dirty="0" smtClean="0"/>
              <a:t>Ведь одиночество - наихудшая разновидность страдания! Разве не потому Господь Бог сотворил мир, что чувствовал себя одиноким? Ладно, пускай он храпит, оставляет грязные носки посреди комнаты, курит в спальне. Но только пусть будет.</a:t>
            </a:r>
          </a:p>
          <a:p>
            <a:endPara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i="1" dirty="0" smtClean="0"/>
              <a:t>Всегда ведь можно убедить эскимосов, что во время долгой полярной ночи они тоже загорают. Под космическими лучами. И кремы им тоже будут очень полезны.</a:t>
            </a:r>
          </a:p>
          <a:p>
            <a:endParaRPr lang="ru-RU" sz="1200" i="1" dirty="0"/>
          </a:p>
          <a:p>
            <a:r>
              <a:rPr lang="ru-RU" sz="1200" i="1" dirty="0" smtClean="0"/>
              <a:t>Мозг хорошо функционирует, только когда спокойна душа.</a:t>
            </a:r>
          </a:p>
          <a:p>
            <a:endParaRPr lang="ru-RU" sz="1200" i="1" dirty="0"/>
          </a:p>
          <a:p>
            <a:r>
              <a:rPr lang="ru-RU" sz="1200" i="1" dirty="0" smtClean="0"/>
              <a:t>Если не знаешь, что сказать, говори правду.</a:t>
            </a:r>
          </a:p>
          <a:p>
            <a:endParaRPr lang="ru-RU" sz="1200" i="1" dirty="0"/>
          </a:p>
          <a:p>
            <a:r>
              <a:rPr lang="ru-RU" sz="1200" i="1" dirty="0" smtClean="0"/>
              <a:t>Из всего, что вечно, самый краткий срок у любви.</a:t>
            </a:r>
          </a:p>
          <a:p>
            <a:endParaRPr lang="ru-RU" sz="1200" i="1" dirty="0"/>
          </a:p>
          <a:p>
            <a:r>
              <a:rPr lang="ru-RU" sz="1200" i="1" dirty="0" smtClean="0"/>
              <a:t>Плакать надо, когда никто не мешает. Только тогда от этого получаешь радость.</a:t>
            </a:r>
          </a:p>
          <a:p>
            <a:endParaRPr lang="ru-RU" sz="1200" i="1" dirty="0"/>
          </a:p>
          <a:p>
            <a:r>
              <a:rPr lang="ru-RU" sz="1200" i="1" dirty="0" smtClean="0"/>
              <a:t>Женщины живут воспоминаниями. Мужчины тем, что они забыли.</a:t>
            </a:r>
          </a:p>
          <a:p>
            <a:endParaRPr lang="ru-RU" sz="1200" i="1" dirty="0"/>
          </a:p>
          <a:p>
            <a:r>
              <a:rPr lang="ru-RU" sz="1200" i="1" dirty="0" smtClean="0"/>
              <a:t>Людям хочется иногда расстаться, чтобы иметь возможность тосковать, ждать и радоваться возвращению.</a:t>
            </a:r>
          </a:p>
          <a:p>
            <a:endParaRPr lang="ru-RU" sz="1200" i="1" dirty="0"/>
          </a:p>
          <a:p>
            <a:r>
              <a:rPr lang="ru-RU" sz="1200" i="1" dirty="0" smtClean="0"/>
              <a:t>Нет ничего несправедливей, чем скучать по кому-то без взаимности. Это даже хуже, чем любовь без взаимности.</a:t>
            </a:r>
          </a:p>
          <a:p>
            <a:endParaRPr lang="ru-RU" sz="1200" i="1" dirty="0"/>
          </a:p>
          <a:p>
            <a:r>
              <a:rPr lang="ru-RU" sz="1200" i="1" dirty="0" smtClean="0"/>
              <a:t>Одиноким бываешь только тогда, когда на это есть время.</a:t>
            </a:r>
          </a:p>
          <a:p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77582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764704"/>
            <a:ext cx="7416823" cy="5472608"/>
          </a:xfrm>
        </p:spPr>
        <p:txBody>
          <a:bodyPr>
            <a:normAutofit/>
          </a:bodyPr>
          <a:lstStyle/>
          <a:p>
            <a:r>
              <a:rPr lang="ru-RU" sz="1200" i="1" dirty="0">
                <a:solidFill>
                  <a:schemeClr val="tx1"/>
                </a:solidFill>
              </a:rPr>
              <a:t>Почему мужчинам так трудно признаваться в незнании того, что знает женщина</a:t>
            </a:r>
            <a:r>
              <a:rPr lang="ru-RU" sz="1200" i="1" dirty="0" smtClean="0">
                <a:solidFill>
                  <a:schemeClr val="tx1"/>
                </a:solidFill>
              </a:rPr>
              <a:t>?</a:t>
            </a:r>
          </a:p>
          <a:p>
            <a:endParaRPr lang="ru-RU" sz="1200" i="1" dirty="0">
              <a:solidFill>
                <a:schemeClr val="tx1"/>
              </a:solidFill>
            </a:endParaRPr>
          </a:p>
          <a:p>
            <a:r>
              <a:rPr lang="ru-RU" sz="1200" i="1" dirty="0">
                <a:solidFill>
                  <a:schemeClr val="tx1"/>
                </a:solidFill>
              </a:rPr>
              <a:t>Значенье имеют только те дни, которых еще мы не знаем</a:t>
            </a:r>
            <a:r>
              <a:rPr lang="ru-RU" sz="1200" i="1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i="1" dirty="0">
              <a:solidFill>
                <a:schemeClr val="tx1"/>
              </a:solidFill>
            </a:endParaRPr>
          </a:p>
          <a:p>
            <a:r>
              <a:rPr lang="ru-RU" sz="1200" i="1" dirty="0">
                <a:solidFill>
                  <a:schemeClr val="tx1"/>
                </a:solidFill>
              </a:rPr>
              <a:t>Жизнь по преимуществу печальна. А сразу потом умираешь</a:t>
            </a:r>
            <a:r>
              <a:rPr lang="ru-RU" sz="1200" i="1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i="1" dirty="0" smtClean="0"/>
          </a:p>
          <a:p>
            <a:r>
              <a:rPr lang="ru-RU" sz="1200" i="1" dirty="0">
                <a:solidFill>
                  <a:schemeClr val="tx1"/>
                </a:solidFill>
              </a:rPr>
              <a:t>Боже, помоги мне быть таким человеком, каким считает меня моя собака</a:t>
            </a:r>
            <a:r>
              <a:rPr lang="ru-RU" sz="1200" i="1" dirty="0" smtClean="0">
                <a:solidFill>
                  <a:schemeClr val="tx1"/>
                </a:solidFill>
              </a:rPr>
              <a:t>...</a:t>
            </a:r>
          </a:p>
          <a:p>
            <a:endParaRPr lang="ru-RU" sz="1200" i="1" dirty="0">
              <a:solidFill>
                <a:schemeClr val="tx1"/>
              </a:solidFill>
            </a:endParaRPr>
          </a:p>
          <a:p>
            <a:r>
              <a:rPr lang="ru-RU" sz="1200" i="1" dirty="0">
                <a:solidFill>
                  <a:schemeClr val="tx1"/>
                </a:solidFill>
              </a:rPr>
              <a:t>Назвать то, что между нами, романом все равно, что возить бетон на строительство «роллс-ройсом». Можно, но нелепо</a:t>
            </a:r>
            <a:r>
              <a:rPr lang="ru-RU" sz="1200" i="1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i="1" dirty="0">
              <a:solidFill>
                <a:schemeClr val="tx1"/>
              </a:solidFill>
            </a:endParaRPr>
          </a:p>
          <a:p>
            <a:r>
              <a:rPr lang="ru-RU" sz="1200" i="1" dirty="0">
                <a:solidFill>
                  <a:schemeClr val="tx1"/>
                </a:solidFill>
              </a:rPr>
              <a:t>Любовь может быть неразделенной. Дружба - никогда. Любовь преисполнена гордыни, эгоизма, алчности, неблагодарности. Она не признает заслуг и не раздает дипломов. Кроме того, дружба исключительно редко бывает концом любви</a:t>
            </a:r>
            <a:r>
              <a:rPr lang="ru-RU" sz="1200" i="1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i="1" dirty="0">
              <a:solidFill>
                <a:schemeClr val="tx1"/>
              </a:solidFill>
            </a:endParaRPr>
          </a:p>
          <a:p>
            <a:r>
              <a:rPr lang="ru-RU" sz="1200" i="1" dirty="0">
                <a:solidFill>
                  <a:schemeClr val="tx1"/>
                </a:solidFill>
              </a:rPr>
              <a:t>Переживания - это самое важное. Только ради переживаний и стоит жить. И ради того, чтобы потом можно было и них кому-то рассказать</a:t>
            </a:r>
            <a:r>
              <a:rPr lang="ru-RU" sz="1200" i="1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i="1" dirty="0">
              <a:solidFill>
                <a:schemeClr val="tx1"/>
              </a:solidFill>
            </a:endParaRPr>
          </a:p>
          <a:p>
            <a:r>
              <a:rPr lang="ru-RU" sz="1200" i="1" dirty="0">
                <a:solidFill>
                  <a:schemeClr val="tx1"/>
                </a:solidFill>
              </a:rPr>
              <a:t>Хуже всего страх перед тем, что невозможно назвать.</a:t>
            </a:r>
          </a:p>
          <a:p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97818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Взято с: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00808"/>
            <a:ext cx="7416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http://life.pravda.com.ua/interview/2010/06/22/51958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dirty="0">
                <a:hlinkClick r:id="rId3"/>
              </a:rPr>
              <a:t>http://ru.wikipedia.org/wiki/%C2%E8%F8%ED%E5%E2%F1%EA%E8%E9,_%DF%ED%F3%F8_%</a:t>
            </a:r>
            <a:r>
              <a:rPr lang="en-US" dirty="0" smtClean="0">
                <a:hlinkClick r:id="rId3"/>
              </a:rPr>
              <a:t>CB%E5%EE%ED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quoting.ru/quotes/byauthor/113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42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754009" y="694398"/>
            <a:ext cx="3601109" cy="554628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Первый роман, «Одиночество в Сети», Вишневский написал в 2001 году, хотя как говорит сам автор, идея романа появилась 27 мая 1987 </a:t>
            </a:r>
            <a:r>
              <a:rPr lang="ru-RU" dirty="0" smtClean="0"/>
              <a:t>года. </a:t>
            </a:r>
            <a:r>
              <a:rPr lang="ru-RU" dirty="0"/>
              <a:t>Вишневский отмечает, что написание романа совпало с «депрессией после успеха» - был развод во время получения докторской по химии. Герои книги, в большинстве своем, реальные люди, встречавшиеся в жизни автора. Таковы Джим, наркоман, с которым Вишневский познакомился в командировке в США, Дженнифер, с которой автор познакомился во время своего пребывания по стипендии ООН в Англии и другие. Книга о виртуальной любви, ставшей реальностью, мгновенно стала популярной. Роман три года не выходил из списков бестселлеров </a:t>
            </a:r>
            <a:r>
              <a:rPr lang="en-US" dirty="0"/>
              <a:t>.</a:t>
            </a:r>
            <a:r>
              <a:rPr lang="ru-RU" dirty="0" smtClean="0"/>
              <a:t>Эта </a:t>
            </a:r>
            <a:r>
              <a:rPr lang="ru-RU" dirty="0"/>
              <a:t>книга – открытый взгляд современного мужчины на современную женщину, на события, важные для современной личности, эта история о том, что здесь и теперь. Герои знакомятся в Интернет-чатах, обмениваются эротическими переживаниями, обмениваются историями из жизни, которые не идут ни в какое сравнение с вымыслом.</a:t>
            </a:r>
          </a:p>
          <a:p>
            <a:endParaRPr lang="ru-RU" dirty="0"/>
          </a:p>
          <a:p>
            <a:r>
              <a:rPr lang="ru-RU" dirty="0"/>
              <a:t>Сам автор не раз отмечал, что главный герой </a:t>
            </a:r>
            <a:r>
              <a:rPr lang="ru-RU" dirty="0" err="1"/>
              <a:t>Якуб</a:t>
            </a:r>
            <a:r>
              <a:rPr lang="ru-RU" dirty="0"/>
              <a:t> – это идеальный мужчина, таких не существует, хотя на форумах в Интернете были обсуждения, что на самом деле </a:t>
            </a:r>
            <a:r>
              <a:rPr lang="ru-RU" dirty="0" err="1"/>
              <a:t>Якуб</a:t>
            </a:r>
            <a:r>
              <a:rPr lang="ru-RU" dirty="0"/>
              <a:t> слабый трус и неудачник, потерявший все в жизни[2].</a:t>
            </a:r>
          </a:p>
          <a:p>
            <a:endParaRPr lang="ru-RU" dirty="0"/>
          </a:p>
          <a:p>
            <a:r>
              <a:rPr lang="ru-RU" dirty="0"/>
              <a:t>Так или иначе книга выдержала всевозможную критику и в 2006 году была экранизирована[3].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97"/>
          <a:stretch>
            <a:fillRect/>
          </a:stretch>
        </p:blipFill>
        <p:spPr>
          <a:xfrm rot="60000">
            <a:off x="4899446" y="836831"/>
            <a:ext cx="3057937" cy="51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456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" b="2504"/>
          <a:stretch>
            <a:fillRect/>
          </a:stretch>
        </p:blipFill>
        <p:spPr>
          <a:xfrm>
            <a:off x="1043608" y="1136650"/>
            <a:ext cx="3171205" cy="48846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83643" flipH="1">
            <a:off x="4790566" y="835369"/>
            <a:ext cx="3209705" cy="547897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2002 году в свет выходит первый сборник рассказов Вишневского – «Любовница». Книга включает в себя 6 историй – «Синдром проклятия Ундины» - история о Матильде, больной редким расстройством дыхания, которая придумала себя </a:t>
            </a:r>
            <a:r>
              <a:rPr lang="ru-RU" dirty="0" err="1"/>
              <a:t>Якуба</a:t>
            </a:r>
            <a:r>
              <a:rPr lang="ru-RU" dirty="0"/>
              <a:t>, который поддерживал бы ее в тяжелые ночные часы; «ANOREXIA NERVOSA» - история об </a:t>
            </a:r>
            <a:r>
              <a:rPr lang="ru-RU" dirty="0" err="1"/>
              <a:t>Адрианне</a:t>
            </a:r>
            <a:r>
              <a:rPr lang="ru-RU" dirty="0"/>
              <a:t>, которая потеряла со смертью любимого и смысл собственного существования; «Любовница» - история о женщине, встречающейся с женатым мужчиной, о всех ее эмоциях и переживаниях, о подчинении любимому человеку; «Ночь после бракосочетания» - история Магды Геббельс в ночь после бракосочетания Адольфа Гитлера и Евы Браун; «Менопауза» - история о женщине, не желающей мириться со старостью; «Замкнутый цикл» - как утверждает сам автор, история навеяна воспоминаниями о плаваниях по доле службы</a:t>
            </a:r>
          </a:p>
        </p:txBody>
      </p:sp>
    </p:spTree>
    <p:extLst>
      <p:ext uri="{BB962C8B-B14F-4D97-AF65-F5344CB8AC3E}">
        <p14:creationId xmlns:p14="http://schemas.microsoft.com/office/powerpoint/2010/main" val="1181530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" b="1672"/>
          <a:stretch>
            <a:fillRect/>
          </a:stretch>
        </p:blipFill>
        <p:spPr>
          <a:xfrm rot="60000">
            <a:off x="4898201" y="979557"/>
            <a:ext cx="2913863" cy="504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27258" y="839018"/>
            <a:ext cx="3527853" cy="5399777"/>
          </a:xfrm>
        </p:spPr>
        <p:txBody>
          <a:bodyPr/>
          <a:lstStyle/>
          <a:p>
            <a:r>
              <a:rPr lang="ru-RU" dirty="0"/>
              <a:t>В 2003 году выходит сборник рассказов «Мартина». «Мартина», говоря словами самого Вишневского, содержит "то, что более всего люди ищут в беллетристике: повествование о любви здесь и сейчас, о настоящей дружбе, о моральном выборе, о грехе, об одиночестве, об относительности истины, о смысле жизни и о счастье, которое мы часто ищем очень далеко, но которое постоянно рядом с нами и терпеливо ждет, пока мы заметим его и протянем к нему руку".</a:t>
            </a:r>
          </a:p>
        </p:txBody>
      </p:sp>
    </p:spTree>
    <p:extLst>
      <p:ext uri="{BB962C8B-B14F-4D97-AF65-F5344CB8AC3E}">
        <p14:creationId xmlns:p14="http://schemas.microsoft.com/office/powerpoint/2010/main" val="335448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1494"/>
          <a:stretch>
            <a:fillRect/>
          </a:stretch>
        </p:blipFill>
        <p:spPr>
          <a:xfrm rot="21375874">
            <a:off x="1144588" y="893763"/>
            <a:ext cx="3148012" cy="527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4648929" y="1000450"/>
            <a:ext cx="3523470" cy="523686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2004 году Вишневский пишет второй роман – «Повторение судьбы». В своем новом романе Вишневский с присущей ему тонкостью рассказывает историю двух людей – на этот раз о самоотверженности и жертвенности, о выборе между любовью и одиночеством. Создавая современную семейную сагу, Вишневский остается верен знакомому по «Одиночеству в Сети» восхищению наукой и знанием – подсматривает и анализирует мир с различных перспектив в поисках ответа на самый важный, с его точки зрения, вопрос: как правильно прожить лишь единожды данную нам жизнь? В этом романе на главный план выходит тема семьи – ее значимость в жизни каждого человека. Случайные связи, случайные знакомые, случайный успех – это не причина развала семьи.</a:t>
            </a:r>
          </a:p>
        </p:txBody>
      </p:sp>
    </p:spTree>
    <p:extLst>
      <p:ext uri="{BB962C8B-B14F-4D97-AF65-F5344CB8AC3E}">
        <p14:creationId xmlns:p14="http://schemas.microsoft.com/office/powerpoint/2010/main" val="1527828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8" r="17908"/>
          <a:stretch>
            <a:fillRect/>
          </a:stretch>
        </p:blipFill>
        <p:spPr>
          <a:xfrm rot="21345232">
            <a:off x="974653" y="754121"/>
            <a:ext cx="2913062" cy="501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76252" flipH="1">
            <a:off x="4612382" y="1053321"/>
            <a:ext cx="3159072" cy="4970226"/>
          </a:xfrm>
        </p:spPr>
        <p:txBody>
          <a:bodyPr/>
          <a:lstStyle/>
          <a:p>
            <a:r>
              <a:rPr lang="ru-RU" dirty="0"/>
              <a:t>В 2007 году выходит сборник рассуждений «Зачем нужны мужчины». Книга, написанная в жанре публицистики, ставит под сомнение стереотипы, спорит и опровергает мнения, исследует и открывает новое о сильной половине человечества. Эта книга – попытка построить мост между научной теорией и «голосом» сердца, тем, что доказано, и тем, что прочувствовано.</a:t>
            </a:r>
          </a:p>
        </p:txBody>
      </p:sp>
    </p:spTree>
    <p:extLst>
      <p:ext uri="{BB962C8B-B14F-4D97-AF65-F5344CB8AC3E}">
        <p14:creationId xmlns:p14="http://schemas.microsoft.com/office/powerpoint/2010/main" val="31368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>
          <a:xfrm rot="60000">
            <a:off x="4898185" y="909456"/>
            <a:ext cx="3131190" cy="518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97972" y="763892"/>
            <a:ext cx="3455858" cy="540229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2008 году Вишневский выпускает еще один сборник рассказов – «Постель», состоящий из пяти рассказов и интервью к самому Вишневскому. «Аритмия» - история женщины, потерявшего любимого в результате врачебной ошибки, история о том, что любовь соединяет две жизни в одну; «Постель» - история Ани, истории ее любви и одиночества, история о том, что у каждого человека есть право на любовь, право ее испытывать: «О лжи» - история любви, где объекты – машины; «Рейтинг эмоций» - история о любви, измене и мести; «Тест» - история о том, как ведут себя два человека, когда узнают, что один из них ВИЧ-положительный, история – проверка силы любви и мнения о том, что она должна преодолевать все.</a:t>
            </a:r>
          </a:p>
        </p:txBody>
      </p:sp>
    </p:spTree>
    <p:extLst>
      <p:ext uri="{BB962C8B-B14F-4D97-AF65-F5344CB8AC3E}">
        <p14:creationId xmlns:p14="http://schemas.microsoft.com/office/powerpoint/2010/main" val="2132160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2627"/>
          <a:stretch>
            <a:fillRect/>
          </a:stretch>
        </p:blipFill>
        <p:spPr>
          <a:xfrm rot="60000">
            <a:off x="6728363" y="2597700"/>
            <a:ext cx="2412650" cy="443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1021" y="903328"/>
            <a:ext cx="3224024" cy="5116816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en-US" dirty="0" smtClean="0"/>
              <a:t>2008 </a:t>
            </a:r>
            <a:r>
              <a:rPr lang="ru-RU" dirty="0" smtClean="0"/>
              <a:t>году </a:t>
            </a:r>
            <a:r>
              <a:rPr lang="ru-RU" dirty="0"/>
              <a:t>Вишневский публикует сборник рассказов «Молекулы эмоций» - истории человеческих драм, любви и страданий. Это картина того, что глубже всего укрыто, наиболее болезненно, наиболее важно.</a:t>
            </a:r>
          </a:p>
          <a:p>
            <a:endParaRPr lang="ru-RU" dirty="0"/>
          </a:p>
          <a:p>
            <a:r>
              <a:rPr lang="ru-RU" dirty="0"/>
              <a:t>Этот же год ознаменован выходом сборника новелл «Сцены из жизни за стеной», где все истории о любви и ненависти, об изменах и разочарованиях, о терпении и надеждах, о том, как чувства украшают – или уродуют человеческую жизнь.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2320280" cy="36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3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</TotalTime>
  <Words>2395</Words>
  <Application>Microsoft Office PowerPoint</Application>
  <PresentationFormat>Экран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Глазами писателя..</vt:lpstr>
      <vt:lpstr>Презентация PowerPoint</vt:lpstr>
      <vt:lpstr>Презентация PowerPoint</vt:lpstr>
      <vt:lpstr>Презентация PowerPoint</vt:lpstr>
      <vt:lpstr>Цитаты…</vt:lpstr>
      <vt:lpstr>Презентация PowerPoint</vt:lpstr>
      <vt:lpstr>Взято с: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2012-04-10T16:13:28Z</dcterms:created>
  <dcterms:modified xsi:type="dcterms:W3CDTF">2012-04-10T17:38:05Z</dcterms:modified>
</cp:coreProperties>
</file>