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61" autoAdjust="0"/>
    <p:restoredTop sz="94660" autoAdjust="0"/>
  </p:normalViewPr>
  <p:slideViewPr>
    <p:cSldViewPr>
      <p:cViewPr varScale="1">
        <p:scale>
          <a:sx n="82" d="100"/>
          <a:sy n="82" d="100"/>
        </p:scale>
        <p:origin x="-365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Mao Zedong 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7547"/>
            <a:ext cx="3671118" cy="486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1908" y="476672"/>
            <a:ext cx="3312368" cy="707886"/>
          </a:xfrm>
          <a:prstGeom prst="rect">
            <a:avLst/>
          </a:prstGeom>
          <a:ln w="12700">
            <a:solidFill>
              <a:srgbClr val="92D05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ln w="10541" cmpd="sng">
                  <a:solidFill>
                    <a:srgbClr val="0070C0"/>
                  </a:solidFill>
                  <a:prstDash val="sysDot"/>
                </a:ln>
                <a:solidFill>
                  <a:srgbClr val="FF3300"/>
                </a:solidFill>
              </a:rPr>
              <a:t>Ма́о Цзеду́н</a:t>
            </a:r>
            <a:endParaRPr lang="ru-RU" sz="4000" b="1" dirty="0">
              <a:ln w="10541" cmpd="sng">
                <a:solidFill>
                  <a:srgbClr val="0070C0"/>
                </a:solidFill>
                <a:prstDash val="sysDot"/>
              </a:ln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в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Китаю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несподіваний</a:t>
            </a:r>
            <a:r>
              <a:rPr lang="ru-RU" dirty="0"/>
              <a:t> поворот.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крайніх</a:t>
            </a:r>
            <a:r>
              <a:rPr lang="ru-RU" dirty="0"/>
              <a:t> </a:t>
            </a:r>
            <a:r>
              <a:rPr lang="ru-RU" dirty="0" err="1"/>
              <a:t>напружених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з </a:t>
            </a:r>
            <a:r>
              <a:rPr lang="ru-RU" dirty="0" err="1"/>
              <a:t>Радянським</a:t>
            </a:r>
            <a:r>
              <a:rPr lang="ru-RU" dirty="0"/>
              <a:t> Союзом (особливо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озброєного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Даманський</a:t>
            </a:r>
            <a:r>
              <a:rPr lang="ru-RU" dirty="0"/>
              <a:t>) Мао </a:t>
            </a:r>
            <a:r>
              <a:rPr lang="ru-RU" dirty="0" err="1"/>
              <a:t>раптово</a:t>
            </a:r>
            <a:r>
              <a:rPr lang="ru-RU" dirty="0"/>
              <a:t> </a:t>
            </a:r>
            <a:r>
              <a:rPr lang="ru-RU" dirty="0" err="1"/>
              <a:t>зважується</a:t>
            </a:r>
            <a:r>
              <a:rPr lang="ru-RU" dirty="0"/>
              <a:t> на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Сполученими</a:t>
            </a:r>
            <a:r>
              <a:rPr lang="ru-RU" dirty="0"/>
              <a:t> Штатами Америки,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 </a:t>
            </a:r>
            <a:r>
              <a:rPr lang="ru-RU" dirty="0" err="1"/>
              <a:t>Лінь</a:t>
            </a:r>
            <a:r>
              <a:rPr lang="ru-RU" dirty="0"/>
              <a:t> </a:t>
            </a:r>
            <a:r>
              <a:rPr lang="ru-RU" dirty="0" err="1"/>
              <a:t>Бяо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офіційним</a:t>
            </a:r>
            <a:r>
              <a:rPr lang="ru-RU" dirty="0"/>
              <a:t> </a:t>
            </a:r>
            <a:r>
              <a:rPr lang="ru-RU" dirty="0" err="1"/>
              <a:t>наступником</a:t>
            </a:r>
            <a:r>
              <a:rPr lang="ru-RU" dirty="0"/>
              <a:t> Мао.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Мао </a:t>
            </a:r>
            <a:r>
              <a:rPr lang="ru-RU" dirty="0" err="1"/>
              <a:t>Цзедуна</a:t>
            </a:r>
            <a:r>
              <a:rPr lang="ru-RU" dirty="0"/>
              <a:t>.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Лінь</a:t>
            </a:r>
            <a:r>
              <a:rPr lang="ru-RU" dirty="0"/>
              <a:t> </a:t>
            </a:r>
            <a:r>
              <a:rPr lang="ru-RU" dirty="0" err="1"/>
              <a:t>Бяо</a:t>
            </a:r>
            <a:r>
              <a:rPr lang="ru-RU" dirty="0"/>
              <a:t> вести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</a:t>
            </a:r>
            <a:r>
              <a:rPr lang="ru-RU" dirty="0" err="1"/>
              <a:t>примушують</a:t>
            </a:r>
            <a:r>
              <a:rPr lang="ru-RU" dirty="0"/>
              <a:t> голову остаточно </a:t>
            </a:r>
            <a:r>
              <a:rPr lang="ru-RU" dirty="0" err="1"/>
              <a:t>розчаруватися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,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Ліня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фабрикувати</a:t>
            </a:r>
            <a:r>
              <a:rPr lang="ru-RU" dirty="0"/>
              <a:t> справу. </a:t>
            </a:r>
            <a:r>
              <a:rPr lang="ru-RU" dirty="0" err="1"/>
              <a:t>Дізнавшись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Лінь</a:t>
            </a:r>
            <a:r>
              <a:rPr lang="ru-RU" dirty="0"/>
              <a:t> </a:t>
            </a:r>
            <a:r>
              <a:rPr lang="ru-RU" dirty="0" err="1"/>
              <a:t>Бяо</a:t>
            </a:r>
            <a:r>
              <a:rPr lang="ru-RU" dirty="0"/>
              <a:t> 13 </a:t>
            </a:r>
            <a:r>
              <a:rPr lang="ru-RU" dirty="0" err="1"/>
              <a:t>вересня</a:t>
            </a:r>
            <a:r>
              <a:rPr lang="ru-RU" dirty="0"/>
              <a:t> 1971 року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втечі</a:t>
            </a:r>
            <a:r>
              <a:rPr lang="ru-RU" dirty="0"/>
              <a:t> з </a:t>
            </a:r>
            <a:r>
              <a:rPr lang="ru-RU" dirty="0" err="1"/>
              <a:t>країни</a:t>
            </a:r>
            <a:r>
              <a:rPr lang="ru-RU" dirty="0"/>
              <a:t>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розбився</a:t>
            </a:r>
            <a:r>
              <a:rPr lang="ru-RU" dirty="0"/>
              <a:t> за </a:t>
            </a:r>
            <a:r>
              <a:rPr lang="ru-RU" dirty="0" err="1"/>
              <a:t>нез'ясованих</a:t>
            </a:r>
            <a:r>
              <a:rPr lang="ru-RU" dirty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. </a:t>
            </a:r>
            <a:r>
              <a:rPr lang="ru-RU" dirty="0" err="1"/>
              <a:t>Вже</a:t>
            </a:r>
            <a:r>
              <a:rPr lang="ru-RU" dirty="0"/>
              <a:t> в 1972 </a:t>
            </a:r>
            <a:r>
              <a:rPr lang="ru-RU" dirty="0" err="1"/>
              <a:t>році</a:t>
            </a:r>
            <a:r>
              <a:rPr lang="ru-RU" dirty="0"/>
              <a:t> Китай </a:t>
            </a:r>
            <a:r>
              <a:rPr lang="ru-RU" dirty="0" err="1"/>
              <a:t>відвідує</a:t>
            </a:r>
            <a:r>
              <a:rPr lang="ru-RU" dirty="0"/>
              <a:t> президент </a:t>
            </a:r>
            <a:r>
              <a:rPr lang="ru-RU" dirty="0" err="1" smtClean="0"/>
              <a:t>Ніксон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428999"/>
            <a:ext cx="4034011" cy="31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4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376" y="47667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інфарктів</a:t>
            </a:r>
            <a:r>
              <a:rPr lang="ru-RU" dirty="0"/>
              <a:t> 9 </a:t>
            </a:r>
            <a:r>
              <a:rPr lang="ru-RU" dirty="0" err="1"/>
              <a:t>вересня</a:t>
            </a:r>
            <a:r>
              <a:rPr lang="ru-RU" dirty="0"/>
              <a:t> 1976 року на 83-му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Мао </a:t>
            </a:r>
            <a:r>
              <a:rPr lang="ru-RU" dirty="0" err="1" smtClean="0"/>
              <a:t>Цзедун</a:t>
            </a:r>
            <a:r>
              <a:rPr lang="ru-RU" dirty="0" smtClean="0"/>
              <a:t> </a:t>
            </a:r>
            <a:r>
              <a:rPr lang="ru-RU" dirty="0"/>
              <a:t>помер. На похорони «Великого </a:t>
            </a:r>
            <a:r>
              <a:rPr lang="ru-RU" dirty="0" err="1"/>
              <a:t>керманича</a:t>
            </a:r>
            <a:r>
              <a:rPr lang="ru-RU" dirty="0"/>
              <a:t>»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покійного</a:t>
            </a:r>
            <a:r>
              <a:rPr lang="ru-RU" dirty="0"/>
              <a:t> </a:t>
            </a:r>
            <a:r>
              <a:rPr lang="ru-RU" dirty="0" err="1"/>
              <a:t>забальзамували</a:t>
            </a:r>
            <a:r>
              <a:rPr lang="ru-RU" dirty="0"/>
              <a:t> за </a:t>
            </a:r>
            <a:r>
              <a:rPr lang="ru-RU" dirty="0" err="1"/>
              <a:t>розробленою</a:t>
            </a:r>
            <a:r>
              <a:rPr lang="ru-RU" dirty="0"/>
              <a:t> </a:t>
            </a:r>
            <a:r>
              <a:rPr lang="ru-RU" dirty="0" err="1"/>
              <a:t>китайськими</a:t>
            </a:r>
            <a:r>
              <a:rPr lang="ru-RU" dirty="0"/>
              <a:t> </a:t>
            </a:r>
            <a:r>
              <a:rPr lang="ru-RU" dirty="0" err="1"/>
              <a:t>ученими</a:t>
            </a:r>
            <a:r>
              <a:rPr lang="ru-RU" dirty="0"/>
              <a:t> методикою і </a:t>
            </a:r>
            <a:r>
              <a:rPr lang="ru-RU" dirty="0" err="1"/>
              <a:t>виставили</a:t>
            </a:r>
            <a:r>
              <a:rPr lang="ru-RU" dirty="0"/>
              <a:t> для </a:t>
            </a:r>
            <a:r>
              <a:rPr lang="ru-RU" dirty="0" err="1"/>
              <a:t>огляду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в </a:t>
            </a:r>
            <a:r>
              <a:rPr lang="ru-RU" dirty="0" err="1"/>
              <a:t>спорудженому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Тяньаньмень</a:t>
            </a:r>
            <a:r>
              <a:rPr lang="ru-RU" dirty="0"/>
              <a:t> </a:t>
            </a:r>
            <a:r>
              <a:rPr lang="ru-RU" dirty="0" err="1"/>
              <a:t>величезному</a:t>
            </a:r>
            <a:r>
              <a:rPr lang="ru-RU" dirty="0"/>
              <a:t> </a:t>
            </a:r>
            <a:r>
              <a:rPr lang="ru-RU" dirty="0" err="1"/>
              <a:t>мавзолеї</a:t>
            </a:r>
            <a:r>
              <a:rPr lang="ru-RU" dirty="0"/>
              <a:t>. На початок 2007 року </a:t>
            </a:r>
            <a:r>
              <a:rPr lang="ru-RU" dirty="0" err="1"/>
              <a:t>усипальню</a:t>
            </a:r>
            <a:r>
              <a:rPr lang="ru-RU" dirty="0"/>
              <a:t> Мао </a:t>
            </a:r>
            <a:r>
              <a:rPr lang="ru-RU" dirty="0" err="1"/>
              <a:t>відвідало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158 млн </a:t>
            </a:r>
            <a:r>
              <a:rPr lang="ru-RU" dirty="0" err="1"/>
              <a:t>чоловік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03003"/>
            <a:ext cx="3958381" cy="424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96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Культ особи Мао </a:t>
            </a:r>
            <a:r>
              <a:rPr lang="ru-RU" dirty="0" err="1"/>
              <a:t>Цзедуна</a:t>
            </a:r>
            <a:r>
              <a:rPr lang="ru-RU" dirty="0"/>
              <a:t> </a:t>
            </a:r>
            <a:r>
              <a:rPr lang="ru-RU" dirty="0" err="1"/>
              <a:t>зароджується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час </a:t>
            </a:r>
            <a:r>
              <a:rPr lang="ru-RU" dirty="0" err="1"/>
              <a:t>Яньаньського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на початку </a:t>
            </a:r>
            <a:r>
              <a:rPr lang="ru-RU" dirty="0" err="1"/>
              <a:t>сорокових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на </a:t>
            </a:r>
            <a:r>
              <a:rPr lang="ru-RU" dirty="0" err="1"/>
              <a:t>заняттях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комунізму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</a:t>
            </a:r>
            <a:r>
              <a:rPr lang="ru-RU" dirty="0" err="1"/>
              <a:t>праці</a:t>
            </a:r>
            <a:r>
              <a:rPr lang="ru-RU" dirty="0"/>
              <a:t> Мао.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/>
              <a:t>перемоги </a:t>
            </a:r>
            <a:r>
              <a:rPr lang="ru-RU" dirty="0" err="1"/>
              <a:t>комуністів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громадянській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плакати</a:t>
            </a:r>
            <a:r>
              <a:rPr lang="ru-RU" dirty="0"/>
              <a:t>, </a:t>
            </a:r>
            <a:r>
              <a:rPr lang="ru-RU" dirty="0" err="1"/>
              <a:t>портрети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і </a:t>
            </a:r>
            <a:r>
              <a:rPr lang="ru-RU" dirty="0" err="1"/>
              <a:t>статуї</a:t>
            </a:r>
            <a:r>
              <a:rPr lang="ru-RU" dirty="0"/>
              <a:t> Мао </a:t>
            </a:r>
            <a:r>
              <a:rPr lang="ru-RU" dirty="0" err="1"/>
              <a:t>з'являються</a:t>
            </a:r>
            <a:r>
              <a:rPr lang="ru-RU" dirty="0"/>
              <a:t> на </a:t>
            </a:r>
            <a:r>
              <a:rPr lang="ru-RU" dirty="0" err="1"/>
              <a:t>площах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в </a:t>
            </a:r>
            <a:r>
              <a:rPr lang="ru-RU" dirty="0" err="1"/>
              <a:t>кабінетах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в квартирах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759640" cy="467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12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36" y="297224"/>
            <a:ext cx="475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</a:t>
            </a:r>
            <a:r>
              <a:rPr lang="ru-RU" sz="2000" dirty="0" err="1"/>
              <a:t>смерті</a:t>
            </a:r>
            <a:r>
              <a:rPr lang="ru-RU" sz="2000" dirty="0"/>
              <a:t> Мао </a:t>
            </a:r>
            <a:r>
              <a:rPr lang="ru-RU" sz="2000" dirty="0" err="1"/>
              <a:t>залишив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наступникам</a:t>
            </a:r>
            <a:r>
              <a:rPr lang="ru-RU" sz="2000" dirty="0"/>
              <a:t> </a:t>
            </a:r>
            <a:r>
              <a:rPr lang="ru-RU" sz="2000" dirty="0" err="1"/>
              <a:t>країну</a:t>
            </a:r>
            <a:r>
              <a:rPr lang="ru-RU" sz="2000" dirty="0"/>
              <a:t> в </a:t>
            </a:r>
            <a:r>
              <a:rPr lang="ru-RU" sz="2000" dirty="0" err="1"/>
              <a:t>глибокій</a:t>
            </a:r>
            <a:r>
              <a:rPr lang="ru-RU" sz="2000" dirty="0"/>
              <a:t>, </a:t>
            </a:r>
            <a:r>
              <a:rPr lang="ru-RU" sz="2000" dirty="0" err="1"/>
              <a:t>всеосяжній</a:t>
            </a:r>
            <a:r>
              <a:rPr lang="ru-RU" sz="2000" dirty="0"/>
              <a:t> </a:t>
            </a:r>
            <a:r>
              <a:rPr lang="ru-RU" sz="2000" dirty="0" err="1"/>
              <a:t>кризі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«Великого </a:t>
            </a:r>
            <a:r>
              <a:rPr lang="ru-RU" sz="2000" dirty="0" err="1"/>
              <a:t>стрибка</a:t>
            </a:r>
            <a:r>
              <a:rPr lang="ru-RU" sz="2000" dirty="0"/>
              <a:t>» і </a:t>
            </a:r>
            <a:r>
              <a:rPr lang="ru-RU" sz="2000" dirty="0" err="1"/>
              <a:t>культурної</a:t>
            </a:r>
            <a:r>
              <a:rPr lang="ru-RU" sz="2000" dirty="0"/>
              <a:t> </a:t>
            </a:r>
            <a:r>
              <a:rPr lang="ru-RU" sz="2000" dirty="0" err="1"/>
              <a:t>революції</a:t>
            </a:r>
            <a:r>
              <a:rPr lang="ru-RU" sz="2000" dirty="0"/>
              <a:t> </a:t>
            </a:r>
            <a:r>
              <a:rPr lang="ru-RU" sz="2000" dirty="0" err="1"/>
              <a:t>економіка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животіла</a:t>
            </a:r>
            <a:r>
              <a:rPr lang="ru-RU" sz="2000" dirty="0"/>
              <a:t> на </a:t>
            </a:r>
            <a:r>
              <a:rPr lang="ru-RU" sz="2000" dirty="0" err="1"/>
              <a:t>низькому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, </a:t>
            </a:r>
            <a:r>
              <a:rPr lang="ru-RU" sz="2000" dirty="0" err="1"/>
              <a:t>культурне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і наука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розгромлені</a:t>
            </a:r>
            <a:r>
              <a:rPr lang="ru-RU" sz="2000" dirty="0"/>
              <a:t> </a:t>
            </a:r>
            <a:r>
              <a:rPr lang="ru-RU" sz="2000" dirty="0" err="1"/>
              <a:t>лівими</a:t>
            </a:r>
            <a:r>
              <a:rPr lang="ru-RU" sz="2000" dirty="0"/>
              <a:t> радикалами. Особливо тяжкою </a:t>
            </a:r>
            <a:r>
              <a:rPr lang="ru-RU" sz="2000" dirty="0" err="1"/>
              <a:t>спадщиною</a:t>
            </a:r>
            <a:r>
              <a:rPr lang="ru-RU" sz="2000" dirty="0"/>
              <a:t> режиму Мао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вважати</a:t>
            </a:r>
            <a:r>
              <a:rPr lang="ru-RU" sz="2000" dirty="0"/>
              <a:t> </a:t>
            </a:r>
            <a:r>
              <a:rPr lang="ru-RU" sz="2000" dirty="0" err="1"/>
              <a:t>покалічені</a:t>
            </a:r>
            <a:r>
              <a:rPr lang="ru-RU" sz="2000" dirty="0"/>
              <a:t> </a:t>
            </a:r>
            <a:r>
              <a:rPr lang="ru-RU" sz="2000" dirty="0" err="1"/>
              <a:t>долі</a:t>
            </a:r>
            <a:r>
              <a:rPr lang="ru-RU" sz="2000" dirty="0"/>
              <a:t> </a:t>
            </a:r>
            <a:r>
              <a:rPr lang="ru-RU" sz="2000" dirty="0" err="1"/>
              <a:t>десятків</a:t>
            </a:r>
            <a:r>
              <a:rPr lang="ru-RU" sz="2000" dirty="0"/>
              <a:t> </a:t>
            </a:r>
            <a:r>
              <a:rPr lang="ru-RU" sz="2000" dirty="0" err="1"/>
              <a:t>мільйонів</a:t>
            </a:r>
            <a:r>
              <a:rPr lang="ru-RU" sz="2000" dirty="0"/>
              <a:t> людей у </a:t>
            </a:r>
            <a:r>
              <a:rPr lang="ru-RU" sz="2000" dirty="0" err="1"/>
              <a:t>всьому</a:t>
            </a:r>
            <a:r>
              <a:rPr lang="ru-RU" sz="2000" dirty="0"/>
              <a:t> </a:t>
            </a:r>
            <a:r>
              <a:rPr lang="ru-RU" sz="2000" dirty="0" err="1"/>
              <a:t>Китаї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постраждали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безглуздих</a:t>
            </a:r>
            <a:r>
              <a:rPr lang="ru-RU" sz="2000" dirty="0"/>
              <a:t> і </a:t>
            </a:r>
            <a:r>
              <a:rPr lang="ru-RU" sz="2000" dirty="0" err="1"/>
              <a:t>жорстоких</a:t>
            </a:r>
            <a:r>
              <a:rPr lang="ru-RU" sz="2000" dirty="0"/>
              <a:t> </a:t>
            </a:r>
            <a:r>
              <a:rPr lang="ru-RU" sz="2000" dirty="0" err="1"/>
              <a:t>кампаній</a:t>
            </a:r>
            <a:r>
              <a:rPr lang="ru-RU" sz="2000" dirty="0"/>
              <a:t>. </a:t>
            </a:r>
            <a:r>
              <a:rPr lang="ru-RU" sz="2000" dirty="0" err="1"/>
              <a:t>Тільки</a:t>
            </a:r>
            <a:r>
              <a:rPr lang="ru-RU" sz="2000" dirty="0"/>
              <a:t> в </a:t>
            </a:r>
            <a:r>
              <a:rPr lang="ru-RU" sz="2000" dirty="0" err="1"/>
              <a:t>ході</a:t>
            </a:r>
            <a:r>
              <a:rPr lang="ru-RU" sz="2000" dirty="0"/>
              <a:t> </a:t>
            </a:r>
            <a:r>
              <a:rPr lang="ru-RU" sz="2000" dirty="0" err="1"/>
              <a:t>культурної</a:t>
            </a:r>
            <a:r>
              <a:rPr lang="ru-RU" sz="2000" dirty="0"/>
              <a:t> </a:t>
            </a:r>
            <a:r>
              <a:rPr lang="ru-RU" sz="2000" dirty="0" err="1"/>
              <a:t>революції</a:t>
            </a:r>
            <a:r>
              <a:rPr lang="ru-RU" sz="2000" dirty="0"/>
              <a:t> </a:t>
            </a:r>
            <a:r>
              <a:rPr lang="ru-RU" sz="2000" dirty="0" err="1"/>
              <a:t>загинуло</a:t>
            </a:r>
            <a:r>
              <a:rPr lang="ru-RU" sz="2000" dirty="0"/>
              <a:t>, за </a:t>
            </a:r>
            <a:r>
              <a:rPr lang="ru-RU" sz="2000" dirty="0" err="1"/>
              <a:t>деякими</a:t>
            </a:r>
            <a:r>
              <a:rPr lang="ru-RU" sz="2000" dirty="0"/>
              <a:t> </a:t>
            </a:r>
            <a:r>
              <a:rPr lang="ru-RU" sz="2000" dirty="0" err="1"/>
              <a:t>даними</a:t>
            </a:r>
            <a:r>
              <a:rPr lang="ru-RU" sz="2000" dirty="0"/>
              <a:t>, до 20 </a:t>
            </a:r>
            <a:r>
              <a:rPr lang="ru-RU" sz="2000" dirty="0" err="1"/>
              <a:t>мільйонів</a:t>
            </a:r>
            <a:r>
              <a:rPr lang="ru-RU" sz="2000" dirty="0"/>
              <a:t> </a:t>
            </a:r>
            <a:r>
              <a:rPr lang="ru-RU" sz="2000" dirty="0" err="1"/>
              <a:t>чоловік</a:t>
            </a:r>
            <a:r>
              <a:rPr lang="ru-RU" sz="2000" dirty="0"/>
              <a:t>, </a:t>
            </a:r>
            <a:r>
              <a:rPr lang="ru-RU" sz="2000" dirty="0" err="1"/>
              <a:t>ще</a:t>
            </a:r>
            <a:r>
              <a:rPr lang="ru-RU" sz="2000" dirty="0"/>
              <a:t> 100 </a:t>
            </a:r>
            <a:r>
              <a:rPr lang="ru-RU" sz="2000" dirty="0" err="1"/>
              <a:t>мільйонів</a:t>
            </a:r>
            <a:r>
              <a:rPr lang="ru-RU" sz="2000" dirty="0"/>
              <a:t> так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постраждали</a:t>
            </a:r>
            <a:r>
              <a:rPr lang="ru-RU" sz="2000" dirty="0"/>
              <a:t> в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ході</a:t>
            </a:r>
            <a:r>
              <a:rPr lang="ru-RU" sz="2000" dirty="0"/>
              <a:t>. Тим часом, за </a:t>
            </a:r>
            <a:r>
              <a:rPr lang="ru-RU" sz="2000" dirty="0" err="1"/>
              <a:t>офіційною</a:t>
            </a:r>
            <a:r>
              <a:rPr lang="ru-RU" sz="2000" dirty="0"/>
              <a:t> </a:t>
            </a:r>
            <a:r>
              <a:rPr lang="ru-RU" sz="2000" dirty="0" err="1"/>
              <a:t>оцінкою</a:t>
            </a:r>
            <a:r>
              <a:rPr lang="ru-RU" sz="2000" dirty="0"/>
              <a:t> </a:t>
            </a:r>
            <a:r>
              <a:rPr lang="ru-RU" sz="2000" dirty="0" err="1"/>
              <a:t>Комуністичної</a:t>
            </a:r>
            <a:r>
              <a:rPr lang="ru-RU" sz="2000" dirty="0"/>
              <a:t> </a:t>
            </a:r>
            <a:r>
              <a:rPr lang="ru-RU" sz="2000" dirty="0" err="1"/>
              <a:t>Партії</a:t>
            </a:r>
            <a:r>
              <a:rPr lang="ru-RU" sz="2000" dirty="0"/>
              <a:t> Китаю, Мао </a:t>
            </a:r>
            <a:r>
              <a:rPr lang="ru-RU" sz="2000" dirty="0" err="1"/>
              <a:t>помилявся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на 3/10 </a:t>
            </a:r>
            <a:r>
              <a:rPr lang="ru-RU" sz="2000" dirty="0" err="1"/>
              <a:t>долі</a:t>
            </a:r>
            <a:r>
              <a:rPr lang="ru-RU" sz="20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856" y="531648"/>
            <a:ext cx="41052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2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Мао </a:t>
            </a:r>
            <a:r>
              <a:rPr lang="ru-RU" dirty="0" err="1"/>
              <a:t>Цзедун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26 </a:t>
            </a:r>
            <a:r>
              <a:rPr lang="ru-RU" dirty="0" err="1"/>
              <a:t>грудня</a:t>
            </a:r>
            <a:r>
              <a:rPr lang="ru-RU" dirty="0"/>
              <a:t> 1893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Шаошань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Хунань</a:t>
            </a:r>
            <a:r>
              <a:rPr lang="ru-RU" dirty="0"/>
              <a:t>, недалеко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,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Чанша</a:t>
            </a:r>
            <a:r>
              <a:rPr lang="ru-RU" dirty="0"/>
              <a:t>.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Цзедуна</a:t>
            </a:r>
            <a:r>
              <a:rPr lang="ru-RU" dirty="0"/>
              <a:t>, Мао </a:t>
            </a:r>
            <a:r>
              <a:rPr lang="ru-RU" dirty="0" err="1"/>
              <a:t>Женьшен</a:t>
            </a:r>
            <a:r>
              <a:rPr lang="ru-RU" dirty="0"/>
              <a:t>, належав до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землевласників</a:t>
            </a:r>
            <a:r>
              <a:rPr lang="ru-RU" dirty="0"/>
              <a:t>, і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забезпеченою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392" y="111197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1918р.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наслідуючи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Яна </a:t>
            </a:r>
            <a:r>
              <a:rPr lang="ru-RU" dirty="0" err="1"/>
              <a:t>Чанцзі</a:t>
            </a:r>
            <a:r>
              <a:rPr lang="ru-RU" dirty="0"/>
              <a:t>, </a:t>
            </a:r>
            <a:r>
              <a:rPr lang="ru-RU" dirty="0" err="1"/>
              <a:t>перебирається</a:t>
            </a:r>
            <a:r>
              <a:rPr lang="ru-RU" dirty="0"/>
              <a:t> до </a:t>
            </a:r>
            <a:r>
              <a:rPr lang="ru-RU" dirty="0" err="1"/>
              <a:t>Пекіна</a:t>
            </a:r>
            <a:r>
              <a:rPr lang="ru-RU" dirty="0"/>
              <a:t>, де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асистентом</a:t>
            </a:r>
            <a:r>
              <a:rPr lang="ru-RU" dirty="0"/>
              <a:t> </a:t>
            </a:r>
            <a:r>
              <a:rPr lang="ru-RU" dirty="0" err="1"/>
              <a:t>Лі</a:t>
            </a:r>
            <a:r>
              <a:rPr lang="ru-RU" dirty="0"/>
              <a:t> </a:t>
            </a:r>
            <a:r>
              <a:rPr lang="ru-RU" dirty="0" err="1"/>
              <a:t>Дачжао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 </a:t>
            </a:r>
            <a:r>
              <a:rPr lang="ru-RU" dirty="0" err="1"/>
              <a:t>пізніше</a:t>
            </a:r>
            <a:r>
              <a:rPr lang="ru-RU" dirty="0"/>
              <a:t> одним з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Китаю.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400600" cy="35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2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248" y="33265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Покинувши </a:t>
            </a:r>
            <a:r>
              <a:rPr lang="ru-RU" dirty="0" err="1"/>
              <a:t>Пекін</a:t>
            </a:r>
            <a:r>
              <a:rPr lang="ru-RU" dirty="0"/>
              <a:t>, </a:t>
            </a:r>
            <a:r>
              <a:rPr lang="ru-RU" dirty="0" err="1"/>
              <a:t>юний</a:t>
            </a:r>
            <a:r>
              <a:rPr lang="ru-RU" dirty="0"/>
              <a:t> Мао </a:t>
            </a:r>
            <a:r>
              <a:rPr lang="ru-RU" dirty="0" err="1"/>
              <a:t>подорожує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,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поглибленим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філософів</a:t>
            </a:r>
            <a:r>
              <a:rPr lang="ru-RU" dirty="0"/>
              <a:t> і </a:t>
            </a:r>
            <a:r>
              <a:rPr lang="ru-RU" dirty="0" err="1"/>
              <a:t>революціонерів</a:t>
            </a:r>
            <a:r>
              <a:rPr lang="ru-RU" dirty="0"/>
              <a:t>, </a:t>
            </a:r>
            <a:r>
              <a:rPr lang="ru-RU" dirty="0" err="1"/>
              <a:t>цікавиться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Взимку</a:t>
            </a:r>
            <a:r>
              <a:rPr lang="ru-RU" dirty="0"/>
              <a:t> 1920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Пекін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делегації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Зборів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Хунань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корумпованого</a:t>
            </a:r>
            <a:r>
              <a:rPr lang="ru-RU" dirty="0"/>
              <a:t> і </a:t>
            </a:r>
            <a:r>
              <a:rPr lang="ru-RU" dirty="0" err="1"/>
              <a:t>жорстокого</a:t>
            </a:r>
            <a:r>
              <a:rPr lang="ru-RU" dirty="0"/>
              <a:t> губернатора </a:t>
            </a:r>
            <a:r>
              <a:rPr lang="ru-RU" dirty="0" err="1"/>
              <a:t>провінції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липні</a:t>
            </a:r>
            <a:r>
              <a:rPr lang="ru-RU" dirty="0"/>
              <a:t> 1921 року Мао </a:t>
            </a:r>
            <a:r>
              <a:rPr lang="ru-RU" dirty="0" err="1"/>
              <a:t>бере</a:t>
            </a:r>
            <a:r>
              <a:rPr lang="ru-RU" dirty="0"/>
              <a:t> участь в </a:t>
            </a:r>
            <a:r>
              <a:rPr lang="ru-RU" dirty="0" err="1"/>
              <a:t>шанхайському</a:t>
            </a:r>
            <a:r>
              <a:rPr lang="ru-RU" dirty="0"/>
              <a:t> </a:t>
            </a:r>
            <a:r>
              <a:rPr lang="ru-RU" dirty="0" err="1"/>
              <a:t>з'їзді</a:t>
            </a:r>
            <a:r>
              <a:rPr lang="ru-RU" dirty="0"/>
              <a:t>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заснована </a:t>
            </a:r>
            <a:r>
              <a:rPr lang="ru-RU" dirty="0" err="1"/>
              <a:t>Комуністична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Китаю.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540" y="2670377"/>
            <a:ext cx="3670684" cy="39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1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наполяганням</a:t>
            </a:r>
            <a:r>
              <a:rPr lang="ru-RU" dirty="0"/>
              <a:t> </a:t>
            </a:r>
            <a:r>
              <a:rPr lang="ru-RU" dirty="0" err="1"/>
              <a:t>Комінтерна</a:t>
            </a:r>
            <a:r>
              <a:rPr lang="ru-RU" dirty="0"/>
              <a:t> КПК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вимушена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в союз з </a:t>
            </a:r>
            <a:r>
              <a:rPr lang="ru-RU" dirty="0" err="1"/>
              <a:t>Гоміньданом</a:t>
            </a:r>
            <a:r>
              <a:rPr lang="ru-RU" dirty="0"/>
              <a:t>. Мао </a:t>
            </a:r>
            <a:r>
              <a:rPr lang="ru-RU" dirty="0" err="1"/>
              <a:t>Цзедун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1923 року входить до складу ЦК КПК, не </a:t>
            </a:r>
            <a:r>
              <a:rPr lang="ru-RU" dirty="0" err="1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дтримував</a:t>
            </a:r>
            <a:r>
              <a:rPr lang="ru-RU" dirty="0" smtClean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 smtClean="0"/>
              <a:t>компроміс</a:t>
            </a:r>
            <a:r>
              <a:rPr lang="ru-RU" dirty="0" smtClean="0"/>
              <a:t>. </a:t>
            </a:r>
            <a:r>
              <a:rPr lang="ru-RU" dirty="0"/>
              <a:t>У 1926 </a:t>
            </a:r>
            <a:r>
              <a:rPr lang="ru-RU" dirty="0" err="1"/>
              <a:t>році</a:t>
            </a:r>
            <a:r>
              <a:rPr lang="ru-RU" dirty="0"/>
              <a:t> Мао </a:t>
            </a:r>
            <a:r>
              <a:rPr lang="ru-RU" dirty="0" err="1"/>
              <a:t>висувається</a:t>
            </a:r>
            <a:r>
              <a:rPr lang="ru-RU" dirty="0"/>
              <a:t> на посаду секретаря КПК з </a:t>
            </a:r>
            <a:r>
              <a:rPr lang="ru-RU" dirty="0" err="1"/>
              <a:t>селянського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а роком </a:t>
            </a:r>
            <a:r>
              <a:rPr lang="ru-RU" dirty="0" err="1"/>
              <a:t>пізніше</a:t>
            </a:r>
            <a:r>
              <a:rPr lang="ru-RU" dirty="0"/>
              <a:t> —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гоміньданівського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Селянського</a:t>
            </a:r>
            <a:r>
              <a:rPr lang="ru-RU" dirty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роки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з селянством,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взаєморозуміння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Мао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Мао приходить до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пролетаріат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, де </a:t>
            </a:r>
            <a:r>
              <a:rPr lang="ru-RU" dirty="0" err="1"/>
              <a:t>переважну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селяни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у той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формулювати</a:t>
            </a:r>
            <a:r>
              <a:rPr lang="ru-RU" dirty="0"/>
              <a:t> для себе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(</a:t>
            </a:r>
            <a:r>
              <a:rPr lang="ru-RU" dirty="0" err="1"/>
              <a:t>маоїзму</a:t>
            </a:r>
            <a:r>
              <a:rPr lang="ru-RU" dirty="0"/>
              <a:t>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226" y="3282854"/>
            <a:ext cx="2471958" cy="339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війні</a:t>
            </a:r>
            <a:r>
              <a:rPr lang="ru-RU" dirty="0"/>
              <a:t> з </a:t>
            </a:r>
            <a:r>
              <a:rPr lang="ru-RU" dirty="0" err="1"/>
              <a:t>Японією</a:t>
            </a:r>
            <a:r>
              <a:rPr lang="ru-RU" dirty="0"/>
              <a:t> </a:t>
            </a:r>
            <a:r>
              <a:rPr lang="ru-RU" dirty="0" err="1"/>
              <a:t>комуністи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успішніше</a:t>
            </a:r>
            <a:r>
              <a:rPr lang="ru-RU" dirty="0"/>
              <a:t> </a:t>
            </a:r>
            <a:r>
              <a:rPr lang="ru-RU" dirty="0" err="1"/>
              <a:t>Гоміньдана</a:t>
            </a:r>
            <a:r>
              <a:rPr lang="ru-RU" dirty="0"/>
              <a:t>. З одного боку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пояснювалося</a:t>
            </a:r>
            <a:r>
              <a:rPr lang="ru-RU" dirty="0"/>
              <a:t> тактикою </a:t>
            </a:r>
            <a:r>
              <a:rPr lang="ru-RU" dirty="0" err="1"/>
              <a:t>партизанської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дозволяла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оперувати</a:t>
            </a:r>
            <a:r>
              <a:rPr lang="ru-RU" dirty="0"/>
              <a:t> в </a:t>
            </a:r>
            <a:r>
              <a:rPr lang="ru-RU" dirty="0" err="1"/>
              <a:t>тилу</a:t>
            </a:r>
            <a:r>
              <a:rPr lang="ru-RU" dirty="0"/>
              <a:t> у супротивника.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робляться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зближення</a:t>
            </a:r>
            <a:r>
              <a:rPr lang="ru-RU" dirty="0"/>
              <a:t> з </a:t>
            </a:r>
            <a:r>
              <a:rPr lang="ru-RU" dirty="0" err="1"/>
              <a:t>китайськими</a:t>
            </a:r>
            <a:r>
              <a:rPr lang="ru-RU" dirty="0"/>
              <a:t> </a:t>
            </a:r>
            <a:r>
              <a:rPr lang="ru-RU" dirty="0" err="1"/>
              <a:t>комуністами</a:t>
            </a:r>
            <a:r>
              <a:rPr lang="ru-RU" dirty="0"/>
              <a:t> з боку Америки,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розчарувалася</a:t>
            </a:r>
            <a:r>
              <a:rPr lang="ru-RU" dirty="0"/>
              <a:t> в Чан Кайши,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терпів</a:t>
            </a:r>
            <a:r>
              <a:rPr lang="ru-RU" dirty="0"/>
              <a:t> одну </a:t>
            </a:r>
            <a:r>
              <a:rPr lang="ru-RU" dirty="0" err="1"/>
              <a:t>поразку</a:t>
            </a:r>
            <a:r>
              <a:rPr lang="ru-RU" dirty="0"/>
              <a:t> за </a:t>
            </a:r>
            <a:r>
              <a:rPr lang="ru-RU" dirty="0" err="1"/>
              <a:t>іншою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379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середини</a:t>
            </a:r>
            <a:r>
              <a:rPr lang="ru-RU" dirty="0"/>
              <a:t> 1940-х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Гоміньдану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,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заключній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. </a:t>
            </a:r>
            <a:r>
              <a:rPr lang="ru-RU" dirty="0" err="1"/>
              <a:t>Повсюди</a:t>
            </a:r>
            <a:r>
              <a:rPr lang="ru-RU" dirty="0"/>
              <a:t> </a:t>
            </a:r>
            <a:r>
              <a:rPr lang="ru-RU" dirty="0" err="1"/>
              <a:t>процвітає</a:t>
            </a:r>
            <a:r>
              <a:rPr lang="ru-RU" dirty="0"/>
              <a:t> </a:t>
            </a:r>
            <a:r>
              <a:rPr lang="ru-RU" dirty="0" err="1"/>
              <a:t>нечувана</a:t>
            </a:r>
            <a:r>
              <a:rPr lang="ru-RU" dirty="0"/>
              <a:t> </a:t>
            </a:r>
            <a:r>
              <a:rPr lang="ru-RU" dirty="0" err="1"/>
              <a:t>корупція</a:t>
            </a:r>
            <a:r>
              <a:rPr lang="ru-RU" dirty="0"/>
              <a:t>, </a:t>
            </a:r>
            <a:r>
              <a:rPr lang="ru-RU" dirty="0" err="1"/>
              <a:t>свавілля</a:t>
            </a:r>
            <a:r>
              <a:rPr lang="ru-RU" dirty="0"/>
              <a:t>, </a:t>
            </a:r>
            <a:r>
              <a:rPr lang="ru-RU" dirty="0" err="1"/>
              <a:t>насильство</a:t>
            </a:r>
            <a:r>
              <a:rPr lang="ru-RU" dirty="0"/>
              <a:t>; </a:t>
            </a:r>
            <a:r>
              <a:rPr lang="ru-RU" dirty="0" err="1"/>
              <a:t>економіка</a:t>
            </a:r>
            <a:r>
              <a:rPr lang="ru-RU" dirty="0"/>
              <a:t> і </a:t>
            </a:r>
            <a:r>
              <a:rPr lang="ru-RU" dirty="0" err="1"/>
              <a:t>фінансова</a:t>
            </a:r>
            <a:r>
              <a:rPr lang="ru-RU" dirty="0"/>
              <a:t> система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атрофовані</a:t>
            </a:r>
            <a:r>
              <a:rPr lang="ru-RU" dirty="0"/>
              <a:t>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Гоміньдану</a:t>
            </a:r>
            <a:r>
              <a:rPr lang="ru-RU" dirty="0"/>
              <a:t> вельми </a:t>
            </a:r>
            <a:r>
              <a:rPr lang="ru-RU" dirty="0" err="1"/>
              <a:t>м'яко</a:t>
            </a:r>
            <a:r>
              <a:rPr lang="ru-RU" dirty="0"/>
              <a:t> </a:t>
            </a:r>
            <a:r>
              <a:rPr lang="ru-RU" dirty="0" err="1"/>
              <a:t>відносилася</a:t>
            </a:r>
            <a:r>
              <a:rPr lang="ru-RU" dirty="0"/>
              <a:t> до головного ворога Китаю —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вважаючи</a:t>
            </a:r>
            <a:r>
              <a:rPr lang="ru-RU" dirty="0"/>
              <a:t> за </a:t>
            </a:r>
            <a:r>
              <a:rPr lang="ru-RU" dirty="0" err="1"/>
              <a:t>краще</a:t>
            </a:r>
            <a:r>
              <a:rPr lang="ru-RU" dirty="0"/>
              <a:t> вести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комуністів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розповсюдженню</a:t>
            </a:r>
            <a:r>
              <a:rPr lang="ru-RU" dirty="0"/>
              <a:t> негативного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Гоміньдану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676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72" y="11663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Категорична </a:t>
            </a:r>
            <a:r>
              <a:rPr lang="ru-RU" dirty="0" err="1"/>
              <a:t>відмова</a:t>
            </a:r>
            <a:r>
              <a:rPr lang="ru-RU" dirty="0"/>
              <a:t> Чан Кайши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на </a:t>
            </a:r>
            <a:r>
              <a:rPr lang="ru-RU" dirty="0" err="1"/>
              <a:t>демократичних</a:t>
            </a:r>
            <a:r>
              <a:rPr lang="ru-RU" dirty="0"/>
              <a:t> засадах і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інакодумців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Гоміньданом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в 1947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комуністам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закріпився</a:t>
            </a:r>
            <a:r>
              <a:rPr lang="ru-RU" dirty="0"/>
              <a:t> на той час у </a:t>
            </a:r>
            <a:r>
              <a:rPr lang="ru-RU" dirty="0" err="1"/>
              <a:t>Маньчжурії</a:t>
            </a:r>
            <a:r>
              <a:rPr lang="ru-RU" dirty="0"/>
              <a:t>, </a:t>
            </a:r>
            <a:r>
              <a:rPr lang="ru-RU" dirty="0" err="1"/>
              <a:t>вдається</a:t>
            </a:r>
            <a:r>
              <a:rPr lang="ru-RU" dirty="0"/>
              <a:t> за 2,5 роки </a:t>
            </a:r>
            <a:r>
              <a:rPr lang="ru-RU" dirty="0" err="1"/>
              <a:t>опанувати</a:t>
            </a:r>
            <a:r>
              <a:rPr lang="ru-RU" dirty="0"/>
              <a:t> </a:t>
            </a:r>
            <a:r>
              <a:rPr lang="ru-RU" dirty="0" err="1"/>
              <a:t>всією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 континентального Китаю, не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багатократну</a:t>
            </a:r>
            <a:r>
              <a:rPr lang="ru-RU" dirty="0"/>
              <a:t> </a:t>
            </a:r>
            <a:r>
              <a:rPr lang="ru-RU" dirty="0" err="1"/>
              <a:t>чисельну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Гоміньдана</a:t>
            </a:r>
            <a:r>
              <a:rPr lang="ru-RU" dirty="0"/>
              <a:t> і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протистояння</a:t>
            </a:r>
            <a:r>
              <a:rPr lang="ru-RU" dirty="0"/>
              <a:t> США. 1 </a:t>
            </a:r>
            <a:r>
              <a:rPr lang="ru-RU" dirty="0" err="1"/>
              <a:t>жовтня</a:t>
            </a:r>
            <a:r>
              <a:rPr lang="ru-RU" dirty="0"/>
              <a:t> 1949 року з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Тяньаньмень</a:t>
            </a:r>
            <a:r>
              <a:rPr lang="ru-RU" dirty="0"/>
              <a:t> Мао </a:t>
            </a:r>
            <a:r>
              <a:rPr lang="ru-RU" dirty="0" err="1"/>
              <a:t>Цзедун</a:t>
            </a:r>
            <a:r>
              <a:rPr lang="ru-RU" dirty="0"/>
              <a:t> </a:t>
            </a:r>
            <a:r>
              <a:rPr lang="ru-RU" dirty="0" err="1"/>
              <a:t>проголошує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Китайської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столицею в </a:t>
            </a:r>
            <a:r>
              <a:rPr lang="ru-RU" dirty="0" err="1"/>
              <a:t>Пекіні</a:t>
            </a:r>
            <a:r>
              <a:rPr lang="ru-RU" dirty="0"/>
              <a:t>. Сам Мао </a:t>
            </a:r>
            <a:r>
              <a:rPr lang="ru-RU" dirty="0" err="1"/>
              <a:t>стає</a:t>
            </a:r>
            <a:r>
              <a:rPr lang="ru-RU" dirty="0"/>
              <a:t> головою уряду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062" y="2978954"/>
            <a:ext cx="47625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13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Перші</a:t>
            </a:r>
            <a:r>
              <a:rPr lang="ru-RU" dirty="0"/>
              <a:t> роки </a:t>
            </a:r>
            <a:r>
              <a:rPr lang="ru-RU" dirty="0" err="1"/>
              <a:t>після</a:t>
            </a:r>
            <a:r>
              <a:rPr lang="ru-RU" dirty="0"/>
              <a:t> перемоги над </a:t>
            </a:r>
            <a:r>
              <a:rPr lang="ru-RU" dirty="0" err="1"/>
              <a:t>Гоміньданом</a:t>
            </a:r>
            <a:r>
              <a:rPr lang="ru-RU" dirty="0"/>
              <a:t> </a:t>
            </a:r>
            <a:r>
              <a:rPr lang="ru-RU" dirty="0" err="1"/>
              <a:t>присвячені</a:t>
            </a:r>
            <a:r>
              <a:rPr lang="ru-RU" dirty="0"/>
              <a:t> в основному </a:t>
            </a:r>
            <a:r>
              <a:rPr lang="ru-RU" dirty="0" err="1"/>
              <a:t>рішенню</a:t>
            </a:r>
            <a:r>
              <a:rPr lang="ru-RU" dirty="0"/>
              <a:t> </a:t>
            </a:r>
            <a:r>
              <a:rPr lang="ru-RU" dirty="0" err="1"/>
              <a:t>насущних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проблем.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Мао </a:t>
            </a:r>
            <a:r>
              <a:rPr lang="ru-RU" dirty="0" err="1"/>
              <a:t>Цзедун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аграрній</a:t>
            </a:r>
            <a:r>
              <a:rPr lang="ru-RU" dirty="0"/>
              <a:t> </a:t>
            </a:r>
            <a:r>
              <a:rPr lang="ru-RU" dirty="0" err="1"/>
              <a:t>реформі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і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громадянських</a:t>
            </a:r>
            <a:r>
              <a:rPr lang="ru-RU" dirty="0"/>
              <a:t> прав.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китайські</a:t>
            </a:r>
            <a:r>
              <a:rPr lang="ru-RU" dirty="0"/>
              <a:t> </a:t>
            </a:r>
            <a:r>
              <a:rPr lang="ru-RU" dirty="0" err="1"/>
              <a:t>комуністи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за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на початку 1950-х </a:t>
            </a:r>
            <a:r>
              <a:rPr lang="ru-RU" dirty="0" err="1"/>
              <a:t>досить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КНР. </a:t>
            </a:r>
            <a:r>
              <a:rPr lang="ru-RU" dirty="0" err="1"/>
              <a:t>Зокрема</a:t>
            </a:r>
            <a:r>
              <a:rPr lang="ru-RU" dirty="0"/>
              <a:t>, проводиться </a:t>
            </a:r>
            <a:r>
              <a:rPr lang="ru-RU" dirty="0" err="1"/>
              <a:t>конфіскація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у </a:t>
            </a:r>
            <a:r>
              <a:rPr lang="ru-RU" dirty="0" err="1"/>
              <a:t>крупних</a:t>
            </a:r>
            <a:r>
              <a:rPr lang="ru-RU" dirty="0"/>
              <a:t> </a:t>
            </a:r>
            <a:r>
              <a:rPr lang="ru-RU" dirty="0" err="1"/>
              <a:t>землевласників</a:t>
            </a:r>
            <a:r>
              <a:rPr lang="ru-RU" dirty="0"/>
              <a:t>; в рамках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п'ятирічки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 СРСР </a:t>
            </a:r>
            <a:r>
              <a:rPr lang="ru-RU" dirty="0" err="1"/>
              <a:t>здійснюється</a:t>
            </a:r>
            <a:r>
              <a:rPr lang="ru-RU" dirty="0"/>
              <a:t> ряд </a:t>
            </a:r>
            <a:r>
              <a:rPr lang="ru-RU" dirty="0" err="1"/>
              <a:t>крупних</a:t>
            </a:r>
            <a:r>
              <a:rPr lang="ru-RU" dirty="0"/>
              <a:t>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r>
              <a:rPr lang="ru-RU" dirty="0" err="1"/>
              <a:t>Зовнішньополітично</a:t>
            </a:r>
            <a:r>
              <a:rPr lang="ru-RU" dirty="0"/>
              <a:t> початок 50-х </a:t>
            </a:r>
            <a:r>
              <a:rPr lang="ru-RU" dirty="0" err="1"/>
              <a:t>років</a:t>
            </a:r>
            <a:r>
              <a:rPr lang="ru-RU" dirty="0"/>
              <a:t> для Китаю </a:t>
            </a:r>
            <a:r>
              <a:rPr lang="ru-RU" dirty="0" err="1"/>
              <a:t>ознаменувався</a:t>
            </a:r>
            <a:r>
              <a:rPr lang="ru-RU" dirty="0"/>
              <a:t> </a:t>
            </a:r>
            <a:r>
              <a:rPr lang="ru-RU" dirty="0" err="1"/>
              <a:t>участю</a:t>
            </a:r>
            <a:r>
              <a:rPr lang="ru-RU" dirty="0"/>
              <a:t> в </a:t>
            </a:r>
            <a:r>
              <a:rPr lang="ru-RU" dirty="0" err="1"/>
              <a:t>Корейській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за 3 роки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мільйона</a:t>
            </a:r>
            <a:r>
              <a:rPr lang="ru-RU" dirty="0"/>
              <a:t> </a:t>
            </a:r>
            <a:r>
              <a:rPr lang="ru-RU" dirty="0" err="1"/>
              <a:t>китайських</a:t>
            </a:r>
            <a:r>
              <a:rPr lang="ru-RU" dirty="0"/>
              <a:t> «</a:t>
            </a:r>
            <a:r>
              <a:rPr lang="ru-RU" dirty="0" err="1"/>
              <a:t>добровольців</a:t>
            </a:r>
            <a:r>
              <a:rPr lang="ru-RU" dirty="0" smtClean="0"/>
              <a:t>»,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Мао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3025"/>
            <a:ext cx="5862228" cy="32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65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Сталіна</a:t>
            </a:r>
            <a:r>
              <a:rPr lang="ru-RU" dirty="0"/>
              <a:t> і ХХ </a:t>
            </a:r>
            <a:r>
              <a:rPr lang="ru-RU" dirty="0" err="1"/>
              <a:t>з'їзду</a:t>
            </a:r>
            <a:r>
              <a:rPr lang="ru-RU" dirty="0"/>
              <a:t> КПРС, у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ешелонах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Китаю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розбіжності</a:t>
            </a:r>
            <a:r>
              <a:rPr lang="ru-RU" dirty="0"/>
              <a:t> з приводу </a:t>
            </a:r>
            <a:r>
              <a:rPr lang="ru-RU" dirty="0" err="1"/>
              <a:t>лібералізації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і </a:t>
            </a:r>
            <a:r>
              <a:rPr lang="ru-RU" dirty="0" err="1"/>
              <a:t>допустимості</a:t>
            </a:r>
            <a:r>
              <a:rPr lang="ru-RU" dirty="0"/>
              <a:t> критики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/>
              <a:t>1956 р.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промові</a:t>
            </a:r>
            <a:r>
              <a:rPr lang="ru-RU" dirty="0"/>
              <a:t> «Про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протиріч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народу» Мао </a:t>
            </a:r>
            <a:r>
              <a:rPr lang="ru-RU" dirty="0" err="1"/>
              <a:t>закликає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свою думку і </a:t>
            </a:r>
            <a:r>
              <a:rPr lang="ru-RU" dirty="0" err="1"/>
              <a:t>брати</a:t>
            </a:r>
            <a:r>
              <a:rPr lang="ru-RU" dirty="0"/>
              <a:t> участь в </a:t>
            </a:r>
            <a:r>
              <a:rPr lang="ru-RU" dirty="0" err="1"/>
              <a:t>дискусіях</a:t>
            </a:r>
            <a:r>
              <a:rPr lang="ru-RU" dirty="0"/>
              <a:t>, кинувши гасло: «Хай </a:t>
            </a:r>
            <a:r>
              <a:rPr lang="ru-RU" dirty="0" err="1"/>
              <a:t>розцвітають</a:t>
            </a:r>
            <a:r>
              <a:rPr lang="ru-RU" dirty="0"/>
              <a:t> сто </a:t>
            </a:r>
            <a:r>
              <a:rPr lang="ru-RU" dirty="0" err="1"/>
              <a:t>квітів</a:t>
            </a:r>
            <a:r>
              <a:rPr lang="ru-RU" dirty="0"/>
              <a:t>, хай </a:t>
            </a:r>
            <a:r>
              <a:rPr lang="ru-RU" dirty="0" err="1"/>
              <a:t>змагаються</a:t>
            </a:r>
            <a:r>
              <a:rPr lang="ru-RU" dirty="0"/>
              <a:t> сто </a:t>
            </a:r>
            <a:r>
              <a:rPr lang="ru-RU" dirty="0" err="1"/>
              <a:t>шкіл</a:t>
            </a:r>
            <a:r>
              <a:rPr lang="ru-RU" dirty="0"/>
              <a:t>!» Голова </a:t>
            </a:r>
            <a:r>
              <a:rPr lang="ru-RU" dirty="0" err="1"/>
              <a:t>Партії</a:t>
            </a:r>
            <a:r>
              <a:rPr lang="ru-RU" dirty="0"/>
              <a:t> не </a:t>
            </a:r>
            <a:r>
              <a:rPr lang="ru-RU" dirty="0" err="1"/>
              <a:t>розрахував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заклик</a:t>
            </a:r>
            <a:r>
              <a:rPr lang="ru-RU" dirty="0"/>
              <a:t> </a:t>
            </a:r>
            <a:r>
              <a:rPr lang="ru-RU" dirty="0" err="1"/>
              <a:t>викличе</a:t>
            </a:r>
            <a:r>
              <a:rPr lang="ru-RU" dirty="0"/>
              <a:t> шквал критики </a:t>
            </a:r>
            <a:r>
              <a:rPr lang="ru-RU" dirty="0" err="1"/>
              <a:t>відносно</a:t>
            </a:r>
            <a:r>
              <a:rPr lang="ru-RU" dirty="0"/>
              <a:t> КПК і </a:t>
            </a:r>
            <a:r>
              <a:rPr lang="ru-RU" dirty="0" err="1"/>
              <a:t>його</a:t>
            </a:r>
            <a:r>
              <a:rPr lang="ru-RU" dirty="0"/>
              <a:t> самого. </a:t>
            </a:r>
            <a:r>
              <a:rPr lang="ru-RU" dirty="0" err="1"/>
              <a:t>Інтелігенція</a:t>
            </a:r>
            <a:r>
              <a:rPr lang="ru-RU" dirty="0"/>
              <a:t> і </a:t>
            </a:r>
            <a:r>
              <a:rPr lang="ru-RU" dirty="0" err="1"/>
              <a:t>прості</a:t>
            </a:r>
            <a:r>
              <a:rPr lang="ru-RU" dirty="0"/>
              <a:t> люди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засуджують</a:t>
            </a:r>
            <a:r>
              <a:rPr lang="ru-RU" dirty="0"/>
              <a:t> </a:t>
            </a:r>
            <a:r>
              <a:rPr lang="ru-RU" dirty="0" err="1"/>
              <a:t>диктаторський</a:t>
            </a:r>
            <a:r>
              <a:rPr lang="ru-RU" dirty="0"/>
              <a:t> стиль </a:t>
            </a:r>
            <a:r>
              <a:rPr lang="ru-RU" dirty="0" err="1"/>
              <a:t>правління</a:t>
            </a:r>
            <a:r>
              <a:rPr lang="ru-RU" dirty="0"/>
              <a:t> КПК, </a:t>
            </a:r>
            <a:r>
              <a:rPr lang="ru-RU" dirty="0" err="1"/>
              <a:t>порушення</a:t>
            </a:r>
            <a:r>
              <a:rPr lang="ru-RU" dirty="0"/>
              <a:t> прав і свобод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корупцію</a:t>
            </a:r>
            <a:r>
              <a:rPr lang="ru-RU" dirty="0"/>
              <a:t>, </a:t>
            </a:r>
            <a:r>
              <a:rPr lang="ru-RU" dirty="0" err="1"/>
              <a:t>некомпетентність</a:t>
            </a:r>
            <a:r>
              <a:rPr lang="ru-RU" dirty="0"/>
              <a:t>, </a:t>
            </a:r>
            <a:r>
              <a:rPr lang="ru-RU" dirty="0" err="1"/>
              <a:t>насильство</a:t>
            </a:r>
            <a:r>
              <a:rPr lang="ru-RU" dirty="0"/>
              <a:t>. Таким чином,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липні</a:t>
            </a:r>
            <a:r>
              <a:rPr lang="ru-RU" dirty="0"/>
              <a:t> 1957 </a:t>
            </a:r>
            <a:r>
              <a:rPr lang="ru-RU" dirty="0" err="1"/>
              <a:t>кампанія</a:t>
            </a:r>
            <a:r>
              <a:rPr lang="ru-RU" dirty="0"/>
              <a:t> «Ста </a:t>
            </a:r>
            <a:r>
              <a:rPr lang="ru-RU" dirty="0" err="1"/>
              <a:t>квітів</a:t>
            </a:r>
            <a:r>
              <a:rPr lang="ru-RU" dirty="0"/>
              <a:t>» </a:t>
            </a:r>
            <a:r>
              <a:rPr lang="ru-RU" dirty="0" err="1"/>
              <a:t>згортається</a:t>
            </a:r>
            <a:r>
              <a:rPr lang="ru-RU" dirty="0"/>
              <a:t>, і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проголошується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правих</a:t>
            </a:r>
            <a:r>
              <a:rPr lang="ru-RU" dirty="0"/>
              <a:t> </a:t>
            </a:r>
            <a:r>
              <a:rPr lang="ru-RU" dirty="0" err="1"/>
              <a:t>ухильників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/>
              <a:t>заарештовуються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smtClean="0"/>
              <a:t>520тис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подали голос протесту </a:t>
            </a:r>
            <a:r>
              <a:rPr lang="ru-RU" dirty="0" err="1"/>
              <a:t>під</a:t>
            </a:r>
            <a:r>
              <a:rPr lang="ru-RU" dirty="0"/>
              <a:t> час «Ста </a:t>
            </a:r>
            <a:r>
              <a:rPr lang="ru-RU" dirty="0" err="1"/>
              <a:t>квітів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9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24" y="4482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Провівши</a:t>
            </a:r>
            <a:r>
              <a:rPr lang="ru-RU" dirty="0"/>
              <a:t> в </a:t>
            </a:r>
            <a:r>
              <a:rPr lang="ru-RU" dirty="0" err="1"/>
              <a:t>липні</a:t>
            </a:r>
            <a:r>
              <a:rPr lang="ru-RU" dirty="0"/>
              <a:t> 1966 р. </a:t>
            </a:r>
            <a:r>
              <a:rPr lang="ru-RU" dirty="0" err="1"/>
              <a:t>заплив</a:t>
            </a:r>
            <a:r>
              <a:rPr lang="ru-RU" dirty="0"/>
              <a:t> </a:t>
            </a:r>
            <a:r>
              <a:rPr lang="ru-RU" dirty="0" err="1"/>
              <a:t>річкою</a:t>
            </a:r>
            <a:r>
              <a:rPr lang="ru-RU" dirty="0"/>
              <a:t> </a:t>
            </a:r>
            <a:r>
              <a:rPr lang="ru-RU" dirty="0" err="1"/>
              <a:t>Янцзи</a:t>
            </a:r>
            <a:r>
              <a:rPr lang="ru-RU" dirty="0"/>
              <a:t> і </a:t>
            </a:r>
            <a:r>
              <a:rPr lang="ru-RU" dirty="0" err="1"/>
              <a:t>довівши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свою «</a:t>
            </a:r>
            <a:r>
              <a:rPr lang="ru-RU" dirty="0" err="1"/>
              <a:t>боєздатність</a:t>
            </a:r>
            <a:r>
              <a:rPr lang="ru-RU" dirty="0"/>
              <a:t>», Мао </a:t>
            </a:r>
            <a:r>
              <a:rPr lang="ru-RU" dirty="0" err="1"/>
              <a:t>повертається</a:t>
            </a:r>
            <a:r>
              <a:rPr lang="ru-RU" dirty="0"/>
              <a:t> до </a:t>
            </a:r>
            <a:r>
              <a:rPr lang="ru-RU" dirty="0" err="1"/>
              <a:t>Пекіна</a:t>
            </a:r>
            <a:r>
              <a:rPr lang="ru-RU" dirty="0"/>
              <a:t> і проводить </a:t>
            </a:r>
            <a:r>
              <a:rPr lang="ru-RU" dirty="0" err="1"/>
              <a:t>могутню</a:t>
            </a:r>
            <a:r>
              <a:rPr lang="ru-RU" dirty="0"/>
              <a:t> атаку на </a:t>
            </a:r>
            <a:r>
              <a:rPr lang="ru-RU" dirty="0" err="1"/>
              <a:t>ліберальне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чином, на </a:t>
            </a:r>
            <a:r>
              <a:rPr lang="ru-RU" dirty="0" err="1"/>
              <a:t>Лю</a:t>
            </a:r>
            <a:r>
              <a:rPr lang="ru-RU" dirty="0"/>
              <a:t> </a:t>
            </a:r>
            <a:r>
              <a:rPr lang="ru-RU" dirty="0" err="1"/>
              <a:t>Шаоци</a:t>
            </a:r>
            <a:r>
              <a:rPr lang="ru-RU" dirty="0"/>
              <a:t>.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ЦК за </a:t>
            </a:r>
            <a:r>
              <a:rPr lang="ru-RU" dirty="0" err="1"/>
              <a:t>вказівкою</a:t>
            </a:r>
            <a:r>
              <a:rPr lang="ru-RU" dirty="0"/>
              <a:t> Мао </a:t>
            </a:r>
            <a:r>
              <a:rPr lang="ru-RU" dirty="0" err="1"/>
              <a:t>затверджує</a:t>
            </a:r>
            <a:r>
              <a:rPr lang="ru-RU" dirty="0"/>
              <a:t> документ «</a:t>
            </a:r>
            <a:r>
              <a:rPr lang="ru-RU" dirty="0" err="1"/>
              <a:t>Шістнадцять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став практично </a:t>
            </a:r>
            <a:r>
              <a:rPr lang="ru-RU" dirty="0" err="1"/>
              <a:t>програмою</a:t>
            </a:r>
            <a:r>
              <a:rPr lang="ru-RU" dirty="0"/>
              <a:t> «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Пролетарської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». Початком </a:t>
            </a:r>
            <a:r>
              <a:rPr lang="ru-RU" dirty="0" err="1"/>
              <a:t>її</a:t>
            </a:r>
            <a:r>
              <a:rPr lang="ru-RU" dirty="0"/>
              <a:t> стали нападки на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Пекінського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лекторки</a:t>
            </a:r>
            <a:r>
              <a:rPr lang="ru-RU" dirty="0"/>
              <a:t> Не </a:t>
            </a:r>
            <a:r>
              <a:rPr lang="ru-RU" dirty="0" err="1"/>
              <a:t>Юаньцзи</a:t>
            </a:r>
            <a:r>
              <a:rPr lang="ru-RU" dirty="0"/>
              <a:t>. </a:t>
            </a:r>
            <a:r>
              <a:rPr lang="ru-RU" dirty="0" err="1"/>
              <a:t>Услід</a:t>
            </a:r>
            <a:r>
              <a:rPr lang="ru-RU" dirty="0"/>
              <a:t>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і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в </a:t>
            </a:r>
            <a:r>
              <a:rPr lang="ru-RU" dirty="0" err="1"/>
              <a:t>прагненні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консервативним</a:t>
            </a:r>
            <a:r>
              <a:rPr lang="ru-RU" dirty="0"/>
              <a:t> і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корумпованим</a:t>
            </a:r>
            <a:r>
              <a:rPr lang="ru-RU" dirty="0"/>
              <a:t> </a:t>
            </a:r>
            <a:r>
              <a:rPr lang="ru-RU" dirty="0" err="1"/>
              <a:t>вчителям</a:t>
            </a:r>
            <a:r>
              <a:rPr lang="ru-RU" dirty="0"/>
              <a:t> і </a:t>
            </a:r>
            <a:r>
              <a:rPr lang="ru-RU" dirty="0" err="1"/>
              <a:t>професурі</a:t>
            </a:r>
            <a:r>
              <a:rPr lang="ru-RU" dirty="0"/>
              <a:t>, </a:t>
            </a:r>
            <a:r>
              <a:rPr lang="ru-RU" dirty="0" err="1"/>
              <a:t>надихнувшись</a:t>
            </a:r>
            <a:r>
              <a:rPr lang="ru-RU" dirty="0"/>
              <a:t> </a:t>
            </a:r>
            <a:r>
              <a:rPr lang="ru-RU" dirty="0" err="1"/>
              <a:t>революційними</a:t>
            </a:r>
            <a:r>
              <a:rPr lang="ru-RU" dirty="0"/>
              <a:t> настроями і культом «Великого </a:t>
            </a:r>
            <a:r>
              <a:rPr lang="ru-RU" dirty="0" err="1"/>
              <a:t>керманича</a:t>
            </a:r>
            <a:r>
              <a:rPr lang="ru-RU" dirty="0"/>
              <a:t> — </a:t>
            </a:r>
            <a:r>
              <a:rPr lang="ru-RU" dirty="0" err="1"/>
              <a:t>голови</a:t>
            </a:r>
            <a:r>
              <a:rPr lang="ru-RU" dirty="0"/>
              <a:t> Мао»,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уміло</a:t>
            </a:r>
            <a:r>
              <a:rPr lang="ru-RU" dirty="0"/>
              <a:t> </a:t>
            </a:r>
            <a:r>
              <a:rPr lang="ru-RU" dirty="0" err="1"/>
              <a:t>розпалювали</a:t>
            </a:r>
            <a:r>
              <a:rPr lang="ru-RU" dirty="0"/>
              <a:t> «</a:t>
            </a:r>
            <a:r>
              <a:rPr lang="ru-RU" dirty="0" err="1"/>
              <a:t>ліваки</a:t>
            </a:r>
            <a:r>
              <a:rPr lang="ru-RU" dirty="0"/>
              <a:t>»,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організовуватися</a:t>
            </a:r>
            <a:r>
              <a:rPr lang="ru-RU" dirty="0"/>
              <a:t> в загони «</a:t>
            </a:r>
            <a:r>
              <a:rPr lang="ru-RU" dirty="0" err="1"/>
              <a:t>хунвейбінів</a:t>
            </a:r>
            <a:r>
              <a:rPr lang="ru-RU" dirty="0"/>
              <a:t>» — «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вартових</a:t>
            </a:r>
            <a:r>
              <a:rPr lang="ru-RU" dirty="0"/>
              <a:t>»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перекласти</a:t>
            </a:r>
            <a:r>
              <a:rPr lang="ru-RU" dirty="0"/>
              <a:t> як «</a:t>
            </a:r>
            <a:r>
              <a:rPr lang="ru-RU" dirty="0" err="1"/>
              <a:t>червоногвардійців</a:t>
            </a:r>
            <a:r>
              <a:rPr lang="ru-RU" dirty="0"/>
              <a:t>»). У </a:t>
            </a:r>
            <a:r>
              <a:rPr lang="ru-RU" dirty="0" err="1"/>
              <a:t>пресі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потрапила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контроль «</a:t>
            </a:r>
            <a:r>
              <a:rPr lang="ru-RU" dirty="0" err="1"/>
              <a:t>ліваків</a:t>
            </a:r>
            <a:r>
              <a:rPr lang="ru-RU" dirty="0"/>
              <a:t>», </a:t>
            </a:r>
            <a:r>
              <a:rPr lang="ru-RU" dirty="0" err="1"/>
              <a:t>стартує</a:t>
            </a:r>
            <a:r>
              <a:rPr lang="ru-RU" dirty="0"/>
              <a:t> </a:t>
            </a:r>
            <a:r>
              <a:rPr lang="ru-RU" dirty="0" err="1"/>
              <a:t>кампанія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ліберальної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. Не </a:t>
            </a:r>
            <a:r>
              <a:rPr lang="ru-RU" dirty="0" err="1"/>
              <a:t>витримавши</a:t>
            </a:r>
            <a:r>
              <a:rPr lang="ru-RU" dirty="0"/>
              <a:t> </a:t>
            </a:r>
            <a:r>
              <a:rPr lang="ru-RU" dirty="0" err="1"/>
              <a:t>цькування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партійні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486" y="4082000"/>
            <a:ext cx="28098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1247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pc</dc:creator>
  <cp:lastModifiedBy>Slava</cp:lastModifiedBy>
  <cp:revision>6</cp:revision>
  <dcterms:created xsi:type="dcterms:W3CDTF">2014-03-15T18:06:09Z</dcterms:created>
  <dcterms:modified xsi:type="dcterms:W3CDTF">2015-03-12T17:28:15Z</dcterms:modified>
</cp:coreProperties>
</file>