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20" r:id="rId1"/>
  </p:sldMasterIdLst>
  <p:sldIdLst>
    <p:sldId id="256" r:id="rId2"/>
    <p:sldId id="257" r:id="rId3"/>
    <p:sldId id="258" r:id="rId4"/>
    <p:sldId id="287" r:id="rId5"/>
    <p:sldId id="266" r:id="rId6"/>
    <p:sldId id="261" r:id="rId7"/>
    <p:sldId id="269" r:id="rId8"/>
    <p:sldId id="268" r:id="rId9"/>
    <p:sldId id="263" r:id="rId10"/>
    <p:sldId id="300" r:id="rId11"/>
    <p:sldId id="288" r:id="rId12"/>
    <p:sldId id="289" r:id="rId13"/>
    <p:sldId id="299" r:id="rId14"/>
    <p:sldId id="294" r:id="rId15"/>
    <p:sldId id="290" r:id="rId16"/>
    <p:sldId id="291" r:id="rId17"/>
    <p:sldId id="293" r:id="rId18"/>
    <p:sldId id="295" r:id="rId19"/>
    <p:sldId id="296" r:id="rId20"/>
    <p:sldId id="298" r:id="rId21"/>
    <p:sldId id="30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FF"/>
    <a:srgbClr val="15530D"/>
    <a:srgbClr val="58F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55" autoAdjust="0"/>
    <p:restoredTop sz="94712" autoAdjust="0"/>
  </p:normalViewPr>
  <p:slideViewPr>
    <p:cSldViewPr>
      <p:cViewPr>
        <p:scale>
          <a:sx n="77" d="100"/>
          <a:sy n="77" d="100"/>
        </p:scale>
        <p:origin x="-129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34" y="122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200" y="428604"/>
            <a:ext cx="6858000" cy="4448196"/>
          </a:xfrm>
        </p:spPr>
        <p:txBody>
          <a:bodyPr>
            <a:noAutofit/>
          </a:bodyPr>
          <a:lstStyle/>
          <a:p>
            <a:pPr algn="ctr"/>
            <a:r>
              <a:rPr lang="uk-UA" sz="9600" b="1" dirty="0" smtClean="0">
                <a:solidFill>
                  <a:srgbClr val="FF0000"/>
                </a:solidFill>
              </a:rPr>
              <a:t>Екологічні проблеми людства</a:t>
            </a:r>
            <a:endParaRPr lang="uk-UA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28600"/>
            <a:ext cx="8643998" cy="557194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Створення несанкціонованих </a:t>
            </a:r>
            <a:r>
              <a:rPr lang="uk-UA" sz="2400" b="1" dirty="0" err="1" smtClean="0">
                <a:solidFill>
                  <a:schemeClr val="tx1"/>
                </a:solidFill>
              </a:rPr>
              <a:t>сміттєзвалищ</a:t>
            </a:r>
            <a:r>
              <a:rPr lang="uk-UA" sz="2400" b="1" dirty="0" smtClean="0">
                <a:solidFill>
                  <a:schemeClr val="tx1"/>
                </a:solidFill>
              </a:rPr>
              <a:t> призводить до забруднення навколишнього середовища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928670"/>
            <a:ext cx="792961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Викиди стічних вод промислового походження призводить до забруднення водних ресурсів  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850112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486284"/>
          </a:xfrm>
        </p:spPr>
        <p:txBody>
          <a:bodyPr>
            <a:noAutofit/>
          </a:bodyPr>
          <a:lstStyle/>
          <a:p>
            <a:pPr algn="ctr"/>
            <a:r>
              <a:rPr lang="uk-UA" sz="9600" b="1" dirty="0" smtClean="0">
                <a:solidFill>
                  <a:srgbClr val="FF0000"/>
                </a:solidFill>
              </a:rPr>
              <a:t>Жахливі наслідки</a:t>
            </a:r>
            <a:endParaRPr lang="uk-UA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42968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42968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572560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643998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501122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64399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228600"/>
            <a:ext cx="8715436" cy="6200796"/>
          </a:xfrm>
        </p:spPr>
        <p:txBody>
          <a:bodyPr>
            <a:noAutofit/>
          </a:bodyPr>
          <a:lstStyle/>
          <a:p>
            <a:r>
              <a:rPr lang="uk-UA" sz="4000" b="1" i="1" dirty="0" smtClean="0">
                <a:solidFill>
                  <a:schemeClr val="tx1"/>
                </a:solidFill>
              </a:rPr>
              <a:t>Екологічні проблеми пов'язані з руйнуванням природного середовища. Вони постала дуже гостро, тому що людина все більше і більше втручається в природу, забуваючи про необхідність підтримувати в ній біологічну рівновагу.</a:t>
            </a:r>
            <a:r>
              <a:rPr lang="uk-UA" sz="3600" b="1" i="1" dirty="0" smtClean="0">
                <a:solidFill>
                  <a:schemeClr val="tx1"/>
                </a:solidFill>
              </a:rPr>
              <a:t/>
            </a:r>
            <a:br>
              <a:rPr lang="uk-UA" sz="3600" b="1" i="1" dirty="0" smtClean="0">
                <a:solidFill>
                  <a:schemeClr val="tx1"/>
                </a:solidFill>
              </a:rPr>
            </a:br>
            <a:r>
              <a:rPr lang="uk-UA" sz="3600" b="1" i="1" dirty="0" smtClean="0">
                <a:solidFill>
                  <a:schemeClr val="tx1"/>
                </a:solidFill>
              </a:rPr>
              <a:t/>
            </a:r>
            <a:br>
              <a:rPr lang="uk-UA" sz="3600" b="1" i="1" dirty="0" smtClean="0">
                <a:solidFill>
                  <a:schemeClr val="tx1"/>
                </a:solidFill>
              </a:rPr>
            </a:br>
            <a:r>
              <a:rPr lang="uk-UA" sz="3600" b="1" i="1" dirty="0" smtClean="0">
                <a:solidFill>
                  <a:srgbClr val="FF0000"/>
                </a:solidFill>
              </a:rPr>
              <a:t>До екологічної проблеми належать:</a:t>
            </a:r>
            <a:endParaRPr lang="uk-UA" sz="3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01122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t="15909" b="4545"/>
          <a:stretch>
            <a:fillRect/>
          </a:stretch>
        </p:blipFill>
        <p:spPr bwMode="auto">
          <a:xfrm>
            <a:off x="1500166" y="142852"/>
            <a:ext cx="5929354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28600"/>
            <a:ext cx="8929718" cy="985822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solidFill>
                  <a:schemeClr val="tx1"/>
                </a:solidFill>
              </a:rPr>
              <a:t>Скорочення площі лісів у помірному й тропічному поясах, наслідком чого є скорочення джерел надходження кисню в атмосферу </a:t>
            </a:r>
            <a:r>
              <a:rPr lang="uk-UA" sz="1800" dirty="0" smtClean="0"/>
              <a:t/>
            </a:r>
            <a:br>
              <a:rPr lang="uk-UA" sz="1800" dirty="0" smtClean="0"/>
            </a:br>
            <a:endParaRPr lang="uk-UA" sz="18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8072494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28600"/>
            <a:ext cx="8929718" cy="1128698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err="1" smtClean="0">
                <a:solidFill>
                  <a:schemeClr val="tx1"/>
                </a:solidFill>
              </a:rPr>
              <a:t>Спустелення</a:t>
            </a:r>
            <a:r>
              <a:rPr lang="uk-UA" sz="2800" b="1" dirty="0" smtClean="0">
                <a:solidFill>
                  <a:schemeClr val="tx1"/>
                </a:solidFill>
              </a:rPr>
              <a:t> територій у результаті нераціональної господарської діяльності</a:t>
            </a:r>
            <a:r>
              <a:rPr lang="uk-UA" sz="1800" dirty="0" smtClean="0"/>
              <a:t/>
            </a:r>
            <a:br>
              <a:rPr lang="uk-UA" sz="1800" dirty="0" smtClean="0"/>
            </a:br>
            <a:endParaRPr lang="uk-UA" sz="18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5505" t="5128" r="4302" b="5128"/>
          <a:stretch>
            <a:fillRect/>
          </a:stretch>
        </p:blipFill>
        <p:spPr bwMode="auto">
          <a:xfrm>
            <a:off x="428596" y="1214422"/>
            <a:ext cx="850112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28600"/>
            <a:ext cx="8929750" cy="771508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Зменшення </a:t>
            </a:r>
            <a:r>
              <a:rPr lang="uk-UA" sz="2400" b="1" dirty="0" err="1" smtClean="0">
                <a:solidFill>
                  <a:schemeClr val="tx1"/>
                </a:solidFill>
              </a:rPr>
              <a:t>розмаїтності</a:t>
            </a:r>
            <a:r>
              <a:rPr lang="uk-UA" sz="2400" b="1" dirty="0" smtClean="0">
                <a:solidFill>
                  <a:schemeClr val="tx1"/>
                </a:solidFill>
              </a:rPr>
              <a:t> рослин і тварин Землі через руйнування середовища їхнього перебування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142984"/>
            <a:ext cx="807249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34301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dirty="0" smtClean="0">
                <a:solidFill>
                  <a:schemeClr val="tx1"/>
                </a:solidFill>
              </a:rPr>
              <a:t>Водна й вітрова ерозія ґрунту зменшує площу  ріллі, знижує родючість ґрунту, утруднює обробку полів, руйнує дороги та інші спорудження, замулює канали й водоймища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t="14815" b="18519"/>
          <a:stretch>
            <a:fillRect/>
          </a:stretch>
        </p:blipFill>
        <p:spPr bwMode="auto">
          <a:xfrm>
            <a:off x="785786" y="1142984"/>
            <a:ext cx="790842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4858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dirty="0" smtClean="0">
                <a:solidFill>
                  <a:schemeClr val="tx1"/>
                </a:solidFill>
              </a:rPr>
              <a:t>Машинна деградація ґрунтів під впливом руху тракторів і впливів сільськогосподарської техніки призводить до руйнування структури й погіршення якостей ґрунту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endParaRPr lang="uk-UA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85860"/>
            <a:ext cx="821537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28600"/>
            <a:ext cx="9001156" cy="134301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Забруднення ґрунту в результаті застосування великої кількості добрив (пестицидів) знижує здатність бактерій  розкладати органічний матеріал ґрунту й виробляти необхідні рослинам живильні речовини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endParaRPr lang="uk-UA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850112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Забруднення повітря отруйними газами призводить до порушення природного кліматичного циклу 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2560" cy="587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1178</TotalTime>
  <Words>172</Words>
  <Application>Microsoft Office PowerPoint</Application>
  <PresentationFormat>Экран (4:3)</PresentationFormat>
  <Paragraphs>12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Начальная</vt:lpstr>
      <vt:lpstr>Екологічні проблеми людства</vt:lpstr>
      <vt:lpstr>Екологічні проблеми пов'язані з руйнуванням природного середовища. Вони постала дуже гостро, тому що людина все більше і більше втручається в природу, забуваючи про необхідність підтримувати в ній біологічну рівновагу.  До екологічної проблеми належать:</vt:lpstr>
      <vt:lpstr>Скорочення площі лісів у помірному й тропічному поясах, наслідком чого є скорочення джерел надходження кисню в атмосферу  </vt:lpstr>
      <vt:lpstr>Спустелення територій у результаті нераціональної господарської діяльності </vt:lpstr>
      <vt:lpstr>Зменшення розмаїтності рослин і тварин Землі через руйнування середовища їхнього перебування</vt:lpstr>
      <vt:lpstr>Водна й вітрова ерозія ґрунту зменшує площу  ріллі, знижує родючість ґрунту, утруднює обробку полів, руйнує дороги та інші спорудження, замулює канали й водоймища  </vt:lpstr>
      <vt:lpstr>Машинна деградація ґрунтів під впливом руху тракторів і впливів сільськогосподарської техніки призводить до руйнування структури й погіршення якостей ґрунту  </vt:lpstr>
      <vt:lpstr>Забруднення ґрунту в результаті застосування великої кількості добрив (пестицидів) знижує здатність бактерій  розкладати органічний матеріал ґрунту й виробляти необхідні рослинам живильні речовини  </vt:lpstr>
      <vt:lpstr>Забруднення повітря отруйними газами призводить до порушення природного кліматичного циклу </vt:lpstr>
      <vt:lpstr>Створення несанкціонованих сміттєзвалищ призводить до забруднення навколишнього середовища</vt:lpstr>
      <vt:lpstr>Викиди стічних вод промислового походження призводить до забруднення водних ресурсів  </vt:lpstr>
      <vt:lpstr>Жахливі наслідки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Дима</dc:creator>
  <cp:lastModifiedBy>1</cp:lastModifiedBy>
  <cp:revision>132</cp:revision>
  <dcterms:created xsi:type="dcterms:W3CDTF">2010-12-04T17:26:36Z</dcterms:created>
  <dcterms:modified xsi:type="dcterms:W3CDTF">2014-05-15T21:32:51Z</dcterms:modified>
</cp:coreProperties>
</file>