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64" r:id="rId6"/>
    <p:sldId id="265" r:id="rId7"/>
    <p:sldId id="268" r:id="rId8"/>
    <p:sldId id="266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7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556792"/>
            <a:ext cx="6400800" cy="2338924"/>
          </a:xfrm>
        </p:spPr>
        <p:txBody>
          <a:bodyPr>
            <a:noAutofit/>
          </a:bodyPr>
          <a:lstStyle/>
          <a:p>
            <a:r>
              <a:rPr lang="en-US" sz="14000" dirty="0" err="1" smtClean="0"/>
              <a:t>Lyuko</a:t>
            </a:r>
            <a:r>
              <a:rPr lang="en-US" sz="14000" dirty="0" smtClean="0"/>
              <a:t> </a:t>
            </a:r>
            <a:r>
              <a:rPr lang="en-US" sz="14000" dirty="0" err="1" smtClean="0"/>
              <a:t>Dashvar</a:t>
            </a:r>
            <a:endParaRPr lang="ru-RU" sz="14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4644008" cy="54452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Lyuko</a:t>
            </a:r>
            <a:r>
              <a:rPr lang="en-US" dirty="0" smtClean="0"/>
              <a:t> </a:t>
            </a:r>
            <a:r>
              <a:rPr lang="en-US" dirty="0" err="1" smtClean="0"/>
              <a:t>Dashvar</a:t>
            </a:r>
            <a:r>
              <a:rPr lang="en-US" dirty="0" smtClean="0"/>
              <a:t>(real name Irina I. </a:t>
            </a:r>
            <a:r>
              <a:rPr lang="en-US" dirty="0" err="1" smtClean="0"/>
              <a:t>Chernov</a:t>
            </a:r>
            <a:r>
              <a:rPr lang="en-US" dirty="0" smtClean="0"/>
              <a:t>) was born </a:t>
            </a:r>
            <a:r>
              <a:rPr lang="en-US" dirty="0" smtClean="0"/>
              <a:t>o</a:t>
            </a:r>
            <a:r>
              <a:rPr lang="en-US" dirty="0" smtClean="0"/>
              <a:t>n </a:t>
            </a:r>
            <a:r>
              <a:rPr lang="en-US" dirty="0" smtClean="0"/>
              <a:t>May 2, 1954 in Kherson. She has two degrees. After receipt of the first higher education (technical </a:t>
            </a:r>
            <a:r>
              <a:rPr lang="en-US" dirty="0" smtClean="0"/>
              <a:t>), she </a:t>
            </a:r>
            <a:r>
              <a:rPr lang="en-US" dirty="0" smtClean="0"/>
              <a:t>got married </a:t>
            </a:r>
            <a:r>
              <a:rPr lang="en-US" dirty="0" smtClean="0"/>
              <a:t>and </a:t>
            </a:r>
            <a:r>
              <a:rPr lang="en-US" dirty="0" smtClean="0"/>
              <a:t>gave birth to children. </a:t>
            </a:r>
            <a:r>
              <a:rPr lang="en-US" dirty="0" smtClean="0"/>
              <a:t>Then </a:t>
            </a:r>
            <a:r>
              <a:rPr lang="en-US" dirty="0" err="1" smtClean="0"/>
              <a:t>Luuko</a:t>
            </a:r>
            <a:r>
              <a:rPr lang="en-US" dirty="0" smtClean="0"/>
              <a:t> </a:t>
            </a:r>
            <a:r>
              <a:rPr lang="en-US" dirty="0" smtClean="0"/>
              <a:t>worked  in the newspaper. Then </a:t>
            </a:r>
            <a:r>
              <a:rPr lang="en-US" dirty="0" smtClean="0"/>
              <a:t>her </a:t>
            </a:r>
            <a:r>
              <a:rPr lang="en-US" dirty="0" smtClean="0"/>
              <a:t>family </a:t>
            </a:r>
            <a:r>
              <a:rPr lang="en-US" dirty="0" smtClean="0"/>
              <a:t>moved </a:t>
            </a:r>
            <a:r>
              <a:rPr lang="en-US" dirty="0" smtClean="0"/>
              <a:t>to Kyiv. Since </a:t>
            </a:r>
            <a:r>
              <a:rPr lang="en-US" dirty="0" smtClean="0"/>
              <a:t>2001 she </a:t>
            </a:r>
            <a:r>
              <a:rPr lang="en-US" dirty="0" smtClean="0"/>
              <a:t>has </a:t>
            </a:r>
            <a:r>
              <a:rPr lang="en-US" dirty="0" smtClean="0"/>
              <a:t>been main editor of newspaper </a:t>
            </a:r>
            <a:r>
              <a:rPr lang="ru-RU" dirty="0" smtClean="0"/>
              <a:t>«</a:t>
            </a:r>
            <a:r>
              <a:rPr lang="en-US" dirty="0" err="1" smtClean="0"/>
              <a:t>Peasantn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star</a:t>
            </a:r>
            <a:r>
              <a:rPr lang="ru-RU" dirty="0" smtClean="0"/>
              <a:t>»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2232248" cy="3211095"/>
          </a:xfrm>
        </p:spPr>
      </p:pic>
      <p:pic>
        <p:nvPicPr>
          <p:cNvPr id="6" name="Содержимое 3" descr="загруженное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9744" y="3644169"/>
            <a:ext cx="2304256" cy="3213831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activities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268760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/>
                </a:solidFill>
              </a:rPr>
              <a:t>Her first novel, " The village is not people " became a laureate of the contest " </a:t>
            </a:r>
            <a:r>
              <a:rPr lang="en-US" sz="2400" dirty="0" smtClean="0">
                <a:solidFill>
                  <a:schemeClr val="accent4"/>
                </a:solidFill>
              </a:rPr>
              <a:t>A Word </a:t>
            </a:r>
            <a:r>
              <a:rPr lang="en-US" sz="2400" dirty="0" smtClean="0">
                <a:solidFill>
                  <a:schemeClr val="accent4"/>
                </a:solidFill>
              </a:rPr>
              <a:t>Coronation 2007". </a:t>
            </a:r>
            <a:r>
              <a:rPr lang="ru-RU" sz="2400" dirty="0" smtClean="0">
                <a:solidFill>
                  <a:schemeClr val="accent4"/>
                </a:solidFill>
              </a:rPr>
              <a:t> </a:t>
            </a:r>
            <a:endParaRPr lang="ru-RU" sz="2400" dirty="0">
              <a:solidFill>
                <a:schemeClr val="accent4"/>
              </a:solidFill>
            </a:endParaRPr>
          </a:p>
        </p:txBody>
      </p:sp>
      <p:pic>
        <p:nvPicPr>
          <p:cNvPr id="1026" name="Picture 2" descr="http://www.litakcent.com/upload/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1656184" cy="254389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95736" y="2708920"/>
            <a:ext cx="4878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The next novel "The Milk of blood " was the winner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of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" Coronation word 2008" and winner of "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Book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the BBC-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2008 ."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8" name="Picture 4" descr="http://smilaforum.org.ua/userpix/193_9430_10742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412776"/>
            <a:ext cx="1691680" cy="252398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4180344"/>
            <a:ext cx="3419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The third novel by the author " </a:t>
            </a:r>
            <a:r>
              <a:rPr lang="en-US" sz="2400" dirty="0" smtClean="0">
                <a:solidFill>
                  <a:srgbClr val="0070C0"/>
                </a:solidFill>
              </a:rPr>
              <a:t>Heaven</a:t>
            </a:r>
            <a:r>
              <a:rPr lang="en-US" sz="2400" dirty="0" smtClean="0">
                <a:solidFill>
                  <a:srgbClr val="0070C0"/>
                </a:solidFill>
              </a:rPr>
              <a:t>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The </a:t>
            </a:r>
            <a:r>
              <a:rPr lang="ru-RU" sz="2400" dirty="0" smtClean="0">
                <a:solidFill>
                  <a:srgbClr val="0070C0"/>
                </a:solidFill>
              </a:rPr>
              <a:t>С</a:t>
            </a:r>
            <a:r>
              <a:rPr lang="en-US" sz="2400" dirty="0" smtClean="0">
                <a:solidFill>
                  <a:srgbClr val="0070C0"/>
                </a:solidFill>
              </a:rPr>
              <a:t>enter. </a:t>
            </a:r>
            <a:r>
              <a:rPr lang="en-US" sz="2400" dirty="0" smtClean="0">
                <a:solidFill>
                  <a:srgbClr val="0070C0"/>
                </a:solidFill>
              </a:rPr>
              <a:t>" was the winner of the contest " </a:t>
            </a:r>
            <a:r>
              <a:rPr lang="en-US" sz="2400" dirty="0" smtClean="0">
                <a:solidFill>
                  <a:srgbClr val="0070C0"/>
                </a:solidFill>
              </a:rPr>
              <a:t>A Word </a:t>
            </a:r>
            <a:r>
              <a:rPr lang="en-US" sz="2400" dirty="0" smtClean="0">
                <a:solidFill>
                  <a:srgbClr val="0070C0"/>
                </a:solidFill>
              </a:rPr>
              <a:t>Coronation 2009" in the category "Choice </a:t>
            </a:r>
            <a:r>
              <a:rPr lang="en-US" sz="2400" dirty="0" smtClean="0">
                <a:solidFill>
                  <a:srgbClr val="0070C0"/>
                </a:solidFill>
              </a:rPr>
              <a:t>of a reader."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1030" name="Picture 6" descr="http://sumno.com/media/images/galleries/2009/01/25/obkladynky-afishi/thumbs/c12731257749697_JPG_220x220_q9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221088"/>
            <a:ext cx="1666048" cy="263691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948264" y="4365104"/>
            <a:ext cx="1835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 autumn 2010, writer published a new novel «Have </a:t>
            </a:r>
            <a:r>
              <a:rPr lang="en-US" sz="2400" dirty="0" err="1" smtClean="0">
                <a:solidFill>
                  <a:srgbClr val="FF0000"/>
                </a:solidFill>
              </a:rPr>
              <a:t>averything</a:t>
            </a:r>
            <a:r>
              <a:rPr lang="en-US" sz="2400" dirty="0" smtClean="0">
                <a:solidFill>
                  <a:srgbClr val="FF0000"/>
                </a:solidFill>
              </a:rPr>
              <a:t>."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32" name="Picture 8" descr="http://sumno.com/media/images/galleries/2010/10/06/maty-vse/thumbs/160-7-4_jpg_220x220_q9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221088"/>
            <a:ext cx="1656184" cy="25479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activities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the period from 2011 to </a:t>
            </a:r>
            <a:r>
              <a:rPr lang="en-US" sz="2400" dirty="0" smtClean="0"/>
              <a:t>2012 the author </a:t>
            </a:r>
            <a:r>
              <a:rPr lang="en-US" sz="2400" dirty="0" smtClean="0"/>
              <a:t>presents the trilogy " </a:t>
            </a:r>
            <a:r>
              <a:rPr lang="en-US" sz="2400" dirty="0" smtClean="0"/>
              <a:t>The life“, It consist of </a:t>
            </a:r>
            <a:r>
              <a:rPr lang="en-US" sz="2400" dirty="0" smtClean="0"/>
              <a:t>three novels , each of </a:t>
            </a:r>
            <a:r>
              <a:rPr lang="en-US" sz="2400" dirty="0" smtClean="0"/>
              <a:t>them describes </a:t>
            </a:r>
            <a:r>
              <a:rPr lang="en-US" sz="2400" dirty="0" smtClean="0"/>
              <a:t>a future life of one of </a:t>
            </a:r>
            <a:r>
              <a:rPr lang="en-US" sz="2400" dirty="0" smtClean="0"/>
              <a:t>the boys – main heroes </a:t>
            </a:r>
            <a:r>
              <a:rPr lang="en-US" sz="2400" dirty="0" smtClean="0"/>
              <a:t>of the novel " </a:t>
            </a:r>
            <a:r>
              <a:rPr lang="en-US" sz="2400" dirty="0" smtClean="0"/>
              <a:t>Heavens. The Center</a:t>
            </a:r>
            <a:r>
              <a:rPr lang="en-US" sz="2400" dirty="0" smtClean="0"/>
              <a:t>" - </a:t>
            </a:r>
            <a:r>
              <a:rPr lang="en-US" sz="2400" dirty="0" err="1" smtClean="0"/>
              <a:t>Makar</a:t>
            </a:r>
            <a:r>
              <a:rPr lang="en-US" sz="2400" dirty="0" smtClean="0"/>
              <a:t>, Max and </a:t>
            </a:r>
            <a:r>
              <a:rPr lang="en-US" sz="2400" dirty="0" err="1" smtClean="0"/>
              <a:t>Hotsyk</a:t>
            </a:r>
            <a:r>
              <a:rPr lang="en-US" sz="2400" dirty="0" smtClean="0"/>
              <a:t> .</a:t>
            </a:r>
            <a:endParaRPr lang="ru-RU" sz="2400" dirty="0"/>
          </a:p>
        </p:txBody>
      </p:sp>
      <p:pic>
        <p:nvPicPr>
          <p:cNvPr id="2050" name="Picture 2" descr="http://sumno.com.ua/media/images/galleries/2010/10/06/maty-vse/thumbs/1696723402_jpg_450x600_q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6"/>
            <a:ext cx="2434876" cy="3645024"/>
          </a:xfrm>
          <a:prstGeom prst="rect">
            <a:avLst/>
          </a:prstGeom>
          <a:noFill/>
        </p:spPr>
      </p:pic>
      <p:pic>
        <p:nvPicPr>
          <p:cNvPr id="2052" name="Picture 4" descr="http://bookabout.ru/uploads/posts/2013-04/1365938117_dashv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284984"/>
            <a:ext cx="2351045" cy="3573016"/>
          </a:xfrm>
          <a:prstGeom prst="rect">
            <a:avLst/>
          </a:prstGeom>
          <a:noFill/>
        </p:spPr>
      </p:pic>
      <p:pic>
        <p:nvPicPr>
          <p:cNvPr id="2056" name="Picture 8" descr="http://www.e-reading.mobi/cover/1011/10114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8796" y="3284984"/>
            <a:ext cx="2379628" cy="35730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4400" dirty="0" smtClean="0"/>
              <a:t>Her new book </a:t>
            </a:r>
            <a:r>
              <a:rPr lang="ru-RU" sz="4400" dirty="0" smtClean="0"/>
              <a:t>«</a:t>
            </a:r>
            <a:r>
              <a:rPr lang="en-US" sz="4400" dirty="0" smtClean="0"/>
              <a:t>The smell of meat</a:t>
            </a:r>
            <a:r>
              <a:rPr lang="ru-RU" sz="4400" dirty="0" smtClean="0"/>
              <a:t>»</a:t>
            </a:r>
            <a:r>
              <a:rPr lang="en-US" sz="4400" dirty="0" smtClean="0"/>
              <a:t> was published this year</a:t>
            </a:r>
            <a:r>
              <a:rPr lang="ru-RU" sz="4400" dirty="0" smtClean="0"/>
              <a:t>.</a:t>
            </a:r>
          </a:p>
          <a:p>
            <a:endParaRPr lang="ru-RU" dirty="0"/>
          </a:p>
        </p:txBody>
      </p:sp>
      <p:pic>
        <p:nvPicPr>
          <p:cNvPr id="5" name="Picture 2" descr="http://www.ugorod.kr.ua/userfiles/novosti2/images/%D0%BD%D0%B0%20%D0%B7%D0%B0%D0%BF%D0%B0%D1%85%20%D0%BC%D1%8F%D1%81%D0%B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0"/>
            <a:ext cx="434836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en-US" dirty="0" smtClean="0"/>
              <a:t>The smell of meat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8507288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A city girl Maya arrived to the farm. Why </a:t>
            </a:r>
            <a:r>
              <a:rPr lang="en-US" dirty="0" smtClean="0"/>
              <a:t>is she </a:t>
            </a:r>
            <a:r>
              <a:rPr lang="en-US" dirty="0" smtClean="0"/>
              <a:t>hear</a:t>
            </a:r>
            <a:r>
              <a:rPr lang="ru-RU" dirty="0" smtClean="0"/>
              <a:t>?</a:t>
            </a:r>
            <a:r>
              <a:rPr lang="uk-UA" dirty="0" smtClean="0"/>
              <a:t> </a:t>
            </a:r>
            <a:r>
              <a:rPr lang="en-US" dirty="0" smtClean="0"/>
              <a:t>Did she run away in search of love ? </a:t>
            </a:r>
            <a:r>
              <a:rPr lang="en-US" dirty="0" smtClean="0"/>
              <a:t>A local </a:t>
            </a:r>
            <a:r>
              <a:rPr lang="en-US" dirty="0" err="1" smtClean="0"/>
              <a:t>fellas</a:t>
            </a:r>
            <a:r>
              <a:rPr lang="en-US" dirty="0" smtClean="0"/>
              <a:t>, </a:t>
            </a:r>
            <a:r>
              <a:rPr lang="en-US" dirty="0" err="1" smtClean="0"/>
              <a:t>Tolik</a:t>
            </a:r>
            <a:r>
              <a:rPr lang="en-US" dirty="0" smtClean="0"/>
              <a:t> liked </a:t>
            </a:r>
            <a:r>
              <a:rPr lang="en-US" dirty="0" smtClean="0"/>
              <a:t>her very much! Maybe she was a witch…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The </a:t>
            </a:r>
            <a:r>
              <a:rPr lang="en-US" dirty="0" smtClean="0"/>
              <a:t>a</a:t>
            </a:r>
            <a:r>
              <a:rPr lang="en-US" dirty="0" smtClean="0"/>
              <a:t>uthor </a:t>
            </a:r>
            <a:r>
              <a:rPr lang="en-US" dirty="0" smtClean="0"/>
              <a:t>said that human is a predator. But , unlike the </a:t>
            </a:r>
            <a:r>
              <a:rPr lang="en-US" dirty="0" smtClean="0"/>
              <a:t>kingdom of animals, </a:t>
            </a:r>
            <a:r>
              <a:rPr lang="en-US" dirty="0" smtClean="0"/>
              <a:t>our modern life has its "meat ". The thirst for wealth, power, more than you need </a:t>
            </a:r>
            <a:r>
              <a:rPr lang="en-US" dirty="0" smtClean="0"/>
              <a:t>– all this is </a:t>
            </a:r>
            <a:r>
              <a:rPr lang="en-US" dirty="0" smtClean="0"/>
              <a:t>meat.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«Have all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book is </a:t>
            </a:r>
            <a:r>
              <a:rPr lang="ru-RU" dirty="0" smtClean="0"/>
              <a:t>«</a:t>
            </a:r>
            <a:r>
              <a:rPr lang="en-US" dirty="0" smtClean="0"/>
              <a:t>To have </a:t>
            </a:r>
            <a:r>
              <a:rPr lang="en-US" dirty="0" smtClean="0"/>
              <a:t>everything</a:t>
            </a:r>
            <a:r>
              <a:rPr lang="ru-RU" dirty="0" smtClean="0"/>
              <a:t>»</a:t>
            </a:r>
            <a:r>
              <a:rPr lang="en-US" dirty="0" smtClean="0"/>
              <a:t>. </a:t>
            </a:r>
            <a:r>
              <a:rPr lang="en-US" dirty="0" smtClean="0"/>
              <a:t>It seems </a:t>
            </a:r>
            <a:r>
              <a:rPr lang="en-US" dirty="0" smtClean="0"/>
              <a:t>that professorial daughter </a:t>
            </a:r>
            <a:r>
              <a:rPr lang="en-US" dirty="0" err="1" smtClean="0"/>
              <a:t>Lidochtsi</a:t>
            </a:r>
            <a:r>
              <a:rPr lang="en-US" dirty="0" smtClean="0"/>
              <a:t> </a:t>
            </a:r>
            <a:r>
              <a:rPr lang="en-US" dirty="0" err="1" smtClean="0"/>
              <a:t>Verbitsky</a:t>
            </a:r>
            <a:r>
              <a:rPr lang="en-US" dirty="0" smtClean="0"/>
              <a:t> is </a:t>
            </a:r>
            <a:r>
              <a:rPr lang="en-US" dirty="0" smtClean="0"/>
              <a:t>lucky: a caring mother</a:t>
            </a:r>
            <a:r>
              <a:rPr lang="en-US" dirty="0" smtClean="0"/>
              <a:t>,  a beloved </a:t>
            </a:r>
            <a:r>
              <a:rPr lang="en-US" dirty="0" smtClean="0"/>
              <a:t>husband, a beautiful apartment, plenty of money </a:t>
            </a:r>
            <a:r>
              <a:rPr lang="en-US" dirty="0" smtClean="0"/>
              <a:t>and a </a:t>
            </a:r>
            <a:r>
              <a:rPr lang="en-US" dirty="0" smtClean="0"/>
              <a:t>secret </a:t>
            </a:r>
            <a:r>
              <a:rPr lang="en-US" dirty="0" smtClean="0"/>
              <a:t>...</a:t>
            </a:r>
            <a:r>
              <a:rPr lang="ru-RU" dirty="0" smtClean="0"/>
              <a:t> </a:t>
            </a:r>
            <a:r>
              <a:rPr lang="en-US" dirty="0" smtClean="0"/>
              <a:t>Deceit and falsehood </a:t>
            </a:r>
            <a:r>
              <a:rPr lang="en-US" dirty="0" smtClean="0"/>
              <a:t>are the </a:t>
            </a:r>
            <a:r>
              <a:rPr lang="en-US" dirty="0" err="1" smtClean="0"/>
              <a:t>principais</a:t>
            </a:r>
            <a:r>
              <a:rPr lang="en-US" dirty="0" smtClean="0"/>
              <a:t> exist in their </a:t>
            </a:r>
            <a:r>
              <a:rPr lang="en-US" dirty="0" smtClean="0"/>
              <a:t>family</a:t>
            </a:r>
            <a:r>
              <a:rPr lang="ru-RU" dirty="0" smtClean="0"/>
              <a:t>!!! </a:t>
            </a:r>
            <a:r>
              <a:rPr lang="en-US" dirty="0" smtClean="0"/>
              <a:t>To have </a:t>
            </a:r>
            <a:r>
              <a:rPr lang="en-US" dirty="0" smtClean="0"/>
              <a:t>everything - and everything </a:t>
            </a:r>
            <a:r>
              <a:rPr lang="en-US" dirty="0" smtClean="0"/>
              <a:t>can be lost at once!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5" name="Picture 8" descr="http://sumno.com/media/images/galleries/2010/10/06/maty-vse/thumbs/160-7-4_jpg_220x220_q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3312368" cy="50959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 from the life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a</a:t>
            </a:r>
            <a:r>
              <a:rPr lang="en-US" dirty="0" smtClean="0"/>
              <a:t>lias </a:t>
            </a:r>
            <a:r>
              <a:rPr lang="en-US" dirty="0" smtClean="0"/>
              <a:t>​​</a:t>
            </a:r>
            <a:r>
              <a:rPr lang="en-US" dirty="0" err="1" smtClean="0"/>
              <a:t>Lyuko</a:t>
            </a:r>
            <a:r>
              <a:rPr lang="en-US" dirty="0" smtClean="0"/>
              <a:t> </a:t>
            </a:r>
            <a:r>
              <a:rPr lang="en-US" dirty="0" err="1" smtClean="0"/>
              <a:t>Dashvar</a:t>
            </a:r>
            <a:r>
              <a:rPr lang="en-US" dirty="0" smtClean="0"/>
              <a:t> was created by hear own </a:t>
            </a:r>
            <a:r>
              <a:rPr lang="en-US" dirty="0" smtClean="0"/>
              <a:t>collecting </a:t>
            </a:r>
            <a:r>
              <a:rPr lang="en-US" dirty="0" smtClean="0"/>
              <a:t>the letters of the </a:t>
            </a:r>
            <a:r>
              <a:rPr lang="en-US" dirty="0" smtClean="0"/>
              <a:t>names </a:t>
            </a:r>
            <a:r>
              <a:rPr lang="en-US" dirty="0" smtClean="0"/>
              <a:t>of dear </a:t>
            </a:r>
            <a:r>
              <a:rPr lang="en-US" dirty="0" smtClean="0"/>
              <a:t>to her people.</a:t>
            </a:r>
          </a:p>
          <a:p>
            <a:r>
              <a:rPr lang="en-US" dirty="0" smtClean="0"/>
              <a:t> Children and her</a:t>
            </a:r>
            <a:r>
              <a:rPr lang="en-US" b="0" dirty="0" smtClean="0"/>
              <a:t> husband </a:t>
            </a:r>
            <a:r>
              <a:rPr lang="en-US" dirty="0" smtClean="0"/>
              <a:t>do not read her works for </a:t>
            </a:r>
            <a:r>
              <a:rPr lang="en-US" dirty="0" smtClean="0"/>
              <a:t>what </a:t>
            </a:r>
            <a:r>
              <a:rPr lang="en-US" dirty="0" smtClean="0"/>
              <a:t>she is grateful to them.</a:t>
            </a:r>
          </a:p>
          <a:p>
            <a:r>
              <a:rPr lang="en-US" dirty="0" smtClean="0"/>
              <a:t>The plot </a:t>
            </a:r>
            <a:r>
              <a:rPr lang="en-US" dirty="0" smtClean="0"/>
              <a:t>and the </a:t>
            </a:r>
            <a:r>
              <a:rPr lang="en-US" dirty="0" smtClean="0"/>
              <a:t>p</a:t>
            </a:r>
            <a:r>
              <a:rPr lang="en-US" dirty="0" smtClean="0"/>
              <a:t>rototypes her characters are taken from </a:t>
            </a:r>
            <a:r>
              <a:rPr lang="en-US" dirty="0" smtClean="0"/>
              <a:t>real life.</a:t>
            </a:r>
            <a:endParaRPr lang="ru-RU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  In my opinion we must be proud of this writer, as she presets our </a:t>
            </a:r>
            <a:r>
              <a:rPr lang="en-US" sz="5400" dirty="0" err="1" smtClean="0"/>
              <a:t>Ukranian</a:t>
            </a:r>
            <a:r>
              <a:rPr lang="en-US" sz="5400" dirty="0" smtClean="0"/>
              <a:t> word, literature and country.</a:t>
            </a:r>
            <a:endParaRPr lang="ru-RU" sz="54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40617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TS102406170</Template>
  <TotalTime>423</TotalTime>
  <Words>484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TS102406170</vt:lpstr>
      <vt:lpstr>Слайд 1</vt:lpstr>
      <vt:lpstr>Biography</vt:lpstr>
      <vt:lpstr>Creative activities</vt:lpstr>
      <vt:lpstr>Creative activities</vt:lpstr>
      <vt:lpstr>Слайд 5</vt:lpstr>
      <vt:lpstr>«The smell of meat» </vt:lpstr>
      <vt:lpstr>«Have all»</vt:lpstr>
      <vt:lpstr>Interesting facts from the life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DELL</cp:lastModifiedBy>
  <cp:revision>42</cp:revision>
  <dcterms:created xsi:type="dcterms:W3CDTF">2013-12-13T17:31:50Z</dcterms:created>
  <dcterms:modified xsi:type="dcterms:W3CDTF">2013-12-24T23:03:22Z</dcterms:modified>
</cp:coreProperties>
</file>