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24" r:id="rId4"/>
  </p:sldMasterIdLst>
  <p:notesMasterIdLst>
    <p:notesMasterId r:id="rId22"/>
  </p:notesMasterIdLst>
  <p:handoutMasterIdLst>
    <p:handoutMasterId r:id="rId23"/>
  </p:handoutMasterIdLst>
  <p:sldIdLst>
    <p:sldId id="256" r:id="rId5"/>
    <p:sldId id="283" r:id="rId6"/>
    <p:sldId id="284" r:id="rId7"/>
    <p:sldId id="285" r:id="rId8"/>
    <p:sldId id="286" r:id="rId9"/>
    <p:sldId id="287" r:id="rId10"/>
    <p:sldId id="288" r:id="rId11"/>
    <p:sldId id="289" r:id="rId12"/>
    <p:sldId id="291" r:id="rId13"/>
    <p:sldId id="293" r:id="rId14"/>
    <p:sldId id="292" r:id="rId15"/>
    <p:sldId id="294" r:id="rId16"/>
    <p:sldId id="295" r:id="rId17"/>
    <p:sldId id="296" r:id="rId18"/>
    <p:sldId id="297" r:id="rId19"/>
    <p:sldId id="298" r:id="rId20"/>
    <p:sldId id="2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Титульна сторінка" id="{05CDB963-8A90-4731-BD28-2E30D3FF484D}">
          <p14:sldIdLst>
            <p14:sldId id="256"/>
            <p14:sldId id="283"/>
            <p14:sldId id="284"/>
            <p14:sldId id="285"/>
            <p14:sldId id="286"/>
            <p14:sldId id="287"/>
            <p14:sldId id="288"/>
            <p14:sldId id="289"/>
            <p14:sldId id="291"/>
            <p14:sldId id="293"/>
            <p14:sldId id="292"/>
            <p14:sldId id="294"/>
            <p14:sldId id="295"/>
            <p14:sldId id="296"/>
            <p14:sldId id="297"/>
            <p14:sldId id="298"/>
            <p14:sldId id="299"/>
          </p14:sldIdLst>
        </p14:section>
        <p14:section name="Учасник групи 1" id="{67C82EDF-45E1-4F40-99E4-61CBD9D71B6D}">
          <p14:sldIdLst/>
        </p14:section>
        <p14:section name="Учасник групи 2" id="{32CC8908-2DD1-4586-B325-D49E78524F47}">
          <p14:sldIdLst/>
        </p14:section>
        <p14:section name="Учасник групи 3" id="{B5B72871-FE73-4A50-BCA1-1D7369E16A16}">
          <p14:sldIdLst/>
        </p14:section>
        <p14:section name="Підведення підсумків" id="{29DF22C9-5858-4D83-9365-7B659F873499}">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94475" autoAdjust="0"/>
  </p:normalViewPr>
  <p:slideViewPr>
    <p:cSldViewPr snapToGrid="0">
      <p:cViewPr varScale="1">
        <p:scale>
          <a:sx n="64" d="100"/>
          <a:sy n="64" d="100"/>
        </p:scale>
        <p:origin x="-56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58"/>
    </p:cViewPr>
  </p:sorterViewPr>
  <p:notesViewPr>
    <p:cSldViewPr snapToGrid="0">
      <p:cViewPr varScale="1">
        <p:scale>
          <a:sx n="71" d="100"/>
          <a:sy n="71" d="100"/>
        </p:scale>
        <p:origin x="2214"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31425A-5F61-41C3-A67F-5B4D83492D7C}" type="datetimeFigureOut">
              <a:rPr lang="uk-UA" smtClean="0"/>
              <a:pPr/>
              <a:t>08.05.2014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D728E4-F972-4464-8B0A-E283570D5D69}" type="slidenum">
              <a:rPr lang="uk-UA" smtClean="0"/>
              <a:pPr/>
              <a:t>‹#›</a:t>
            </a:fld>
            <a:endParaRPr lang="uk-UA" dirty="0"/>
          </a:p>
        </p:txBody>
      </p:sp>
    </p:spTree>
    <p:extLst>
      <p:ext uri="{BB962C8B-B14F-4D97-AF65-F5344CB8AC3E}">
        <p14:creationId xmlns="" xmlns:p14="http://schemas.microsoft.com/office/powerpoint/2010/main" val="233408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Покажчик місця заповненн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uk-UA" sz="1200"/>
            </a:lvl1pPr>
          </a:lstStyle>
          <a:p>
            <a:endParaRPr lang="uk-UA" dirty="0"/>
          </a:p>
        </p:txBody>
      </p:sp>
      <p:sp>
        <p:nvSpPr>
          <p:cNvPr id="3" name="Покажчик місця заповненн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uk-UA" sz="1200"/>
            </a:lvl1pPr>
          </a:lstStyle>
          <a:p>
            <a:fld id="{761991DB-DEE8-4174-9435-9D9F721C6C6A}" type="datetimeFigureOut">
              <a:rPr lang="uk-UA"/>
              <a:pPr/>
              <a:t>08.05.2014</a:t>
            </a:fld>
            <a:endParaRPr lang="uk-UA" dirty="0"/>
          </a:p>
        </p:txBody>
      </p:sp>
      <p:sp>
        <p:nvSpPr>
          <p:cNvPr id="4" name="Покажчик місця заповненн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Покажчик місця заповненн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6" name="Покажчик місця заповненн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uk-UA" sz="1200"/>
            </a:lvl1pPr>
          </a:lstStyle>
          <a:p>
            <a:endParaRPr lang="uk-UA" dirty="0"/>
          </a:p>
        </p:txBody>
      </p:sp>
      <p:sp>
        <p:nvSpPr>
          <p:cNvPr id="7" name="Покажчик місця заповненн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uk-UA" sz="1200"/>
            </a:lvl1pPr>
          </a:lstStyle>
          <a:p>
            <a:fld id="{A7666ED7-631A-46AF-B451-227D0A8685A0}" type="slidenum">
              <a:rPr lang="uk-UA" smtClean="0"/>
              <a:pPr/>
              <a:t>‹#›</a:t>
            </a:fld>
            <a:endParaRPr lang="uk-UA" dirty="0"/>
          </a:p>
        </p:txBody>
      </p:sp>
    </p:spTree>
    <p:extLst>
      <p:ext uri="{BB962C8B-B14F-4D97-AF65-F5344CB8AC3E}">
        <p14:creationId xmlns="" xmlns:p14="http://schemas.microsoft.com/office/powerpoint/2010/main" val="4025988101"/>
      </p:ext>
    </p:extLst>
  </p:cSld>
  <p:clrMap bg1="lt1" tx1="dk1" bg2="lt2" tx2="dk2" accent1="accent1" accent2="accent2" accent3="accent3" accent4="accent4" accent5="accent5" accent6="accent6" hlink="hlink" folHlink="folHlink"/>
  <p:notesStyle>
    <a:lvl1pPr marL="0" algn="l" defTabSz="914400" rtl="0" eaLnBrk="1" latinLnBrk="0" hangingPunct="1">
      <a:defRPr lang="uk-UA" sz="1200" kern="1200">
        <a:solidFill>
          <a:schemeClr val="tx1"/>
        </a:solidFill>
        <a:latin typeface="+mn-lt"/>
        <a:ea typeface="+mn-ea"/>
        <a:cs typeface="+mn-cs"/>
      </a:defRPr>
    </a:lvl1pPr>
    <a:lvl2pPr marL="457200" algn="l" defTabSz="914400" rtl="0" eaLnBrk="1" latinLnBrk="0" hangingPunct="1">
      <a:defRPr lang="uk-UA" sz="1200" kern="1200">
        <a:solidFill>
          <a:schemeClr val="tx1"/>
        </a:solidFill>
        <a:latin typeface="+mn-lt"/>
        <a:ea typeface="+mn-ea"/>
        <a:cs typeface="+mn-cs"/>
      </a:defRPr>
    </a:lvl2pPr>
    <a:lvl3pPr marL="914400" algn="l" defTabSz="914400" rtl="0" eaLnBrk="1" latinLnBrk="0" hangingPunct="1">
      <a:defRPr lang="uk-UA" sz="1200" kern="1200">
        <a:solidFill>
          <a:schemeClr val="tx1"/>
        </a:solidFill>
        <a:latin typeface="+mn-lt"/>
        <a:ea typeface="+mn-ea"/>
        <a:cs typeface="+mn-cs"/>
      </a:defRPr>
    </a:lvl3pPr>
    <a:lvl4pPr marL="1371600" algn="l" defTabSz="914400" rtl="0" eaLnBrk="1" latinLnBrk="0" hangingPunct="1">
      <a:defRPr lang="uk-UA" sz="1200" kern="1200">
        <a:solidFill>
          <a:schemeClr val="tx1"/>
        </a:solidFill>
        <a:latin typeface="+mn-lt"/>
        <a:ea typeface="+mn-ea"/>
        <a:cs typeface="+mn-cs"/>
      </a:defRPr>
    </a:lvl4pPr>
    <a:lvl5pPr marL="1828800" algn="l" defTabSz="914400" rtl="0" eaLnBrk="1" latinLnBrk="0" hangingPunct="1">
      <a:defRPr lang="uk-UA" sz="1200" kern="1200">
        <a:solidFill>
          <a:schemeClr val="tx1"/>
        </a:solidFill>
        <a:latin typeface="+mn-lt"/>
        <a:ea typeface="+mn-ea"/>
        <a:cs typeface="+mn-cs"/>
      </a:defRPr>
    </a:lvl5pPr>
    <a:lvl6pPr marL="2286000" algn="l" defTabSz="914400" rtl="0" eaLnBrk="1" latinLnBrk="0" hangingPunct="1">
      <a:defRPr lang="uk-UA" sz="1200" kern="1200">
        <a:solidFill>
          <a:schemeClr val="tx1"/>
        </a:solidFill>
        <a:latin typeface="+mn-lt"/>
        <a:ea typeface="+mn-ea"/>
        <a:cs typeface="+mn-cs"/>
      </a:defRPr>
    </a:lvl6pPr>
    <a:lvl7pPr marL="2743200" algn="l" defTabSz="914400" rtl="0" eaLnBrk="1" latinLnBrk="0" hangingPunct="1">
      <a:defRPr lang="uk-UA" sz="1200" kern="1200">
        <a:solidFill>
          <a:schemeClr val="tx1"/>
        </a:solidFill>
        <a:latin typeface="+mn-lt"/>
        <a:ea typeface="+mn-ea"/>
        <a:cs typeface="+mn-cs"/>
      </a:defRPr>
    </a:lvl7pPr>
    <a:lvl8pPr marL="3200400" algn="l" defTabSz="914400" rtl="0" eaLnBrk="1" latinLnBrk="0" hangingPunct="1">
      <a:defRPr lang="uk-UA" sz="1200" kern="1200">
        <a:solidFill>
          <a:schemeClr val="tx1"/>
        </a:solidFill>
        <a:latin typeface="+mn-lt"/>
        <a:ea typeface="+mn-ea"/>
        <a:cs typeface="+mn-cs"/>
      </a:defRPr>
    </a:lvl8pPr>
    <a:lvl9pPr marL="3657600" algn="l" defTabSz="914400" rtl="0" eaLnBrk="1" latinLnBrk="0" hangingPunct="1">
      <a:defRPr lang="uk-U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кажчик місця заповнення зображення 1"/>
          <p:cNvSpPr>
            <a:spLocks noGrp="1" noRot="1" noChangeAspect="1"/>
          </p:cNvSpPr>
          <p:nvPr>
            <p:ph type="sldImg"/>
          </p:nvPr>
        </p:nvSpPr>
        <p:spPr/>
      </p:sp>
      <p:sp>
        <p:nvSpPr>
          <p:cNvPr id="3" name="Покажчик місця заповнення нотаток 2"/>
          <p:cNvSpPr>
            <a:spLocks noGrp="1"/>
          </p:cNvSpPr>
          <p:nvPr>
            <p:ph type="body" idx="1"/>
          </p:nvPr>
        </p:nvSpPr>
        <p:spPr/>
        <p:txBody>
          <a:bodyPr/>
          <a:lstStyle/>
          <a:p>
            <a:r>
              <a:rPr lang="uk-UA" noProof="0" dirty="0" smtClean="0">
                <a:cs typeface="Calibri"/>
              </a:rPr>
              <a:t>Ми створили цей шаблон, щоб кожен учасник групи проекту мав набір слайдів із власною темою, який можна використовувати для презентації своїх досліджень. </a:t>
            </a:r>
            <a:r>
              <a:rPr lang="uk-UA" baseline="0" dirty="0" smtClean="0">
                <a:cs typeface="Calibri"/>
              </a:rPr>
              <a:t>Додати </a:t>
            </a:r>
            <a:r>
              <a:rPr lang="uk-UA" baseline="0" dirty="0">
                <a:cs typeface="Calibri"/>
              </a:rPr>
              <a:t>слайд до свого набору можна таким чином. </a:t>
            </a:r>
          </a:p>
          <a:p>
            <a:r>
              <a:rPr lang="uk-UA" baseline="0" dirty="0">
                <a:cs typeface="Calibri"/>
              </a:rPr>
              <a:t/>
            </a:r>
            <a:br>
              <a:rPr lang="uk-UA" baseline="0" dirty="0">
                <a:cs typeface="Calibri"/>
              </a:rPr>
            </a:br>
            <a:endParaRPr lang="uk-UA" baseline="0" dirty="0">
              <a:cs typeface="Calibri"/>
            </a:endParaRPr>
          </a:p>
          <a:p>
            <a:pPr marL="0" indent="0">
              <a:buFont typeface="Arial" panose="020B0604020202020204" pitchFamily="34" charset="0"/>
              <a:buNone/>
            </a:pPr>
            <a:r>
              <a:rPr lang="uk-UA" dirty="0">
                <a:cs typeface="Calibri"/>
              </a:rPr>
              <a:t>Позначте місце, де необхідно додати слайд.</a:t>
            </a:r>
            <a:r>
              <a:rPr lang="uk-UA" baseline="0" dirty="0">
                <a:cs typeface="Calibri"/>
              </a:rPr>
              <a:t> Виберіть </a:t>
            </a:r>
            <a:r>
              <a:rPr lang="uk-UA" dirty="0">
                <a:cs typeface="Calibri"/>
              </a:rPr>
              <a:t>наявний </a:t>
            </a:r>
            <a:r>
              <a:rPr lang="uk-UA" baseline="0" dirty="0">
                <a:cs typeface="Calibri"/>
              </a:rPr>
              <a:t>слайд в області ескізів, </a:t>
            </a:r>
            <a:r>
              <a:rPr lang="uk-UA" dirty="0"/>
              <a:t>натисніть кнопку "Створити слайд"</a:t>
            </a:r>
            <a:r>
              <a:rPr lang="uk-UA" baseline="0" dirty="0"/>
              <a:t> і </a:t>
            </a:r>
            <a:r>
              <a:rPr lang="uk-UA" dirty="0"/>
              <a:t>виберіть макет.</a:t>
            </a:r>
            <a:r>
              <a:rPr lang="uk-UA" baseline="0" dirty="0"/>
              <a:t> </a:t>
            </a:r>
          </a:p>
          <a:p>
            <a:pPr marL="0" indent="0">
              <a:buFont typeface="Arial" panose="020B0604020202020204" pitchFamily="34" charset="0"/>
              <a:buNone/>
            </a:pPr>
            <a:r>
              <a:rPr lang="uk-UA" baseline="0" dirty="0">
                <a:cs typeface="Calibri"/>
              </a:rPr>
              <a:t/>
            </a:r>
            <a:br>
              <a:rPr lang="uk-UA" baseline="0" dirty="0">
                <a:cs typeface="Calibri"/>
              </a:rPr>
            </a:br>
            <a:endParaRPr lang="uk-UA" baseline="0" dirty="0">
              <a:cs typeface="Calibri"/>
            </a:endParaRPr>
          </a:p>
          <a:p>
            <a:pPr marL="0" indent="0">
              <a:buFont typeface="Arial" panose="020B0604020202020204" pitchFamily="34" charset="0"/>
              <a:buNone/>
            </a:pPr>
            <a:r>
              <a:rPr lang="uk-UA" baseline="0" noProof="0" dirty="0" smtClean="0"/>
              <a:t>Новий слайд матиме таку саму тему, як і вибраний. </a:t>
            </a:r>
            <a:r>
              <a:rPr lang="uk-UA" b="1" baseline="0" dirty="0">
                <a:cs typeface="Calibri"/>
              </a:rPr>
              <a:t/>
            </a:r>
            <a:br>
              <a:rPr lang="uk-UA" b="1" baseline="0" dirty="0">
                <a:cs typeface="Calibri"/>
              </a:rPr>
            </a:br>
            <a:endParaRPr lang="uk-UA" b="1" baseline="0" dirty="0">
              <a:cs typeface="Calibri"/>
            </a:endParaRPr>
          </a:p>
          <a:p>
            <a:pPr marL="0" indent="0">
              <a:buFont typeface="Arial" panose="020B0604020202020204" pitchFamily="34" charset="0"/>
              <a:buNone/>
            </a:pPr>
            <a:r>
              <a:rPr lang="uk-UA" b="1" baseline="0" dirty="0"/>
              <a:t>Увага! </a:t>
            </a:r>
            <a:r>
              <a:rPr lang="uk-UA" baseline="0" noProof="0" dirty="0" smtClean="0"/>
              <a:t>Якщо ви виберете інший варіант теми на вкладці "Конструктор", ви зміните вигляд слайдів усіх доповідачів. </a:t>
            </a:r>
            <a:endParaRPr lang="uk-UA" noProof="0" dirty="0"/>
          </a:p>
        </p:txBody>
      </p:sp>
      <p:sp>
        <p:nvSpPr>
          <p:cNvPr id="4" name="Покажчик місця заповнення номера слайда 3"/>
          <p:cNvSpPr>
            <a:spLocks noGrp="1"/>
          </p:cNvSpPr>
          <p:nvPr>
            <p:ph type="sldNum" sz="quarter" idx="10"/>
          </p:nvPr>
        </p:nvSpPr>
        <p:spPr/>
        <p:txBody>
          <a:bodyPr/>
          <a:lstStyle/>
          <a:p>
            <a:fld id="{A7666ED7-631A-46AF-B451-227D0A8685A0}" type="slidenum">
              <a:rPr lang="uk-UA"/>
              <a:pPr/>
              <a:t>1</a:t>
            </a:fld>
            <a:endParaRPr lang="uk-UA" dirty="0"/>
          </a:p>
        </p:txBody>
      </p:sp>
    </p:spTree>
    <p:extLst>
      <p:ext uri="{BB962C8B-B14F-4D97-AF65-F5344CB8AC3E}">
        <p14:creationId xmlns="" xmlns:p14="http://schemas.microsoft.com/office/powerpoint/2010/main" val="235738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10</a:t>
            </a:fld>
            <a:endParaRPr lang="uk-UA" dirty="0"/>
          </a:p>
        </p:txBody>
      </p:sp>
    </p:spTree>
    <p:extLst>
      <p:ext uri="{BB962C8B-B14F-4D97-AF65-F5344CB8AC3E}">
        <p14:creationId xmlns="" xmlns:p14="http://schemas.microsoft.com/office/powerpoint/2010/main" val="4007526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11</a:t>
            </a:fld>
            <a:endParaRPr lang="uk-UA" dirty="0"/>
          </a:p>
        </p:txBody>
      </p:sp>
    </p:spTree>
    <p:extLst>
      <p:ext uri="{BB962C8B-B14F-4D97-AF65-F5344CB8AC3E}">
        <p14:creationId xmlns="" xmlns:p14="http://schemas.microsoft.com/office/powerpoint/2010/main" val="212255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12</a:t>
            </a:fld>
            <a:endParaRPr lang="uk-UA" dirty="0"/>
          </a:p>
        </p:txBody>
      </p:sp>
    </p:spTree>
    <p:extLst>
      <p:ext uri="{BB962C8B-B14F-4D97-AF65-F5344CB8AC3E}">
        <p14:creationId xmlns="" xmlns:p14="http://schemas.microsoft.com/office/powerpoint/2010/main" val="207155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13</a:t>
            </a:fld>
            <a:endParaRPr lang="uk-UA" dirty="0"/>
          </a:p>
        </p:txBody>
      </p:sp>
    </p:spTree>
    <p:extLst>
      <p:ext uri="{BB962C8B-B14F-4D97-AF65-F5344CB8AC3E}">
        <p14:creationId xmlns="" xmlns:p14="http://schemas.microsoft.com/office/powerpoint/2010/main" val="308536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14</a:t>
            </a:fld>
            <a:endParaRPr lang="uk-UA" dirty="0"/>
          </a:p>
        </p:txBody>
      </p:sp>
    </p:spTree>
    <p:extLst>
      <p:ext uri="{BB962C8B-B14F-4D97-AF65-F5344CB8AC3E}">
        <p14:creationId xmlns="" xmlns:p14="http://schemas.microsoft.com/office/powerpoint/2010/main" val="184285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15</a:t>
            </a:fld>
            <a:endParaRPr lang="uk-UA" dirty="0"/>
          </a:p>
        </p:txBody>
      </p:sp>
    </p:spTree>
    <p:extLst>
      <p:ext uri="{BB962C8B-B14F-4D97-AF65-F5344CB8AC3E}">
        <p14:creationId xmlns="" xmlns:p14="http://schemas.microsoft.com/office/powerpoint/2010/main" val="435817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16</a:t>
            </a:fld>
            <a:endParaRPr lang="uk-UA" dirty="0"/>
          </a:p>
        </p:txBody>
      </p:sp>
    </p:spTree>
    <p:extLst>
      <p:ext uri="{BB962C8B-B14F-4D97-AF65-F5344CB8AC3E}">
        <p14:creationId xmlns="" xmlns:p14="http://schemas.microsoft.com/office/powerpoint/2010/main" val="95815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17</a:t>
            </a:fld>
            <a:endParaRPr lang="uk-UA" dirty="0"/>
          </a:p>
        </p:txBody>
      </p:sp>
    </p:spTree>
    <p:extLst>
      <p:ext uri="{BB962C8B-B14F-4D97-AF65-F5344CB8AC3E}">
        <p14:creationId xmlns="" xmlns:p14="http://schemas.microsoft.com/office/powerpoint/2010/main" val="48975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2</a:t>
            </a:fld>
            <a:endParaRPr lang="uk-UA" dirty="0"/>
          </a:p>
        </p:txBody>
      </p:sp>
    </p:spTree>
    <p:extLst>
      <p:ext uri="{BB962C8B-B14F-4D97-AF65-F5344CB8AC3E}">
        <p14:creationId xmlns="" xmlns:p14="http://schemas.microsoft.com/office/powerpoint/2010/main" val="100284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3</a:t>
            </a:fld>
            <a:endParaRPr lang="uk-UA" dirty="0"/>
          </a:p>
        </p:txBody>
      </p:sp>
    </p:spTree>
    <p:extLst>
      <p:ext uri="{BB962C8B-B14F-4D97-AF65-F5344CB8AC3E}">
        <p14:creationId xmlns="" xmlns:p14="http://schemas.microsoft.com/office/powerpoint/2010/main" val="27061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4</a:t>
            </a:fld>
            <a:endParaRPr lang="uk-UA" dirty="0"/>
          </a:p>
        </p:txBody>
      </p:sp>
    </p:spTree>
    <p:extLst>
      <p:ext uri="{BB962C8B-B14F-4D97-AF65-F5344CB8AC3E}">
        <p14:creationId xmlns="" xmlns:p14="http://schemas.microsoft.com/office/powerpoint/2010/main" val="259500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5</a:t>
            </a:fld>
            <a:endParaRPr lang="uk-UA" dirty="0"/>
          </a:p>
        </p:txBody>
      </p:sp>
    </p:spTree>
    <p:extLst>
      <p:ext uri="{BB962C8B-B14F-4D97-AF65-F5344CB8AC3E}">
        <p14:creationId xmlns="" xmlns:p14="http://schemas.microsoft.com/office/powerpoint/2010/main" val="393986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6</a:t>
            </a:fld>
            <a:endParaRPr lang="uk-UA" dirty="0"/>
          </a:p>
        </p:txBody>
      </p:sp>
    </p:spTree>
    <p:extLst>
      <p:ext uri="{BB962C8B-B14F-4D97-AF65-F5344CB8AC3E}">
        <p14:creationId xmlns="" xmlns:p14="http://schemas.microsoft.com/office/powerpoint/2010/main" val="54480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7</a:t>
            </a:fld>
            <a:endParaRPr lang="uk-UA" dirty="0"/>
          </a:p>
        </p:txBody>
      </p:sp>
    </p:spTree>
    <p:extLst>
      <p:ext uri="{BB962C8B-B14F-4D97-AF65-F5344CB8AC3E}">
        <p14:creationId xmlns="" xmlns:p14="http://schemas.microsoft.com/office/powerpoint/2010/main" val="308694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8</a:t>
            </a:fld>
            <a:endParaRPr lang="uk-UA" dirty="0"/>
          </a:p>
        </p:txBody>
      </p:sp>
    </p:spTree>
    <p:extLst>
      <p:ext uri="{BB962C8B-B14F-4D97-AF65-F5344CB8AC3E}">
        <p14:creationId xmlns="" xmlns:p14="http://schemas.microsoft.com/office/powerpoint/2010/main" val="256981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A7666ED7-631A-46AF-B451-227D0A8685A0}" type="slidenum">
              <a:rPr lang="uk-UA" smtClean="0"/>
              <a:pPr/>
              <a:t>9</a:t>
            </a:fld>
            <a:endParaRPr lang="uk-UA" dirty="0"/>
          </a:p>
        </p:txBody>
      </p:sp>
    </p:spTree>
    <p:extLst>
      <p:ext uri="{BB962C8B-B14F-4D97-AF65-F5344CB8AC3E}">
        <p14:creationId xmlns="" xmlns:p14="http://schemas.microsoft.com/office/powerpoint/2010/main" val="406529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uk-UA" dirty="0"/>
              <a:t>Зразок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dirty="0"/>
              <a:t>Зразок підзаголовка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uk-UA"/>
              <a:pPr/>
              <a:t>08.05.2014</a:t>
            </a:fld>
            <a:endParaRPr lang="uk-UA"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uk-UA"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84546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uk-UA"/>
              <a:pPr/>
              <a:t>08.05.2014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425621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uk-UA" dirty="0"/>
              <a:t>Зразок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uk-UA"/>
              <a:pPr/>
              <a:t>08.05.2014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392687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Зразок заголовка</a:t>
            </a:r>
            <a:endParaRPr lang="en-US" dirty="0"/>
          </a:p>
        </p:txBody>
      </p:sp>
      <p:sp>
        <p:nvSpPr>
          <p:cNvPr id="3" name="Content Placeholder 2"/>
          <p:cNvSpPr>
            <a:spLocks noGrp="1"/>
          </p:cNvSpPr>
          <p:nvPr>
            <p:ph idx="1"/>
          </p:nvPr>
        </p:nvSpPr>
        <p:spPr/>
        <p:txBody>
          <a:body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uk-UA"/>
              <a:pPr/>
              <a:t>08.05.2014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388321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uk-UA" dirty="0"/>
              <a:t>Зразок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dirty="0"/>
              <a:t>Зразок тексту</a:t>
            </a:r>
          </a:p>
        </p:txBody>
      </p:sp>
      <p:sp>
        <p:nvSpPr>
          <p:cNvPr id="4" name="Date Placeholder 3"/>
          <p:cNvSpPr>
            <a:spLocks noGrp="1"/>
          </p:cNvSpPr>
          <p:nvPr>
            <p:ph type="dt" sz="half" idx="10"/>
          </p:nvPr>
        </p:nvSpPr>
        <p:spPr/>
        <p:txBody>
          <a:bodyPr/>
          <a:lstStyle/>
          <a:p>
            <a:fld id="{5586B75A-687E-405C-8A0B-8D00578BA2C3}" type="datetimeFigureOut">
              <a:rPr lang="uk-UA"/>
              <a:pPr/>
              <a:t>08.05.2014</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27883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Зразок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uk-UA"/>
              <a:pPr/>
              <a:t>08.05.2014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306873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dirty="0"/>
              <a:t>Зразок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dirty="0"/>
              <a:t>Зразок тексту</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dirty="0"/>
              <a:t>Зразок тексту</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uk-UA"/>
              <a:pPr/>
              <a:t>08.05.2014</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15437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dirty="0"/>
              <a:t>Зразок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uk-UA"/>
              <a:pPr/>
              <a:t>08.05.2014</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331967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uk-UA"/>
              <a:pPr/>
              <a:t>08.05.2014</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21110255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uk-UA" dirty="0"/>
              <a:t>Зразок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uk-UA" dirty="0"/>
              <a:t>Зразок тексту</a:t>
            </a:r>
          </a:p>
        </p:txBody>
      </p:sp>
      <p:sp>
        <p:nvSpPr>
          <p:cNvPr id="5" name="Date Placeholder 4"/>
          <p:cNvSpPr>
            <a:spLocks noGrp="1"/>
          </p:cNvSpPr>
          <p:nvPr>
            <p:ph type="dt" sz="half" idx="10"/>
          </p:nvPr>
        </p:nvSpPr>
        <p:spPr/>
        <p:txBody>
          <a:bodyPr/>
          <a:lstStyle/>
          <a:p>
            <a:fld id="{AF6E2C9B-5FA2-460D-9BE7-B0812FC2A6FF}" type="datetimeFigureOut">
              <a:rPr lang="uk-UA"/>
              <a:pPr/>
              <a:t>08.05.2014</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7532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uk-UA" dirty="0"/>
              <a:t>Зразок заголовка</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dirty="0"/>
              <a:t>Зразок тексту</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uk-UA"/>
              <a:pPr/>
              <a:t>08.05.2014</a:t>
            </a:fld>
            <a:endParaRPr lang="uk-UA"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uk-UA"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31329913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uk-UA" dirty="0"/>
              <a:t>Зразок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uk-UA" dirty="0"/>
              <a:t>Зразок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uk-UA"/>
              <a:pPr/>
              <a:t>08.05.2014</a:t>
            </a:fld>
            <a:endParaRPr lang="uk-UA"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uk-UA"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uk-UA" smtClean="0"/>
              <a:pPr/>
              <a:t>‹#›</a:t>
            </a:fld>
            <a:endParaRPr lang="uk-UA" dirty="0"/>
          </a:p>
        </p:txBody>
      </p:sp>
    </p:spTree>
    <p:extLst>
      <p:ext uri="{BB962C8B-B14F-4D97-AF65-F5344CB8AC3E}">
        <p14:creationId xmlns="" xmlns:p14="http://schemas.microsoft.com/office/powerpoint/2010/main" val="111118613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D0%9B%D0%B5%D0%BE%D0%BD%D0%B0%D1%80%D0%B4%D0%BE_%D0%B4%D0%B0_%D0%92%D1%96%D0%BD%D1%87%D1%96"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D0%9A%D0%BB%D0%BE%D0%B4_%D0%9C%D0%BE%D0%BD%D0%B5"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ki/%D0%93%D0%B0%D0%BD%D1%81_%D0%93%D0%BE%D0%BB%D1%8C%D0%B1%D0%B0%D0%B9%D0%BD_%D0%BC%D0%BE%D0%BB%D0%BE%D0%B4%D1%88%D0%B8%D0%B9"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uk.wikipedia.org/wiki/%D0%AF%D0%BD_%D0%B2%D0%B0%D0%BD_%D0%95%D0%B9%D0%BA"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uk.wikipedia.org/wiki/%D0%9F%D0%BE%D1%80%D1%82%D1%80%D0%B5%D1%82_%D0%BF%D0%BE%D0%B4%D1%80%D1%83%D0%B6%D0%B6%D1%8F_%D0%90%D1%80%D0%BD%D0%BE%D0%BB%D1%8C%D1%84%D1%96%D0%BD%D1%9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D0%A2%D0%BE%D0%BC%D0%B0%D1%81_%D0%93%D0%B5%D0%B9%D0%BD%D1%81%D0%B1%D0%BE%D1%80%D0%B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hyperlink" Target="http://&#1043;&#1077;&#1081;&#1085;&#1089;&#1073;&#1086;&#1088;&#108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ki/%D0%A0%D0%B5%D0%BC%D0%B1%D1%80%D0%B0%D0%BD%D0%B4%D1%82"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uk.wikipedia.org/wiki/%D0%94%D0%B6%D0%BE%D0%B2%D0%B0%D0%BD%D0%BD%D1%96_%D0%91%D0%BE%D0%BB%D1%8C%D1%82%D1%80%D0%B0%D1%84%D1%84%D1%96%D0%B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uk.wikipedia.org/wiki/%D0%92%D1%96%D0%BD%D1%81%D0%B5%D0%BD%D1%82_%D0%B2%D0%B0%D0%BD_%D0%93%D0%BE%D0%B3"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uk.wikipedia.org/wiki/%D0%91%D0%BE%D1%81%D1%85"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ationalgallery.org.uk/artists/johannes-vermeer"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uk.wikipedia.org/wiki/%D0%9F%D0%B0%D0%BE%D0%BB%D0%BE_%D0%A3%D1%87%D0%B5%D0%BB%D0%BB%D0%B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225" y="644577"/>
            <a:ext cx="10782300" cy="1858283"/>
          </a:xfrm>
        </p:spPr>
        <p:txBody>
          <a:bodyPr/>
          <a:lstStyle/>
          <a:p>
            <a:r>
              <a:rPr lang="uk-UA" dirty="0"/>
              <a:t>         </a:t>
            </a:r>
            <a:r>
              <a:rPr lang="uk-UA" sz="8000" b="1" dirty="0"/>
              <a:t>Лондонська    національна галерея</a:t>
            </a:r>
          </a:p>
        </p:txBody>
      </p:sp>
      <p:pic>
        <p:nvPicPr>
          <p:cNvPr id="4" name="Рисунок 3" descr="1329227046_nacionalnaya-galereya-v-londone.jpg"/>
          <p:cNvPicPr>
            <a:picLocks noChangeAspect="1"/>
          </p:cNvPicPr>
          <p:nvPr/>
        </p:nvPicPr>
        <p:blipFill>
          <a:blip r:embed="rId3"/>
          <a:stretch>
            <a:fillRect/>
          </a:stretch>
        </p:blipFill>
        <p:spPr>
          <a:xfrm>
            <a:off x="1943204" y="2528837"/>
            <a:ext cx="8364538" cy="4057056"/>
          </a:xfrm>
          <a:prstGeom prst="rect">
            <a:avLst/>
          </a:prstGeom>
        </p:spPr>
      </p:pic>
    </p:spTree>
    <p:extLst>
      <p:ext uri="{BB962C8B-B14F-4D97-AF65-F5344CB8AC3E}">
        <p14:creationId xmlns="" xmlns:p14="http://schemas.microsoft.com/office/powerpoint/2010/main" val="34188911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a:solidFill>
                  <a:srgbClr val="0B0080"/>
                </a:solidFill>
                <a:latin typeface="Calibri Light" charset="0"/>
                <a:hlinkClick r:id="rId3"/>
              </a:rPr>
              <a:t>Леонардо да Вінчі</a:t>
            </a:r>
            <a:r>
              <a:rPr lang="ru-RU" i="1">
                <a:solidFill>
                  <a:srgbClr val="252525"/>
                </a:solidFill>
                <a:latin typeface="Calibri Light" charset="0"/>
              </a:rPr>
              <a:t>:Мадонна в скелях</a:t>
            </a:r>
            <a:endParaRPr lang="uk-UA" i="1">
              <a:solidFill>
                <a:srgbClr val="252525"/>
              </a:solidFill>
              <a:latin typeface="Calibri Light" charset="0"/>
            </a:endParaRPr>
          </a:p>
        </p:txBody>
      </p:sp>
      <p:pic>
        <p:nvPicPr>
          <p:cNvPr id="5" name="Місце для вмісту 4" descr="Leonardo_da_Vinci_Virgin_of_the_Rocks_(National_Gallery_London).jpg"/>
          <p:cNvPicPr>
            <a:picLocks noGrp="1" noChangeAspect="1"/>
          </p:cNvPicPr>
          <p:nvPr>
            <p:ph idx="1"/>
          </p:nvPr>
        </p:nvPicPr>
        <p:blipFill>
          <a:blip r:embed="rId4"/>
          <a:stretch>
            <a:fillRect/>
          </a:stretch>
        </p:blipFill>
        <p:spPr>
          <a:xfrm>
            <a:off x="349250" y="41275"/>
            <a:ext cx="6950075" cy="6643254"/>
          </a:xfrm>
        </p:spPr>
      </p:pic>
      <p:sp>
        <p:nvSpPr>
          <p:cNvPr id="4" name="Місце для тексту 3"/>
          <p:cNvSpPr>
            <a:spLocks noGrp="1"/>
          </p:cNvSpPr>
          <p:nvPr>
            <p:ph type="body" sz="half" idx="2"/>
          </p:nvPr>
        </p:nvSpPr>
        <p:spPr/>
        <p:txBody>
          <a:bodyPr/>
          <a:lstStyle/>
          <a:p>
            <a:endParaRPr lang="uk-UA"/>
          </a:p>
        </p:txBody>
      </p:sp>
    </p:spTree>
    <p:extLst>
      <p:ext uri="{BB962C8B-B14F-4D97-AF65-F5344CB8AC3E}">
        <p14:creationId xmlns="" xmlns:p14="http://schemas.microsoft.com/office/powerpoint/2010/main" val="73893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740000" flipV="1">
            <a:off x="8263080" y="3152887"/>
            <a:ext cx="3382963" cy="850632"/>
          </a:xfrm>
        </p:spPr>
        <p:txBody>
          <a:bodyPr/>
          <a:lstStyle/>
          <a:p>
            <a:r>
              <a:rPr lang="ru-RU" b="1" i="1">
                <a:solidFill>
                  <a:srgbClr val="0B0080"/>
                </a:solidFill>
                <a:latin typeface="Arial" charset="0"/>
                <a:hlinkClick r:id="rId3"/>
              </a:rPr>
              <a:t>Клод Моне</a:t>
            </a:r>
            <a:r>
              <a:rPr lang="ru-RU" b="1" i="1">
                <a:solidFill>
                  <a:srgbClr val="252525"/>
                </a:solidFill>
                <a:latin typeface="Arial" charset="0"/>
              </a:rPr>
              <a:t>: Ставок з водяними лілеями</a:t>
            </a:r>
            <a:endParaRPr lang="uk-UA">
              <a:solidFill>
                <a:srgbClr val="393C41"/>
              </a:solidFill>
              <a:latin typeface="Arial" charset="0"/>
            </a:endParaRPr>
          </a:p>
        </p:txBody>
      </p:sp>
      <p:pic>
        <p:nvPicPr>
          <p:cNvPr id="12" name="Рисунок 11" descr="Claude_Monet-Waterlilies.jpg"/>
          <p:cNvPicPr>
            <a:picLocks noChangeAspect="1"/>
          </p:cNvPicPr>
          <p:nvPr/>
        </p:nvPicPr>
        <p:blipFill>
          <a:blip r:embed="rId4"/>
          <a:stretch>
            <a:fillRect/>
          </a:stretch>
        </p:blipFill>
        <p:spPr>
          <a:xfrm>
            <a:off x="55563" y="1588"/>
            <a:ext cx="7566025" cy="6873604"/>
          </a:xfrm>
          <a:prstGeom prst="rect">
            <a:avLst/>
          </a:prstGeom>
        </p:spPr>
      </p:pic>
    </p:spTree>
    <p:extLst>
      <p:ext uri="{BB962C8B-B14F-4D97-AF65-F5344CB8AC3E}">
        <p14:creationId xmlns="" xmlns:p14="http://schemas.microsoft.com/office/powerpoint/2010/main" val="315536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0" y="2780007"/>
            <a:ext cx="3382963" cy="1520531"/>
          </a:xfrm>
        </p:spPr>
        <p:txBody>
          <a:bodyPr/>
          <a:lstStyle/>
          <a:p>
            <a:r>
              <a:rPr lang="uk-UA" i="1">
                <a:solidFill>
                  <a:srgbClr val="0B0080"/>
                </a:solidFill>
                <a:latin typeface="Calibri Light" charset="0"/>
              </a:rPr>
              <a:t/>
            </a:r>
            <a:br>
              <a:rPr lang="uk-UA" i="1">
                <a:solidFill>
                  <a:srgbClr val="0B0080"/>
                </a:solidFill>
                <a:latin typeface="Calibri Light" charset="0"/>
              </a:rPr>
            </a:br>
            <a:r>
              <a:rPr lang="uk-UA" sz="4800" i="1">
                <a:solidFill>
                  <a:srgbClr val="0B0080"/>
                </a:solidFill>
                <a:latin typeface="Calibri" charset="0"/>
                <a:hlinkClick r:id="rId3"/>
              </a:rPr>
              <a:t>Ганс Гольбайн молодший</a:t>
            </a:r>
            <a:r>
              <a:rPr lang="uk-UA" sz="4800" i="1">
                <a:solidFill>
                  <a:srgbClr val="252525"/>
                </a:solidFill>
                <a:latin typeface="Calibri" charset="0"/>
              </a:rPr>
              <a:t>: Амбасадори</a:t>
            </a:r>
            <a:r>
              <a:rPr lang="uk-UA" sz="1100" i="1">
                <a:solidFill>
                  <a:srgbClr val="252525"/>
                </a:solidFill>
                <a:latin typeface="Calibri" charset="0"/>
              </a:rPr>
              <a:t/>
            </a:r>
            <a:br>
              <a:rPr lang="uk-UA" sz="1100" i="1">
                <a:solidFill>
                  <a:srgbClr val="252525"/>
                </a:solidFill>
                <a:latin typeface="Calibri" charset="0"/>
              </a:rPr>
            </a:br>
            <a:r>
              <a:rPr lang="uk-UA" i="1">
                <a:solidFill>
                  <a:srgbClr val="0B0080"/>
                </a:solidFill>
                <a:latin typeface="Calibri Light" charset="0"/>
              </a:rPr>
              <a:t/>
            </a:r>
            <a:br>
              <a:rPr lang="uk-UA" i="1">
                <a:solidFill>
                  <a:srgbClr val="0B0080"/>
                </a:solidFill>
                <a:latin typeface="Calibri Light" charset="0"/>
              </a:rPr>
            </a:br>
            <a:r>
              <a:rPr lang="uk-UA" i="1">
                <a:solidFill>
                  <a:srgbClr val="0B0080"/>
                </a:solidFill>
                <a:latin typeface="Calibri Light" charset="0"/>
              </a:rPr>
              <a:t/>
            </a:r>
            <a:br>
              <a:rPr lang="uk-UA" i="1">
                <a:solidFill>
                  <a:srgbClr val="0B0080"/>
                </a:solidFill>
                <a:latin typeface="Calibri Light" charset="0"/>
              </a:rPr>
            </a:br>
            <a:endParaRPr lang="uk-UA"/>
          </a:p>
        </p:txBody>
      </p:sp>
      <p:pic>
        <p:nvPicPr>
          <p:cNvPr id="5" name="Місце для вмісту 4" descr="608px-Hans_Holbein_the_Younger_-_The_Ambassadors_-_Google_Art_Project.jpg"/>
          <p:cNvPicPr>
            <a:picLocks noGrp="1" noChangeAspect="1"/>
          </p:cNvPicPr>
          <p:nvPr>
            <p:ph idx="1"/>
          </p:nvPr>
        </p:nvPicPr>
        <p:blipFill>
          <a:blip r:embed="rId4"/>
          <a:stretch>
            <a:fillRect/>
          </a:stretch>
        </p:blipFill>
        <p:spPr>
          <a:xfrm>
            <a:off x="23813" y="-12700"/>
            <a:ext cx="7585075" cy="6883614"/>
          </a:xfrm>
        </p:spPr>
      </p:pic>
    </p:spTree>
    <p:extLst>
      <p:ext uri="{BB962C8B-B14F-4D97-AF65-F5344CB8AC3E}">
        <p14:creationId xmlns="" xmlns:p14="http://schemas.microsoft.com/office/powerpoint/2010/main" val="57333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a:solidFill>
                  <a:srgbClr val="000000"/>
                </a:solidFill>
                <a:latin typeface="Calibri Light" charset="0"/>
                <a:hlinkClick r:id="rId3"/>
              </a:rPr>
              <a:t>Ян ван Ейк</a:t>
            </a:r>
            <a:r>
              <a:rPr lang="ru-RU" i="1">
                <a:solidFill>
                  <a:srgbClr val="000000"/>
                </a:solidFill>
                <a:latin typeface="Calibri Light" charset="0"/>
              </a:rPr>
              <a:t>: </a:t>
            </a:r>
            <a:r>
              <a:rPr lang="ru-RU" i="1">
                <a:solidFill>
                  <a:srgbClr val="000000"/>
                </a:solidFill>
                <a:latin typeface="Calibri Light" charset="0"/>
                <a:hlinkClick r:id="rId4"/>
              </a:rPr>
              <a:t>Портрет подружжя Арнольфіні</a:t>
            </a:r>
            <a:endParaRPr lang="uk-UA" i="1">
              <a:solidFill>
                <a:srgbClr val="000000"/>
              </a:solidFill>
              <a:latin typeface="Calibri Light" charset="0"/>
              <a:hlinkClick r:id="rId4"/>
            </a:endParaRPr>
          </a:p>
        </p:txBody>
      </p:sp>
      <p:pic>
        <p:nvPicPr>
          <p:cNvPr id="5" name="Місце для вмісту 4" descr="Van_Eyck_-_Arnolfini_Portrait.jpg"/>
          <p:cNvPicPr>
            <a:picLocks noGrp="1" noChangeAspect="1"/>
          </p:cNvPicPr>
          <p:nvPr>
            <p:ph idx="1"/>
          </p:nvPr>
        </p:nvPicPr>
        <p:blipFill>
          <a:blip r:embed="rId5"/>
          <a:stretch>
            <a:fillRect/>
          </a:stretch>
        </p:blipFill>
        <p:spPr>
          <a:xfrm>
            <a:off x="-13417" y="-4763"/>
            <a:ext cx="7658817" cy="6826251"/>
          </a:xfrm>
        </p:spPr>
      </p:pic>
    </p:spTree>
    <p:extLst>
      <p:ext uri="{BB962C8B-B14F-4D97-AF65-F5344CB8AC3E}">
        <p14:creationId xmlns="" xmlns:p14="http://schemas.microsoft.com/office/powerpoint/2010/main" val="230290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9386" y="2486037"/>
            <a:ext cx="3383280" cy="1920240"/>
          </a:xfrm>
        </p:spPr>
        <p:txBody>
          <a:bodyPr/>
          <a:lstStyle/>
          <a:p>
            <a:pPr algn="ctr"/>
            <a:r>
              <a:rPr lang="ru-RU" b="1">
                <a:solidFill>
                  <a:srgbClr val="0B0080"/>
                </a:solidFill>
                <a:latin typeface="Calibri Light" charset="0"/>
                <a:hlinkClick r:id="rId3"/>
              </a:rPr>
              <a:t>Томас </a:t>
            </a:r>
            <a:r>
              <a:rPr lang="ru-RU" b="1">
                <a:solidFill>
                  <a:srgbClr val="000000"/>
                </a:solidFill>
                <a:latin typeface="Calibri Light" charset="0"/>
                <a:hlinkClick r:id="rId4"/>
              </a:rPr>
              <a:t>Гейнсборо</a:t>
            </a:r>
            <a:r>
              <a:rPr lang="ru-RU" b="1">
                <a:solidFill>
                  <a:srgbClr val="000000"/>
                </a:solidFill>
                <a:latin typeface="Calibri Light" charset="0"/>
              </a:rPr>
              <a:t/>
            </a:r>
            <a:br>
              <a:rPr lang="ru-RU" b="1">
                <a:solidFill>
                  <a:srgbClr val="000000"/>
                </a:solidFill>
                <a:latin typeface="Calibri Light" charset="0"/>
              </a:rPr>
            </a:br>
            <a:r>
              <a:rPr lang="ru-RU" b="1">
                <a:solidFill>
                  <a:srgbClr val="000000"/>
                </a:solidFill>
                <a:latin typeface="Calibri Light" charset="0"/>
              </a:rPr>
              <a:t>« Портрет містера і міссіз Ендрюс»</a:t>
            </a:r>
            <a:r>
              <a:rPr lang="ru-RU" b="1">
                <a:latin typeface="Calibri Light" charset="0"/>
              </a:rPr>
              <a:t/>
            </a:r>
            <a:br>
              <a:rPr lang="ru-RU" b="1">
                <a:latin typeface="Calibri Light" charset="0"/>
              </a:rPr>
            </a:br>
            <a:r>
              <a:rPr lang="ru-RU" b="1">
                <a:latin typeface="Calibri Light" charset="0"/>
              </a:rPr>
              <a:t/>
            </a:r>
            <a:br>
              <a:rPr lang="ru-RU" b="1">
                <a:latin typeface="Calibri Light" charset="0"/>
              </a:rPr>
            </a:br>
            <a:endParaRPr lang="uk-UA" b="1">
              <a:latin typeface="Calibri Light" charset="0"/>
            </a:endParaRPr>
          </a:p>
        </p:txBody>
      </p:sp>
      <p:pic>
        <p:nvPicPr>
          <p:cNvPr id="5" name="Місце для вмісту 4" descr="Gainsborough-Andrews.jpg"/>
          <p:cNvPicPr>
            <a:picLocks noGrp="1" noChangeAspect="1"/>
          </p:cNvPicPr>
          <p:nvPr>
            <p:ph idx="1"/>
          </p:nvPr>
        </p:nvPicPr>
        <p:blipFill>
          <a:blip r:embed="rId5"/>
          <a:stretch>
            <a:fillRect/>
          </a:stretch>
        </p:blipFill>
        <p:spPr>
          <a:xfrm>
            <a:off x="-268288" y="-34925"/>
            <a:ext cx="7993063" cy="6849382"/>
          </a:xfrm>
        </p:spPr>
      </p:pic>
    </p:spTree>
    <p:extLst>
      <p:ext uri="{BB962C8B-B14F-4D97-AF65-F5344CB8AC3E}">
        <p14:creationId xmlns="" xmlns:p14="http://schemas.microsoft.com/office/powerpoint/2010/main" val="344331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a:solidFill>
                  <a:srgbClr val="0B0080"/>
                </a:solidFill>
                <a:latin typeface="Calibri Light" charset="0"/>
                <a:hlinkClick r:id="rId3"/>
              </a:rPr>
              <a:t>Рембрандт</a:t>
            </a:r>
            <a:r>
              <a:rPr lang="uk-UA" i="1">
                <a:solidFill>
                  <a:srgbClr val="252525"/>
                </a:solidFill>
                <a:latin typeface="Calibri Light" charset="0"/>
              </a:rPr>
              <a:t>: Свято Валтасара</a:t>
            </a:r>
          </a:p>
        </p:txBody>
      </p:sp>
      <p:pic>
        <p:nvPicPr>
          <p:cNvPr id="5" name="Місце для вмісту 4" descr="Rembrandt-Belsazar.jpg"/>
          <p:cNvPicPr>
            <a:picLocks noGrp="1" noChangeAspect="1"/>
          </p:cNvPicPr>
          <p:nvPr>
            <p:ph idx="1"/>
          </p:nvPr>
        </p:nvPicPr>
        <p:blipFill>
          <a:blip r:embed="rId4"/>
          <a:stretch>
            <a:fillRect/>
          </a:stretch>
        </p:blipFill>
        <p:spPr>
          <a:xfrm>
            <a:off x="82550" y="11113"/>
            <a:ext cx="7624763" cy="6828616"/>
          </a:xfrm>
        </p:spPr>
      </p:pic>
      <p:sp>
        <p:nvSpPr>
          <p:cNvPr id="4" name="Місце для тексту 3"/>
          <p:cNvSpPr>
            <a:spLocks noGrp="1"/>
          </p:cNvSpPr>
          <p:nvPr>
            <p:ph type="body" sz="half" idx="2"/>
          </p:nvPr>
        </p:nvSpPr>
        <p:spPr/>
        <p:txBody>
          <a:bodyPr/>
          <a:lstStyle/>
          <a:p>
            <a:endParaRPr lang="uk-UA"/>
          </a:p>
        </p:txBody>
      </p:sp>
    </p:spTree>
    <p:extLst>
      <p:ext uri="{BB962C8B-B14F-4D97-AF65-F5344CB8AC3E}">
        <p14:creationId xmlns="" xmlns:p14="http://schemas.microsoft.com/office/powerpoint/2010/main" val="344603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5502" y="2454036"/>
            <a:ext cx="3383280" cy="1920240"/>
          </a:xfrm>
        </p:spPr>
        <p:txBody>
          <a:bodyPr/>
          <a:lstStyle/>
          <a:p>
            <a:r>
              <a:rPr lang="ru-RU">
                <a:solidFill>
                  <a:srgbClr val="0B0080"/>
                </a:solidFill>
                <a:latin typeface="Calibri Light" charset="0"/>
                <a:hlinkClick r:id="rId3"/>
              </a:rPr>
              <a:t>Джованні Больтраффіо</a:t>
            </a:r>
            <a:r>
              <a:rPr lang="ru-RU">
                <a:solidFill>
                  <a:srgbClr val="252525"/>
                </a:solidFill>
                <a:latin typeface="Calibri Light" charset="0"/>
              </a:rPr>
              <a:t>   «Чоловік у профіль», між 1498 та 1516</a:t>
            </a:r>
            <a:endParaRPr lang="uk-UA">
              <a:solidFill>
                <a:srgbClr val="252525"/>
              </a:solidFill>
              <a:latin typeface="Calibri Light" charset="0"/>
            </a:endParaRPr>
          </a:p>
        </p:txBody>
      </p:sp>
      <p:pic>
        <p:nvPicPr>
          <p:cNvPr id="5" name="Місце для вмісту 4" descr="444px-Giovanni_Antonio_Boltraffio_008.jpg"/>
          <p:cNvPicPr>
            <a:picLocks noGrp="1" noChangeAspect="1"/>
          </p:cNvPicPr>
          <p:nvPr>
            <p:ph idx="1"/>
          </p:nvPr>
        </p:nvPicPr>
        <p:blipFill>
          <a:blip r:embed="rId4"/>
          <a:stretch>
            <a:fillRect/>
          </a:stretch>
        </p:blipFill>
        <p:spPr>
          <a:xfrm>
            <a:off x="-40899" y="-317154"/>
            <a:ext cx="7694613" cy="7161392"/>
          </a:xfrm>
        </p:spPr>
      </p:pic>
    </p:spTree>
    <p:extLst>
      <p:ext uri="{BB962C8B-B14F-4D97-AF65-F5344CB8AC3E}">
        <p14:creationId xmlns="" xmlns:p14="http://schemas.microsoft.com/office/powerpoint/2010/main" val="8774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solidFill>
                  <a:srgbClr val="0B0080"/>
                </a:solidFill>
                <a:latin typeface="Calibri Light" charset="0"/>
                <a:hlinkClick r:id="rId3"/>
              </a:rPr>
              <a:t>Вінсент</a:t>
            </a:r>
            <a:r>
              <a:rPr lang="uk-UA" dirty="0">
                <a:solidFill>
                  <a:srgbClr val="0B0080"/>
                </a:solidFill>
                <a:latin typeface="Calibri Light" charset="0"/>
                <a:hlinkClick r:id="rId3"/>
              </a:rPr>
              <a:t> </a:t>
            </a:r>
            <a:r>
              <a:rPr lang="uk-UA" dirty="0" err="1">
                <a:solidFill>
                  <a:srgbClr val="0B0080"/>
                </a:solidFill>
                <a:latin typeface="Calibri Light" charset="0"/>
                <a:hlinkClick r:id="rId3"/>
              </a:rPr>
              <a:t>ван</a:t>
            </a:r>
            <a:r>
              <a:rPr lang="uk-UA" dirty="0">
                <a:solidFill>
                  <a:srgbClr val="0B0080"/>
                </a:solidFill>
                <a:latin typeface="Calibri Light" charset="0"/>
                <a:hlinkClick r:id="rId3"/>
              </a:rPr>
              <a:t> </a:t>
            </a:r>
            <a:r>
              <a:rPr lang="uk-UA" dirty="0" err="1">
                <a:solidFill>
                  <a:srgbClr val="0B0080"/>
                </a:solidFill>
                <a:latin typeface="Calibri Light" charset="0"/>
                <a:hlinkClick r:id="rId3"/>
              </a:rPr>
              <a:t>Гог</a:t>
            </a:r>
            <a:r>
              <a:rPr lang="uk-UA" dirty="0" smtClean="0">
                <a:solidFill>
                  <a:srgbClr val="252525"/>
                </a:solidFill>
                <a:latin typeface="Calibri Light" charset="0"/>
              </a:rPr>
              <a:t>:</a:t>
            </a:r>
            <a:r>
              <a:rPr lang="en-US" smtClean="0">
                <a:solidFill>
                  <a:srgbClr val="252525"/>
                </a:solidFill>
                <a:latin typeface="Calibri Light" charset="0"/>
              </a:rPr>
              <a:t> </a:t>
            </a:r>
            <a:r>
              <a:rPr lang="uk-UA" i="1" smtClean="0">
                <a:solidFill>
                  <a:srgbClr val="252525"/>
                </a:solidFill>
                <a:latin typeface="Calibri Light" charset="0"/>
              </a:rPr>
              <a:t>Соняшники</a:t>
            </a:r>
            <a:endParaRPr lang="uk-UA" i="1" dirty="0">
              <a:solidFill>
                <a:srgbClr val="252525"/>
              </a:solidFill>
              <a:latin typeface="Calibri Light" charset="0"/>
            </a:endParaRPr>
          </a:p>
        </p:txBody>
      </p:sp>
      <p:sp>
        <p:nvSpPr>
          <p:cNvPr id="4" name="Місце для тексту 3"/>
          <p:cNvSpPr>
            <a:spLocks noGrp="1"/>
          </p:cNvSpPr>
          <p:nvPr>
            <p:ph type="body" sz="half" idx="2"/>
          </p:nvPr>
        </p:nvSpPr>
        <p:spPr/>
        <p:txBody>
          <a:bodyPr/>
          <a:lstStyle/>
          <a:p>
            <a:endParaRPr lang="uk-UA" dirty="0"/>
          </a:p>
        </p:txBody>
      </p:sp>
      <p:pic>
        <p:nvPicPr>
          <p:cNvPr id="7" name="Місце для вмісту 6" descr="475px-Vincent_Willem_van_Gogh_127.jpg"/>
          <p:cNvPicPr>
            <a:picLocks noGrp="1" noChangeAspect="1"/>
          </p:cNvPicPr>
          <p:nvPr>
            <p:ph idx="1"/>
          </p:nvPr>
        </p:nvPicPr>
        <p:blipFill>
          <a:blip r:embed="rId4"/>
          <a:stretch>
            <a:fillRect/>
          </a:stretch>
        </p:blipFill>
        <p:spPr>
          <a:xfrm>
            <a:off x="0" y="0"/>
            <a:ext cx="7615003" cy="6858000"/>
          </a:xfrm>
        </p:spPr>
      </p:pic>
    </p:spTree>
    <p:extLst>
      <p:ext uri="{BB962C8B-B14F-4D97-AF65-F5344CB8AC3E}">
        <p14:creationId xmlns="" xmlns:p14="http://schemas.microsoft.com/office/powerpoint/2010/main" val="360240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4067" y="-269913"/>
            <a:ext cx="9153242" cy="1628134"/>
          </a:xfrm>
        </p:spPr>
        <p:txBody>
          <a:bodyPr/>
          <a:lstStyle/>
          <a:p>
            <a:r>
              <a:rPr lang="uk-UA" sz="7200" b="1" dirty="0"/>
              <a:t>Історія приміщення</a:t>
            </a:r>
          </a:p>
        </p:txBody>
      </p:sp>
      <p:sp>
        <p:nvSpPr>
          <p:cNvPr id="3" name="Підзаголовок 2"/>
          <p:cNvSpPr>
            <a:spLocks noGrp="1"/>
          </p:cNvSpPr>
          <p:nvPr>
            <p:ph type="subTitle" idx="1"/>
          </p:nvPr>
        </p:nvSpPr>
        <p:spPr>
          <a:xfrm>
            <a:off x="508000" y="1579563"/>
            <a:ext cx="5729288" cy="4565511"/>
          </a:xfrm>
        </p:spPr>
        <p:txBody>
          <a:bodyPr>
            <a:normAutofit fontScale="55000" lnSpcReduction="20000"/>
          </a:bodyPr>
          <a:lstStyle/>
          <a:p>
            <a:r>
              <a:rPr lang="uk-UA" sz="4800">
                <a:solidFill>
                  <a:srgbClr val="FFFFFF"/>
                </a:solidFill>
                <a:latin typeface="Calibri Light" panose="020F0302020204030204"/>
              </a:rPr>
              <a:t> </a:t>
            </a:r>
            <a:r>
              <a:rPr lang="uk-UA" sz="4800">
                <a:solidFill>
                  <a:srgbClr val="0C0C0C"/>
                </a:solidFill>
                <a:latin typeface="Arial" charset="0"/>
              </a:rPr>
              <a:t>У квітні 1824 Палата громад погодилася виплатити £ 57000 для збору колекції картин  Ангерстейна</a:t>
            </a:r>
            <a:r>
              <a:rPr lang="arn-CL" sz="4800">
                <a:solidFill>
                  <a:srgbClr val="0C0C0C"/>
                </a:solidFill>
                <a:latin typeface="Arial" charset="0"/>
              </a:rPr>
              <a:t>. </a:t>
            </a:r>
            <a:r>
              <a:rPr lang="uk-UA" sz="4800">
                <a:solidFill>
                  <a:srgbClr val="0C0C0C"/>
                </a:solidFill>
                <a:latin typeface="Arial" charset="0"/>
              </a:rPr>
              <a:t>Його 38картин були призначені, щоб сформувати  нову національну колекцію</a:t>
            </a:r>
            <a:r>
              <a:rPr lang="ru-RU" sz="4800">
                <a:solidFill>
                  <a:srgbClr val="0C0C0C"/>
                </a:solidFill>
                <a:latin typeface="Arial" charset="0"/>
              </a:rPr>
              <a:t>.Невелика первісна галерея не мала власного приміщення. Її розмістили в будинку покійного Ангерстейна. Картини займали усі стіни, в залах було тісно, накопичувався бруд від відвідувачів </a:t>
            </a:r>
            <a:r>
              <a:rPr lang="uk-UA" sz="4800">
                <a:solidFill>
                  <a:srgbClr val="0C0C0C"/>
                </a:solidFill>
                <a:latin typeface="Arial" charset="0"/>
              </a:rPr>
              <a:t>. Розмір будівлі - будинок Ангерстейна</a:t>
            </a:r>
            <a:r>
              <a:rPr lang="arn-CL" sz="4800">
                <a:solidFill>
                  <a:srgbClr val="0C0C0C"/>
                </a:solidFill>
                <a:latin typeface="Arial" charset="0"/>
              </a:rPr>
              <a:t>- </a:t>
            </a:r>
            <a:r>
              <a:rPr lang="uk-UA" sz="4800">
                <a:solidFill>
                  <a:srgbClr val="0C0C0C"/>
                </a:solidFill>
                <a:latin typeface="Arial" charset="0"/>
              </a:rPr>
              <a:t>був порівняно маленький з іншими національними художніми галереями, тож його  висміювали </a:t>
            </a:r>
            <a:r>
              <a:rPr lang="ru-RU" sz="4800">
                <a:solidFill>
                  <a:srgbClr val="0C0C0C"/>
                </a:solidFill>
                <a:latin typeface="Arial" charset="0"/>
              </a:rPr>
              <a:t>в пресі.</a:t>
            </a:r>
            <a:endParaRPr lang="uk-UA" sz="4800">
              <a:solidFill>
                <a:srgbClr val="0C0C0C"/>
              </a:solidFill>
              <a:latin typeface="Arial" charset="0"/>
            </a:endParaRPr>
          </a:p>
          <a:p>
            <a:endParaRPr lang="uk-UA"/>
          </a:p>
        </p:txBody>
      </p:sp>
      <p:pic>
        <p:nvPicPr>
          <p:cNvPr id="5" name="Рисунок 4" descr="paintings-displayed-100-pall-mall-c-twothird.jpg"/>
          <p:cNvPicPr>
            <a:picLocks noChangeAspect="1"/>
          </p:cNvPicPr>
          <p:nvPr/>
        </p:nvPicPr>
        <p:blipFill>
          <a:blip r:embed="rId3"/>
          <a:stretch>
            <a:fillRect/>
          </a:stretch>
        </p:blipFill>
        <p:spPr>
          <a:xfrm>
            <a:off x="6471386" y="1438524"/>
            <a:ext cx="5368925" cy="4243897"/>
          </a:xfrm>
          <a:prstGeom prst="rect">
            <a:avLst/>
          </a:prstGeom>
        </p:spPr>
      </p:pic>
      <p:sp>
        <p:nvSpPr>
          <p:cNvPr id="8" name="TextBox 7"/>
          <p:cNvSpPr txBox="1"/>
          <p:nvPr/>
        </p:nvSpPr>
        <p:spPr>
          <a:xfrm>
            <a:off x="1989138" y="4635500"/>
            <a:ext cx="8086725" cy="369332"/>
          </a:xfrm>
          <a:prstGeom prst="rect">
            <a:avLst/>
          </a:prstGeom>
        </p:spPr>
        <p:txBody>
          <a:bodyPr rtlCol="0">
            <a:spAutoFit/>
          </a:bodyPr>
          <a:lstStyle/>
          <a:p>
            <a:pPr algn="ctr"/>
            <a:endParaRPr lang="uk-UA"/>
          </a:p>
        </p:txBody>
      </p:sp>
    </p:spTree>
    <p:extLst>
      <p:ext uri="{BB962C8B-B14F-4D97-AF65-F5344CB8AC3E}">
        <p14:creationId xmlns="" xmlns:p14="http://schemas.microsoft.com/office/powerpoint/2010/main" val="8432175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9514" y="-2227369"/>
            <a:ext cx="10782300" cy="3352800"/>
          </a:xfrm>
        </p:spPr>
        <p:txBody>
          <a:bodyPr/>
          <a:lstStyle/>
          <a:p>
            <a:r>
              <a:rPr lang="uk-UA"/>
              <a:t>І</a:t>
            </a:r>
            <a:r>
              <a:rPr lang="uk-UA" sz="7200"/>
              <a:t>сторія приміщення</a:t>
            </a:r>
            <a:r>
              <a:rPr lang="uk-UA"/>
              <a:t> </a:t>
            </a:r>
          </a:p>
        </p:txBody>
      </p:sp>
      <p:sp>
        <p:nvSpPr>
          <p:cNvPr id="3" name="Підзаголовок 2"/>
          <p:cNvSpPr>
            <a:spLocks noGrp="1"/>
          </p:cNvSpPr>
          <p:nvPr>
            <p:ph type="subTitle" idx="1"/>
          </p:nvPr>
        </p:nvSpPr>
        <p:spPr>
          <a:xfrm>
            <a:off x="5253038" y="1189038"/>
            <a:ext cx="6362700" cy="5016981"/>
          </a:xfrm>
        </p:spPr>
        <p:txBody>
          <a:bodyPr>
            <a:normAutofit fontScale="55000" lnSpcReduction="20000"/>
          </a:bodyPr>
          <a:lstStyle/>
          <a:p>
            <a:pPr algn="ctr"/>
            <a:r>
              <a:rPr lang="uk-UA">
                <a:solidFill>
                  <a:srgbClr val="000000"/>
                </a:solidFill>
                <a:latin typeface="Arial" charset="0"/>
              </a:rPr>
              <a:t>У 1831 році парламент прийняв рішення побудувати будівлю для Національної галереї на Трафальгарській площі. Архітектор Вільям Вілкінс отримав замову на проект приміщення для галереї. Приміщення побудували на півночі Трафалгарської площі. Вілкінс не був багато обдарованою особою, а малоприємний стиль пізнього англійського класицизму ще більше звузив можливості архітектора. Плаский фасад прикрашений традиційними портиками, коланами,  пілястрами, трикутним фронтоном, куполом в центрі і негармонійними бічними. За проектом повинні бути ще скульптури, але їх так ніколи і не зробили.Нова будівля, нарешті, відкрилась у 1838 році.</a:t>
            </a:r>
            <a:r>
              <a:rPr lang="uk-UA">
                <a:solidFill>
                  <a:srgbClr val="0C0C0C"/>
                </a:solidFill>
                <a:latin typeface="Arial" charset="0"/>
              </a:rPr>
              <a:t>Національна галерея стоїть на місці колишньої конюшні короля. Архітектор галереї, Вільям Уілкінс, використовував багато методів будівництва будівлі стайні, коли він побудував Національну галерею.У 1826 році неподалік </a:t>
            </a:r>
            <a:r>
              <a:rPr lang="en-US">
                <a:solidFill>
                  <a:srgbClr val="0C0C0C"/>
                </a:solidFill>
                <a:latin typeface="Arial" charset="0"/>
              </a:rPr>
              <a:t>Carlton House, </a:t>
            </a:r>
            <a:r>
              <a:rPr lang="uk-UA">
                <a:solidFill>
                  <a:srgbClr val="0C0C0C"/>
                </a:solidFill>
                <a:latin typeface="Arial" charset="0"/>
              </a:rPr>
              <a:t>колишній будинок принца-регента, був знесений, але його вражаючі колони були врятовані. Уілкінс обрав вісім колон , щоб використати в його новій будівлі Національної галереї. Але він тоді вирішив, що вони були занадто малі для центрального портика. Проте, можна припустити, що вони в кінцевому підсумку були використані в східних і західних портиках .</a:t>
            </a:r>
          </a:p>
          <a:p>
            <a:endParaRPr lang="uk-UA">
              <a:solidFill>
                <a:srgbClr val="000000"/>
              </a:solidFill>
              <a:latin typeface="Arial" charset="0"/>
            </a:endParaRPr>
          </a:p>
          <a:p>
            <a:endParaRPr lang="uk-UA">
              <a:solidFill>
                <a:srgbClr val="0C0C0C"/>
              </a:solidFill>
              <a:latin typeface="Arial" charset="0"/>
            </a:endParaRPr>
          </a:p>
        </p:txBody>
      </p:sp>
      <p:sp>
        <p:nvSpPr>
          <p:cNvPr id="4" name="TextBox 3"/>
          <p:cNvSpPr txBox="1"/>
          <p:nvPr/>
        </p:nvSpPr>
        <p:spPr>
          <a:xfrm>
            <a:off x="561383" y="3470275"/>
            <a:ext cx="10552705" cy="369332"/>
          </a:xfrm>
          <a:prstGeom prst="rect">
            <a:avLst/>
          </a:prstGeom>
        </p:spPr>
        <p:txBody>
          <a:bodyPr rtlCol="0">
            <a:spAutoFit/>
          </a:bodyPr>
          <a:lstStyle/>
          <a:p>
            <a:pPr algn="ctr"/>
            <a:endParaRPr lang="uk-UA">
              <a:solidFill>
                <a:srgbClr val="393C41"/>
              </a:solidFill>
              <a:latin typeface="Arial" charset="0"/>
            </a:endParaRPr>
          </a:p>
        </p:txBody>
      </p:sp>
      <p:pic>
        <p:nvPicPr>
          <p:cNvPr id="5" name="Рисунок 4" descr="kings-mews-interior-c-twothird.jpg"/>
          <p:cNvPicPr>
            <a:picLocks noChangeAspect="1"/>
          </p:cNvPicPr>
          <p:nvPr/>
        </p:nvPicPr>
        <p:blipFill>
          <a:blip r:embed="rId3"/>
          <a:stretch>
            <a:fillRect/>
          </a:stretch>
        </p:blipFill>
        <p:spPr>
          <a:xfrm>
            <a:off x="152400" y="1169988"/>
            <a:ext cx="5121275" cy="4559486"/>
          </a:xfrm>
          <a:prstGeom prst="rect">
            <a:avLst/>
          </a:prstGeom>
        </p:spPr>
      </p:pic>
    </p:spTree>
    <p:extLst>
      <p:ext uri="{BB962C8B-B14F-4D97-AF65-F5344CB8AC3E}">
        <p14:creationId xmlns="" xmlns:p14="http://schemas.microsoft.com/office/powerpoint/2010/main" val="363991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666750" y="929492"/>
            <a:ext cx="6324600" cy="5904696"/>
          </a:xfrm>
        </p:spPr>
        <p:txBody>
          <a:bodyPr>
            <a:normAutofit fontScale="55000" lnSpcReduction="20000"/>
          </a:bodyPr>
          <a:lstStyle/>
          <a:p>
            <a:endParaRPr lang="uk-UA" sz="7200">
              <a:solidFill>
                <a:srgbClr val="FFFFFF"/>
              </a:solidFill>
              <a:latin typeface="Arial" charset="0"/>
            </a:endParaRPr>
          </a:p>
          <a:p>
            <a:r>
              <a:rPr lang="uk-UA">
                <a:solidFill>
                  <a:srgbClr val="0C0C0C"/>
                </a:solidFill>
                <a:latin typeface="Arial" charset="0"/>
              </a:rPr>
              <a:t>Королівська академія мистецтв також була спочатку розміщена в новій будівлі Національної галереї на Трафальгарській площі. У 1869 році Королівська академія переїхала у в нову будівлю на Пікаділлі, залишаючи додатковий простір для Національної галереї</a:t>
            </a:r>
          </a:p>
          <a:p>
            <a:r>
              <a:rPr lang="uk-UA">
                <a:solidFill>
                  <a:srgbClr val="0C0C0C"/>
                </a:solidFill>
                <a:latin typeface="Arial" charset="0"/>
              </a:rPr>
              <a:t>Було багато публічної критики будівлі Національної галереї і в 1869 році архітектору Е. М. Баррі було запропоновано представити проекти перебудови всієї галереї на Трафальгарській площі.</a:t>
            </a:r>
          </a:p>
          <a:p>
            <a:r>
              <a:rPr lang="uk-UA">
                <a:solidFill>
                  <a:srgbClr val="0C0C0C"/>
                </a:solidFill>
                <a:latin typeface="Arial" charset="0"/>
              </a:rPr>
              <a:t>Після довгих обговорень було прийнято рішення про те, що існуюча будівля має залишатися, але має бути додано крило. Ця робота була завершена в 1876 році, і додала сім нових виставкових залів, в тому числі вражаючі куполи.</a:t>
            </a:r>
          </a:p>
          <a:p>
            <a:r>
              <a:rPr lang="uk-UA">
                <a:solidFill>
                  <a:srgbClr val="0C0C0C"/>
                </a:solidFill>
                <a:latin typeface="Arial" charset="0"/>
              </a:rPr>
              <a:t>Опікуни протягом тривалого часу хотіли забезпечити вільний простір для Національної галереї. Центр Лондона був дуже обмежений. Зрештою, в 1907 році, казарми в задній частині галереї були очищені, і почалася робота, щоб побудувати п'ять нових галерей.</a:t>
            </a:r>
          </a:p>
          <a:p>
            <a:r>
              <a:rPr lang="uk-UA">
                <a:solidFill>
                  <a:srgbClr val="0C0C0C"/>
                </a:solidFill>
                <a:latin typeface="Arial" charset="0"/>
              </a:rPr>
              <a:t>Зараз Галерея має загальну площу 46 396 квадратних метрів . Є досить велика, щоб вмістити більше 2000 лондонських двоповерхових автобусів.</a:t>
            </a:r>
          </a:p>
        </p:txBody>
      </p:sp>
      <p:pic>
        <p:nvPicPr>
          <p:cNvPr id="4" name="Рисунок 3" descr="national-gallery-new-additions-c-twothird.jpg"/>
          <p:cNvPicPr>
            <a:picLocks noChangeAspect="1"/>
          </p:cNvPicPr>
          <p:nvPr/>
        </p:nvPicPr>
        <p:blipFill>
          <a:blip r:embed="rId3"/>
          <a:stretch>
            <a:fillRect/>
          </a:stretch>
        </p:blipFill>
        <p:spPr>
          <a:xfrm>
            <a:off x="7002885" y="1406525"/>
            <a:ext cx="5036715" cy="5280025"/>
          </a:xfrm>
          <a:prstGeom prst="rect">
            <a:avLst/>
          </a:prstGeom>
        </p:spPr>
      </p:pic>
      <p:sp>
        <p:nvSpPr>
          <p:cNvPr id="5" name="TextBox 4"/>
          <p:cNvSpPr txBox="1"/>
          <p:nvPr/>
        </p:nvSpPr>
        <p:spPr>
          <a:xfrm>
            <a:off x="1054100" y="332166"/>
            <a:ext cx="9944100" cy="1200329"/>
          </a:xfrm>
          <a:prstGeom prst="rect">
            <a:avLst/>
          </a:prstGeom>
        </p:spPr>
        <p:txBody>
          <a:bodyPr rtlCol="0">
            <a:spAutoFit/>
          </a:bodyPr>
          <a:lstStyle/>
          <a:p>
            <a:pPr algn="ctr"/>
            <a:r>
              <a:rPr lang="uk-UA" sz="7200">
                <a:solidFill>
                  <a:srgbClr val="FFFFFF"/>
                </a:solidFill>
              </a:rPr>
              <a:t>Історія приміщення</a:t>
            </a:r>
            <a:endParaRPr lang="uk-UA" sz="7200"/>
          </a:p>
        </p:txBody>
      </p:sp>
    </p:spTree>
    <p:extLst>
      <p:ext uri="{BB962C8B-B14F-4D97-AF65-F5344CB8AC3E}">
        <p14:creationId xmlns="" xmlns:p14="http://schemas.microsoft.com/office/powerpoint/2010/main" val="11080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33728" y="-170620"/>
            <a:ext cx="8196263" cy="1285027"/>
          </a:xfrm>
        </p:spPr>
        <p:txBody>
          <a:bodyPr/>
          <a:lstStyle/>
          <a:p>
            <a:r>
              <a:rPr lang="uk-UA"/>
              <a:t>Огляд картин</a:t>
            </a:r>
          </a:p>
        </p:txBody>
      </p:sp>
      <p:sp>
        <p:nvSpPr>
          <p:cNvPr id="3" name="Підзаголовок 2"/>
          <p:cNvSpPr>
            <a:spLocks noGrp="1"/>
          </p:cNvSpPr>
          <p:nvPr>
            <p:ph type="subTitle" idx="1"/>
          </p:nvPr>
        </p:nvSpPr>
        <p:spPr>
          <a:xfrm>
            <a:off x="508000" y="1181100"/>
            <a:ext cx="11371534" cy="5653088"/>
          </a:xfrm>
        </p:spPr>
        <p:txBody>
          <a:bodyPr>
            <a:normAutofit fontScale="32500" lnSpcReduction="20000"/>
          </a:bodyPr>
          <a:lstStyle/>
          <a:p>
            <a:r>
              <a:rPr lang="uk-UA" sz="7200">
                <a:solidFill>
                  <a:srgbClr val="0C0C0C"/>
                </a:solidFill>
                <a:latin typeface="Calibri Light" charset="0"/>
              </a:rPr>
              <a:t>Національна галерея містить понад 2300 робіт. Всі основні традиції західноєвропейського живопису представлені від художників пізнього середньовіччя і Відродження Італії в французьких імпресіоністів.</a:t>
            </a:r>
          </a:p>
          <a:p>
            <a:r>
              <a:rPr lang="uk-UA" sz="7200">
                <a:solidFill>
                  <a:srgbClr val="0C0C0C"/>
                </a:solidFill>
                <a:latin typeface="Calibri Light" charset="0"/>
              </a:rPr>
              <a:t>травень 1824 року,  колекція банкіра Ангерстейна: п'ять пейзажів Клода Лоррена, полотно Себастьяно дель Пйомбо «Воскресіння Лазаря», картини «Венера і Адоніс» Тіціана, «Викрадення сабінянок» Рубенса, хогартівська серія «Модний шлюб», портрет адмірала Гітфілда пензля Рейнольдса та «Сільське свято» Вілкі.</a:t>
            </a:r>
          </a:p>
          <a:p>
            <a:r>
              <a:rPr lang="uk-UA" sz="7200">
                <a:solidFill>
                  <a:srgbClr val="0C0C0C"/>
                </a:solidFill>
                <a:latin typeface="Calibri Light" charset="0"/>
              </a:rPr>
              <a:t> Згодом новими картинами колекцію поповнив Джордж Бомонт: пейзаж Каналетто «Будинок каменяра», композиція Веста «Орест і Пілад», Вілкі «Сліпий скрипаль», пейзаж Рубенса «Пейзаж із замком Стен». </a:t>
            </a:r>
          </a:p>
          <a:p>
            <a:r>
              <a:rPr lang="uk-UA" sz="7200">
                <a:solidFill>
                  <a:srgbClr val="0C0C0C"/>
                </a:solidFill>
                <a:latin typeface="Calibri Light" charset="0"/>
              </a:rPr>
              <a:t>1831 року галерея поповнилася великою кількістю картин, що їх заповідав колекціонер Голуелл-Карр («Святий Георгій» Тінторетто, «Святе сімейство» Тіціана, «Святе сімейство» Андреа дель Сарто , «Жінка, що купається в струмку» Рембрандта).</a:t>
            </a:r>
          </a:p>
          <a:p>
            <a:r>
              <a:rPr lang="uk-UA" sz="7200">
                <a:solidFill>
                  <a:srgbClr val="0C0C0C"/>
                </a:solidFill>
                <a:latin typeface="Calibri Light" charset="0"/>
              </a:rPr>
              <a:t>У 1838 році за заповітом лорда Фарнбру галерея поповнилася такими картинами як «Вечір» Рубенса, «Пейзаж із заходом сонця», «Пейзаж із замком Стен», «Водопій», «Віз, що їде на ринок» Гейнсборо, «Хлібне поле» Констебля.</a:t>
            </a:r>
          </a:p>
          <a:p>
            <a:endParaRPr lang="uk-UA">
              <a:solidFill>
                <a:srgbClr val="000000"/>
              </a:solidFill>
              <a:latin typeface="Calibri Light" charset="0"/>
            </a:endParaRPr>
          </a:p>
        </p:txBody>
      </p:sp>
    </p:spTree>
    <p:extLst>
      <p:ext uri="{BB962C8B-B14F-4D97-AF65-F5344CB8AC3E}">
        <p14:creationId xmlns="" xmlns:p14="http://schemas.microsoft.com/office/powerpoint/2010/main" val="29676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48228" y="661183"/>
            <a:ext cx="10782300" cy="496573"/>
          </a:xfrm>
        </p:spPr>
        <p:txBody>
          <a:bodyPr/>
          <a:lstStyle/>
          <a:p>
            <a:r>
              <a:rPr lang="uk-UA" sz="7200"/>
              <a:t>Огляд картин</a:t>
            </a:r>
          </a:p>
        </p:txBody>
      </p:sp>
      <p:sp>
        <p:nvSpPr>
          <p:cNvPr id="3" name="Підзаголовок 2"/>
          <p:cNvSpPr>
            <a:spLocks noGrp="1"/>
          </p:cNvSpPr>
          <p:nvPr>
            <p:ph type="subTitle" idx="1"/>
          </p:nvPr>
        </p:nvSpPr>
        <p:spPr>
          <a:xfrm>
            <a:off x="752475" y="1114083"/>
            <a:ext cx="9228138" cy="4762842"/>
          </a:xfrm>
        </p:spPr>
        <p:txBody>
          <a:bodyPr>
            <a:normAutofit fontScale="55000" lnSpcReduction="20000"/>
          </a:bodyPr>
          <a:lstStyle/>
          <a:p>
            <a:endParaRPr lang="uk-UA" sz="4800">
              <a:solidFill>
                <a:srgbClr val="252525"/>
              </a:solidFill>
              <a:latin typeface="Calibri Light" charset="0"/>
            </a:endParaRPr>
          </a:p>
          <a:p>
            <a:r>
              <a:rPr lang="uk-UA" sz="4800">
                <a:solidFill>
                  <a:srgbClr val="252525"/>
                </a:solidFill>
                <a:latin typeface="Calibri Light" charset="0"/>
              </a:rPr>
              <a:t>1847 року Роберт Верон подарував галереї 156 картин англійських художників.</a:t>
            </a:r>
          </a:p>
          <a:p>
            <a:r>
              <a:rPr lang="uk-UA" sz="4800">
                <a:solidFill>
                  <a:srgbClr val="252525"/>
                </a:solidFill>
                <a:latin typeface="Calibri Light" charset="0"/>
              </a:rPr>
              <a:t> В 1851 році після смерті художника Джозефа Маллорда Вільяма Тернера за заповітом перейшло 300 його картин та 19 тисяч малюнків і акварелей. В 1857 році придбано колекцію Ломбарді-Бальді (картини Дуччо, Маргарито з Ареццо, Паоло Учелло).</a:t>
            </a:r>
          </a:p>
          <a:p>
            <a:r>
              <a:rPr lang="uk-UA" sz="4800">
                <a:solidFill>
                  <a:srgbClr val="252525"/>
                </a:solidFill>
                <a:latin typeface="Calibri Light" charset="0"/>
              </a:rPr>
              <a:t>У 1875 році галерея поповнилася колекцією з 94 картин Уїнна Елліса, які він заповів Національній галереї. </a:t>
            </a:r>
          </a:p>
          <a:p>
            <a:r>
              <a:rPr lang="uk-UA" sz="4800">
                <a:solidFill>
                  <a:srgbClr val="252525"/>
                </a:solidFill>
                <a:latin typeface="Calibri Light" charset="0"/>
              </a:rPr>
              <a:t>У 1884 році було куплено полотно «Мадонна Ансідеї» Рафаеля і «Кінний портрет Карла </a:t>
            </a:r>
            <a:r>
              <a:rPr lang="arn-CL" sz="4800">
                <a:solidFill>
                  <a:srgbClr val="252525"/>
                </a:solidFill>
                <a:latin typeface="Calibri Light" charset="0"/>
              </a:rPr>
              <a:t>I» </a:t>
            </a:r>
            <a:r>
              <a:rPr lang="uk-UA" sz="4800">
                <a:solidFill>
                  <a:srgbClr val="252525"/>
                </a:solidFill>
                <a:latin typeface="Calibri Light" charset="0"/>
              </a:rPr>
              <a:t>Ван Дейка.</a:t>
            </a:r>
          </a:p>
          <a:p>
            <a:r>
              <a:rPr lang="uk-UA" sz="4800">
                <a:solidFill>
                  <a:srgbClr val="252525"/>
                </a:solidFill>
                <a:latin typeface="Calibri Light" charset="0"/>
              </a:rPr>
              <a:t/>
            </a:r>
            <a:br>
              <a:rPr lang="uk-UA" sz="4800">
                <a:solidFill>
                  <a:srgbClr val="252525"/>
                </a:solidFill>
                <a:latin typeface="Calibri Light" charset="0"/>
              </a:rPr>
            </a:br>
            <a:endParaRPr lang="uk-UA" sz="4800">
              <a:solidFill>
                <a:srgbClr val="252525"/>
              </a:solidFill>
              <a:latin typeface="Calibri Light" charset="0"/>
            </a:endParaRPr>
          </a:p>
          <a:p>
            <a:endParaRPr lang="uk-UA"/>
          </a:p>
        </p:txBody>
      </p:sp>
    </p:spTree>
    <p:extLst>
      <p:ext uri="{BB962C8B-B14F-4D97-AF65-F5344CB8AC3E}">
        <p14:creationId xmlns="" xmlns:p14="http://schemas.microsoft.com/office/powerpoint/2010/main" val="24848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43702" y="769938"/>
            <a:ext cx="9041848" cy="1031875"/>
          </a:xfrm>
        </p:spPr>
        <p:txBody>
          <a:bodyPr/>
          <a:lstStyle/>
          <a:p>
            <a:r>
              <a:rPr lang="uk-UA" b="1"/>
              <a:t>Огляд картин.</a:t>
            </a:r>
            <a:r>
              <a:rPr lang="uk-UA"/>
              <a:t/>
            </a:r>
            <a:br>
              <a:rPr lang="uk-UA"/>
            </a:br>
            <a:r>
              <a:rPr lang="uk-UA" sz="4800" b="1">
                <a:latin typeface="Calibri Light" panose="020F0302020204030204"/>
              </a:rPr>
              <a:t>   </a:t>
            </a:r>
            <a:r>
              <a:rPr lang="uk-UA" sz="4800" b="1"/>
              <a:t>Придбання ХХ століття </a:t>
            </a:r>
          </a:p>
        </p:txBody>
      </p:sp>
      <p:sp>
        <p:nvSpPr>
          <p:cNvPr id="3" name="Підзаголовок 2"/>
          <p:cNvSpPr>
            <a:spLocks noGrp="1"/>
          </p:cNvSpPr>
          <p:nvPr>
            <p:ph type="subTitle" idx="1"/>
          </p:nvPr>
        </p:nvSpPr>
        <p:spPr>
          <a:xfrm>
            <a:off x="796160" y="2351088"/>
            <a:ext cx="10829103" cy="3162300"/>
          </a:xfrm>
        </p:spPr>
        <p:txBody>
          <a:bodyPr>
            <a:normAutofit fontScale="32500" lnSpcReduction="20000"/>
          </a:bodyPr>
          <a:lstStyle/>
          <a:p>
            <a:r>
              <a:rPr lang="uk-UA" sz="4800">
                <a:solidFill>
                  <a:srgbClr val="252525"/>
                </a:solidFill>
                <a:latin typeface="Calibri Light" charset="0"/>
              </a:rPr>
              <a:t>у 1916 р. галерея придбала вівтарний образ 15 ст. Мазаччо — «Мадонна з немовлям».</a:t>
            </a:r>
          </a:p>
          <a:p>
            <a:r>
              <a:rPr lang="uk-UA" sz="4800">
                <a:solidFill>
                  <a:srgbClr val="252525"/>
                </a:solidFill>
                <a:latin typeface="Calibri Light" charset="0"/>
              </a:rPr>
              <a:t>у 1924 р. по заповіту Монда галерея отримала чергових Боттічеллі (Сцени життя Св. Зіновія) та Тиціана.</a:t>
            </a:r>
          </a:p>
          <a:p>
            <a:r>
              <a:rPr lang="uk-UA" sz="4800">
                <a:solidFill>
                  <a:srgbClr val="252525"/>
                </a:solidFill>
                <a:latin typeface="Calibri Light" charset="0"/>
              </a:rPr>
              <a:t>У 1934 р. галерея придбала картину " Знущання над Христом " — автор Босх</a:t>
            </a:r>
            <a:endParaRPr lang="uk-UA" sz="4800">
              <a:solidFill>
                <a:srgbClr val="252525"/>
              </a:solidFill>
              <a:latin typeface="Calibri Light" charset="0"/>
              <a:hlinkClick r:id="rId3"/>
            </a:endParaRPr>
          </a:p>
          <a:p>
            <a:r>
              <a:rPr lang="uk-UA" sz="4800">
                <a:solidFill>
                  <a:srgbClr val="252525"/>
                </a:solidFill>
                <a:latin typeface="Calibri Light" charset="0"/>
              </a:rPr>
              <a:t>У 1954 р.- галерея стала власницею двох картин Гейнсборо («Ранкова прогулянка» та « Портрет містера і міссіз Ендрюс») </a:t>
            </a:r>
          </a:p>
          <a:p>
            <a:r>
              <a:rPr lang="uk-UA" sz="4800">
                <a:solidFill>
                  <a:srgbClr val="252525"/>
                </a:solidFill>
                <a:latin typeface="Calibri Light" charset="0"/>
              </a:rPr>
              <a:t>У 1962 р. галерея придбала картон Леонардо да Вінчі (Св. Анна та Марія з немовлям) та "Пейзаж " Джорджоне.</a:t>
            </a:r>
          </a:p>
          <a:p>
            <a:r>
              <a:rPr lang="uk-UA" sz="4800">
                <a:solidFill>
                  <a:srgbClr val="252525"/>
                </a:solidFill>
                <a:latin typeface="Calibri Light" charset="0"/>
              </a:rPr>
              <a:t>У 1972 р. галерея отримала Пікассо (« Натюрморт ») та картину Матісса- «Портрет Грети Моль».</a:t>
            </a:r>
          </a:p>
          <a:p>
            <a:r>
              <a:rPr lang="uk-UA" sz="4800">
                <a:solidFill>
                  <a:srgbClr val="252525"/>
                </a:solidFill>
                <a:latin typeface="Calibri Light" charset="0"/>
              </a:rPr>
              <a:t>За період директорства Майкла Леві з 1973 по 1986 рр. Національна галерея придбала нові </a:t>
            </a:r>
            <a:r>
              <a:rPr lang="ru-RU" sz="4800">
                <a:solidFill>
                  <a:srgbClr val="252525"/>
                </a:solidFill>
                <a:latin typeface="Calibri Light" charset="0"/>
              </a:rPr>
              <a:t>полотна(Понтормо,Парміджаніно,Караваджо,Рафаель Санті,Франс Галс,Дієго Веласкес,Клод Моне,Каміль </a:t>
            </a:r>
            <a:r>
              <a:rPr lang="uk-UA" sz="4800">
                <a:solidFill>
                  <a:srgbClr val="252525"/>
                </a:solidFill>
                <a:latin typeface="Calibri Light" charset="0"/>
              </a:rPr>
              <a:t>Піссарро,П'єр-Огюст Ренуар)</a:t>
            </a:r>
          </a:p>
          <a:p>
            <a:endParaRPr lang="uk-UA"/>
          </a:p>
        </p:txBody>
      </p:sp>
    </p:spTree>
    <p:extLst>
      <p:ext uri="{BB962C8B-B14F-4D97-AF65-F5344CB8AC3E}">
        <p14:creationId xmlns="" xmlns:p14="http://schemas.microsoft.com/office/powerpoint/2010/main" val="22560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1350" y="542925"/>
            <a:ext cx="3382963" cy="3590676"/>
          </a:xfrm>
        </p:spPr>
        <p:txBody>
          <a:bodyPr/>
          <a:lstStyle/>
          <a:p>
            <a:r>
              <a:rPr lang="ru-RU" sz="3600">
                <a:solidFill>
                  <a:srgbClr val="393C41"/>
                </a:solidFill>
                <a:latin typeface="Georgia" charset="0"/>
              </a:rPr>
              <a:t>Молода жінка, стоячи на Virginal</a:t>
            </a:r>
            <a:r>
              <a:rPr lang="ru-RU">
                <a:solidFill>
                  <a:srgbClr val="393C41"/>
                </a:solidFill>
                <a:latin typeface="Arial" charset="0"/>
              </a:rPr>
              <a:t/>
            </a:r>
            <a:br>
              <a:rPr lang="ru-RU">
                <a:solidFill>
                  <a:srgbClr val="393C41"/>
                </a:solidFill>
                <a:latin typeface="Arial" charset="0"/>
              </a:rPr>
            </a:br>
            <a:r>
              <a:rPr lang="uk-UA">
                <a:solidFill>
                  <a:srgbClr val="393C41"/>
                </a:solidFill>
                <a:latin typeface="Arial" charset="0"/>
                <a:hlinkClick r:id="rId3"/>
              </a:rPr>
              <a:t/>
            </a:r>
            <a:br>
              <a:rPr lang="uk-UA">
                <a:solidFill>
                  <a:srgbClr val="393C41"/>
                </a:solidFill>
                <a:latin typeface="Arial" charset="0"/>
                <a:hlinkClick r:id="rId3"/>
              </a:rPr>
            </a:br>
            <a:r>
              <a:rPr lang="uk-UA">
                <a:solidFill>
                  <a:srgbClr val="393C41"/>
                </a:solidFill>
                <a:latin typeface="Arial" charset="0"/>
                <a:hlinkClick r:id="rId3"/>
              </a:rPr>
              <a:t/>
            </a:r>
            <a:br>
              <a:rPr lang="uk-UA">
                <a:solidFill>
                  <a:srgbClr val="393C41"/>
                </a:solidFill>
                <a:latin typeface="Arial" charset="0"/>
                <a:hlinkClick r:id="rId3"/>
              </a:rPr>
            </a:br>
            <a:endParaRPr lang="uk-UA">
              <a:solidFill>
                <a:srgbClr val="393C41"/>
              </a:solidFill>
              <a:latin typeface="Arial" charset="0"/>
              <a:hlinkClick r:id="rId3"/>
            </a:endParaRPr>
          </a:p>
        </p:txBody>
      </p:sp>
      <p:sp>
        <p:nvSpPr>
          <p:cNvPr id="4" name="Місце для тексту 3"/>
          <p:cNvSpPr>
            <a:spLocks noGrp="1"/>
          </p:cNvSpPr>
          <p:nvPr>
            <p:ph type="body" sz="half" idx="2"/>
          </p:nvPr>
        </p:nvSpPr>
        <p:spPr/>
        <p:txBody>
          <a:bodyPr/>
          <a:lstStyle/>
          <a:p>
            <a:r>
              <a:rPr lang="uk-UA" sz="2800"/>
              <a:t>Ян Вермер </a:t>
            </a:r>
          </a:p>
          <a:p>
            <a:r>
              <a:rPr lang="uk-UA" sz="2800"/>
              <a:t>1670-1672</a:t>
            </a:r>
          </a:p>
        </p:txBody>
      </p:sp>
      <p:pic>
        <p:nvPicPr>
          <p:cNvPr id="6" name="Рисунок 5" descr="vermeer-young-woman-standing-virginal-NG1383-fm.jpg"/>
          <p:cNvPicPr>
            <a:picLocks noChangeAspect="1"/>
          </p:cNvPicPr>
          <p:nvPr/>
        </p:nvPicPr>
        <p:blipFill>
          <a:blip r:embed="rId4"/>
          <a:stretch>
            <a:fillRect/>
          </a:stretch>
        </p:blipFill>
        <p:spPr>
          <a:xfrm>
            <a:off x="-9525" y="-15066"/>
            <a:ext cx="7677150" cy="6904816"/>
          </a:xfrm>
          <a:prstGeom prst="rect">
            <a:avLst/>
          </a:prstGeom>
        </p:spPr>
      </p:pic>
    </p:spTree>
    <p:extLst>
      <p:ext uri="{BB962C8B-B14F-4D97-AF65-F5344CB8AC3E}">
        <p14:creationId xmlns="" xmlns:p14="http://schemas.microsoft.com/office/powerpoint/2010/main" val="232435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1350" y="1418012"/>
            <a:ext cx="3382963" cy="2953963"/>
          </a:xfrm>
        </p:spPr>
        <p:txBody>
          <a:bodyPr/>
          <a:lstStyle/>
          <a:p>
            <a:r>
              <a:rPr lang="uk-UA" b="1">
                <a:solidFill>
                  <a:srgbClr val="393C41"/>
                </a:solidFill>
                <a:latin typeface="Arial" charset="0"/>
              </a:rPr>
              <a:t/>
            </a:r>
            <a:br>
              <a:rPr lang="uk-UA" b="1">
                <a:solidFill>
                  <a:srgbClr val="393C41"/>
                </a:solidFill>
                <a:latin typeface="Arial" charset="0"/>
              </a:rPr>
            </a:br>
            <a:r>
              <a:rPr lang="uk-UA" b="1">
                <a:solidFill>
                  <a:srgbClr val="393C41"/>
                </a:solidFill>
                <a:latin typeface="Arial" charset="0"/>
              </a:rPr>
              <a:t/>
            </a:r>
            <a:br>
              <a:rPr lang="uk-UA" b="1">
                <a:solidFill>
                  <a:srgbClr val="393C41"/>
                </a:solidFill>
                <a:latin typeface="Arial" charset="0"/>
              </a:rPr>
            </a:br>
            <a:r>
              <a:rPr lang="ru-RU" sz="4800" b="1">
                <a:solidFill>
                  <a:srgbClr val="0B0080"/>
                </a:solidFill>
                <a:latin typeface="Calibri" charset="0"/>
                <a:hlinkClick r:id="rId3"/>
              </a:rPr>
              <a:t>Паоло Учелло</a:t>
            </a:r>
            <a:r>
              <a:rPr lang="ru-RU" sz="4800" b="1">
                <a:solidFill>
                  <a:srgbClr val="252525"/>
                </a:solidFill>
                <a:latin typeface="Calibri" charset="0"/>
              </a:rPr>
              <a:t>: </a:t>
            </a:r>
            <a:r>
              <a:rPr lang="ru-RU" sz="4800" b="1" i="1">
                <a:solidFill>
                  <a:srgbClr val="252525"/>
                </a:solidFill>
                <a:latin typeface="Calibri" charset="0"/>
              </a:rPr>
              <a:t>Битва при Сан Романо</a:t>
            </a:r>
            <a:endParaRPr lang="uk-UA" sz="4800" i="1">
              <a:solidFill>
                <a:srgbClr val="252525"/>
              </a:solidFill>
              <a:latin typeface="Calibri" charset="0"/>
            </a:endParaRPr>
          </a:p>
        </p:txBody>
      </p:sp>
      <p:pic>
        <p:nvPicPr>
          <p:cNvPr id="7" name="Місце для вмісту 6" descr="800px-San_Romano_Battle_(Paolo_Uccello,_London)_01.jpg"/>
          <p:cNvPicPr>
            <a:picLocks noGrp="1" noChangeAspect="1"/>
          </p:cNvPicPr>
          <p:nvPr>
            <p:ph idx="1"/>
          </p:nvPr>
        </p:nvPicPr>
        <p:blipFill>
          <a:blip r:embed="rId4"/>
          <a:stretch>
            <a:fillRect/>
          </a:stretch>
        </p:blipFill>
        <p:spPr>
          <a:xfrm>
            <a:off x="4763" y="15875"/>
            <a:ext cx="7647725" cy="6827838"/>
          </a:xfrm>
        </p:spPr>
      </p:pic>
    </p:spTree>
    <p:extLst>
      <p:ext uri="{BB962C8B-B14F-4D97-AF65-F5344CB8AC3E}">
        <p14:creationId xmlns="" xmlns:p14="http://schemas.microsoft.com/office/powerpoint/2010/main" val="259244092"/>
      </p:ext>
    </p:extLst>
  </p:cSld>
  <p:clrMapOvr>
    <a:masterClrMapping/>
  </p:clrMapOvr>
</p:sld>
</file>

<file path=ppt/theme/theme1.xml><?xml version="1.0" encoding="utf-8"?>
<a:theme xmlns:a="http://schemas.openxmlformats.org/drawingml/2006/main" name="Місто">
  <a:themeElements>
    <a:clrScheme name="Місто">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Міст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істо">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71E0A8-DA6F-4DC5-84AA-9AE90625C277}">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9F17D79-05FE-43C7-A9B5-360E9D6B5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6B64549-C1F2-49EA-8B2D-5EF61BF1CE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0</TotalTime>
  <Words>986</Words>
  <Application>Microsoft Office PowerPoint</Application>
  <PresentationFormat>Произвольный</PresentationFormat>
  <Paragraphs>68</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Місто</vt:lpstr>
      <vt:lpstr>         Лондонська    національна галерея</vt:lpstr>
      <vt:lpstr>Історія приміщення</vt:lpstr>
      <vt:lpstr>Історія приміщення </vt:lpstr>
      <vt:lpstr>Слайд 4</vt:lpstr>
      <vt:lpstr>Огляд картин</vt:lpstr>
      <vt:lpstr>Огляд картин</vt:lpstr>
      <vt:lpstr>Огляд картин.    Придбання ХХ століття </vt:lpstr>
      <vt:lpstr>Молода жінка, стоячи на Virginal   </vt:lpstr>
      <vt:lpstr>  Паоло Учелло: Битва при Сан Романо</vt:lpstr>
      <vt:lpstr>Леонардо да Вінчі:Мадонна в скелях</vt:lpstr>
      <vt:lpstr>Клод Моне: Ставок з водяними лілеями</vt:lpstr>
      <vt:lpstr> Ганс Гольбайн молодший: Амбасадори   </vt:lpstr>
      <vt:lpstr>Ян ван Ейк: Портрет подружжя Арнольфіні</vt:lpstr>
      <vt:lpstr>Томас Гейнсборо « Портрет містера і міссіз Ендрюс»  </vt:lpstr>
      <vt:lpstr>Рембрандт: Свято Валтасара</vt:lpstr>
      <vt:lpstr>Джованні Больтраффіо   «Чоловік у профіль», між 1498 та 1516</vt:lpstr>
      <vt:lpstr>Вінсент ван Гог: Соняшники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Лондонська    національна галерея</dc:title>
  <dc:creator/>
  <cp:lastModifiedBy/>
  <cp:revision>4</cp:revision>
  <dcterms:created xsi:type="dcterms:W3CDTF">2013-06-12T19:28:15Z</dcterms:created>
  <dcterms:modified xsi:type="dcterms:W3CDTF">2014-05-08T13:12:59Z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