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0" r:id="rId12"/>
    <p:sldId id="271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1196752"/>
            <a:ext cx="610295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3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Cordia New" panose="020B0304020202020204" pitchFamily="34" charset="-34"/>
              </a:rPr>
              <a:t>Комети</a:t>
            </a:r>
            <a:endParaRPr lang="ru-RU" sz="13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86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666" y="2674938"/>
            <a:ext cx="4940606" cy="3451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48872" cy="176368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Зіткнення великої комети з планетою призводить до великомасштабних наслідків в атмосфері, </a:t>
            </a:r>
            <a:r>
              <a:rPr lang="ru-RU" sz="2000" dirty="0" err="1" smtClean="0">
                <a:solidFill>
                  <a:schemeClr val="tx1"/>
                </a:solidFill>
              </a:rPr>
              <a:t>магнітосфері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r>
              <a:rPr lang="ru-RU" sz="2000" dirty="0">
                <a:solidFill>
                  <a:schemeClr val="tx1"/>
                </a:solidFill>
              </a:rPr>
              <a:t>Гарним і досить якісно дослідженим прикладом такого зіткнення було зіткнення уламків комети Шумейкер-Леві 9 з Юпітером в липні 1994 року.</a:t>
            </a:r>
          </a:p>
        </p:txBody>
      </p:sp>
    </p:spTree>
    <p:extLst>
      <p:ext uri="{BB962C8B-B14F-4D97-AF65-F5344CB8AC3E}">
        <p14:creationId xmlns:p14="http://schemas.microsoft.com/office/powerpoint/2010/main" val="12301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09783" cy="146151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Маси комет приблизно в мільярд разів менше маси </a:t>
            </a:r>
            <a:r>
              <a:rPr lang="ru-RU" sz="2000" dirty="0" err="1">
                <a:solidFill>
                  <a:schemeClr val="tx1"/>
                </a:solidFill>
              </a:rPr>
              <a:t>Землі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щільність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речовини хвостів комет наближається до нуля. Хвости «небесних гостей» майже не впливають на планети Сонячної системи.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7920880" cy="4607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7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488832" cy="117348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У травні 1910 Земля проходила крізь хвіст комети Галлея, ніяких пов'язаних з цім змін на планеті та в русі планети не відмічено.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7776864" cy="4515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4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619672" y="908720"/>
            <a:ext cx="6048672" cy="41044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/>
              <a:t>Комети — надзвичайно цікаві для науки космічні об'єкти. Віддаляючись на великі відстані від Сонця, що у 7—10 разів перевищують відстань Землі від нашого денного світила, комети зазнають фізичних впливів, що змінюють їх стан. Спостерігаючи ці зміни, можна визначати фізичні умови у просторі Сонячної системи. Отже, комети можуть бути своєрідними створеними самою природою зондами, які дають можливість дістати унікальну інформацію про фізичні процеси, що відбуваються у міжпланетному просторі.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2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340768"/>
            <a:ext cx="581838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Виконала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Учениця </a:t>
            </a:r>
            <a:r>
              <a:rPr lang="uk-U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-Б класу</a:t>
            </a:r>
          </a:p>
          <a:p>
            <a:pPr algn="ctr"/>
            <a:r>
              <a:rPr lang="uk-UA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Пецюх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Ірина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23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136" y="2674938"/>
            <a:ext cx="5799665" cy="3451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80808"/>
                </a:solidFill>
              </a:rPr>
              <a:t>Комети — це тіла Сонячної системи,  що рухаються по витягнутих орбітах.</a:t>
            </a:r>
          </a:p>
        </p:txBody>
      </p:sp>
    </p:spTree>
    <p:extLst>
      <p:ext uri="{BB962C8B-B14F-4D97-AF65-F5344CB8AC3E}">
        <p14:creationId xmlns:p14="http://schemas.microsoft.com/office/powerpoint/2010/main" val="29919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7632" y="2674938"/>
            <a:ext cx="6336674" cy="3451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 наближенні до Сонця комети утворять хвіст із газу та пилу, що іноді досягає в довжину мільйонів кілометрів.</a:t>
            </a:r>
          </a:p>
        </p:txBody>
      </p:sp>
    </p:spTree>
    <p:extLst>
      <p:ext uri="{BB962C8B-B14F-4D97-AF65-F5344CB8AC3E}">
        <p14:creationId xmlns:p14="http://schemas.microsoft.com/office/powerpoint/2010/main" val="1038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Вважається, що джерелом багатьох комет </a:t>
            </a:r>
            <a:r>
              <a:rPr lang="ru-RU" sz="2400" dirty="0" smtClean="0"/>
              <a:t>є </a:t>
            </a:r>
            <a:r>
              <a:rPr lang="ru-RU" sz="2400" dirty="0"/>
              <a:t>хмара Оорта, у якій перебувають мільйони кометних ядер.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534" y="2679700"/>
            <a:ext cx="3226182" cy="3446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643" y="2679700"/>
            <a:ext cx="3291463" cy="3446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242048" cy="134640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Як правило, комети складаються з «голови» — невеликого яскравого згустку-ядра, що оточена світлою туманною оболонкою (комою), яка складається з газу та пилу.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466" y="2679700"/>
            <a:ext cx="2776317" cy="3446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9140" y="2679700"/>
            <a:ext cx="2714470" cy="3446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6096" y="3501008"/>
            <a:ext cx="3429000" cy="2057400"/>
          </a:xfrm>
        </p:spPr>
        <p:txBody>
          <a:bodyPr>
            <a:noAutofit/>
          </a:bodyPr>
          <a:lstStyle/>
          <a:p>
            <a:r>
              <a:rPr lang="ru-RU" sz="2400" dirty="0"/>
              <a:t>У комет з наближенням до Сонця утворюється «хвіст» — слабка світна смуга, що у результаті дії сонячного вітру найчастіше спрямована у протилежну від Сонця сторону.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 bwMode="auto">
          <a:xfrm>
            <a:off x="323528" y="476672"/>
            <a:ext cx="4752528" cy="60486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7200800" cy="154421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Хвости комет розрізняються довжиною й формою, не мають різких обрисів і практично прозорі — крізь них добре видні зірки, — тому що утворені з надзвичайно розрідженої речовини.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7272559" cy="47460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55160" cy="1173480"/>
          </a:xfrm>
        </p:spPr>
        <p:txBody>
          <a:bodyPr/>
          <a:lstStyle/>
          <a:p>
            <a:r>
              <a:rPr lang="ru-RU" dirty="0"/>
              <a:t>Комета Голмса в 2007 </a:t>
            </a:r>
            <a:r>
              <a:rPr lang="ru-RU" dirty="0" err="1" smtClean="0"/>
              <a:t>році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7776864" cy="50830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6624736" cy="46943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Комета Гейла — Боппа. </a:t>
            </a:r>
          </a:p>
        </p:txBody>
      </p:sp>
    </p:spTree>
    <p:extLst>
      <p:ext uri="{BB962C8B-B14F-4D97-AF65-F5344CB8AC3E}">
        <p14:creationId xmlns:p14="http://schemas.microsoft.com/office/powerpoint/2010/main" val="18446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</TotalTime>
  <Words>310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Презентация PowerPoint</vt:lpstr>
      <vt:lpstr>Комети — це тіла Сонячної системи,  що рухаються по витягнутих орбітах.</vt:lpstr>
      <vt:lpstr>При наближенні до Сонця комети утворять хвіст із газу та пилу, що іноді досягає в довжину мільйонів кілометрів.</vt:lpstr>
      <vt:lpstr>Вважається, що джерелом багатьох комет є хмара Оорта, у якій перебувають мільйони кометних ядер.</vt:lpstr>
      <vt:lpstr>Як правило, комети складаються з «голови» — невеликого яскравого згустку-ядра, що оточена світлою туманною оболонкою (комою), яка складається з газу та пилу.</vt:lpstr>
      <vt:lpstr>У комет з наближенням до Сонця утворюється «хвіст» — слабка світна смуга, що у результаті дії сонячного вітру найчастіше спрямована у протилежну від Сонця сторону.</vt:lpstr>
      <vt:lpstr>Хвости комет розрізняються довжиною й формою, не мають різких обрисів і практично прозорі — крізь них добре видні зірки, — тому що утворені з надзвичайно розрідженої речовини.</vt:lpstr>
      <vt:lpstr>Комета Голмса в 2007 році</vt:lpstr>
      <vt:lpstr>Комета Гейла — Боппа. </vt:lpstr>
      <vt:lpstr>Зіткнення великої комети з планетою призводить до великомасштабних наслідків в атмосфері, магнітосфері. Гарним і досить якісно дослідженим прикладом такого зіткнення було зіткнення уламків комети Шумейкер-Леві 9 з Юпітером в липні 1994 року.</vt:lpstr>
      <vt:lpstr>Маси комет приблизно в мільярд разів менше маси Землі щільність речовини хвостів комет наближається до нуля. Хвости «небесних гостей» майже не впливають на планети Сонячної системи. </vt:lpstr>
      <vt:lpstr>У травні 1910 Земля проходила крізь хвіст комети Галлея, ніяких пов'язаних з цім змін на планеті та в русі планети не відмічено.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«Комети»</dc:title>
  <dc:creator>6eng</dc:creator>
  <cp:lastModifiedBy>Admin</cp:lastModifiedBy>
  <cp:revision>6</cp:revision>
  <dcterms:created xsi:type="dcterms:W3CDTF">2013-10-20T09:53:46Z</dcterms:created>
  <dcterms:modified xsi:type="dcterms:W3CDTF">2014-12-07T10:56:02Z</dcterms:modified>
</cp:coreProperties>
</file>