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3"/>
  </p:sldMasterIdLst>
  <p:notesMasterIdLst>
    <p:notesMasterId r:id="rId21"/>
  </p:notesMasterIdLst>
  <p:handoutMasterIdLst>
    <p:handoutMasterId r:id="rId22"/>
  </p:handoutMasterIdLst>
  <p:sldIdLst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6" r:id="rId20"/>
  </p:sldIdLst>
  <p:sldSz cx="9144000" cy="6858000" type="screen4x3"/>
  <p:notesSz cx="6845300" cy="91963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0099"/>
    <a:srgbClr val="000000"/>
    <a:srgbClr val="339933"/>
    <a:srgbClr val="660066"/>
    <a:srgbClr val="FFFFFF"/>
    <a:srgbClr val="006666"/>
    <a:srgbClr val="009999"/>
    <a:srgbClr val="00CC99"/>
    <a:srgbClr val="330099"/>
    <a:srgbClr val="5C230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94600" autoAdjust="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70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uk-UA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6675" y="0"/>
            <a:ext cx="29670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uk-UA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4425"/>
            <a:ext cx="29670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uk-UA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6675" y="8734425"/>
            <a:ext cx="29670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136C7186-E293-42DF-8F5A-B875B088E4D0}" type="slidenum">
              <a:rPr lang="uk-UA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defTabSz="909638">
              <a:defRPr sz="1000" b="0" i="1"/>
            </a:lvl1pPr>
          </a:lstStyle>
          <a:p>
            <a:r>
              <a:rPr lang="uk-UA"/>
              <a:t>*</a:t>
            </a:r>
            <a:endParaRPr lang="uk-UA" sz="120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338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909638">
              <a:defRPr sz="1000" b="0" i="1"/>
            </a:lvl1pPr>
          </a:lstStyle>
          <a:p>
            <a:r>
              <a:rPr lang="uk-UA"/>
              <a:t>16.07.96</a:t>
            </a:r>
            <a:endParaRPr lang="uk-UA" sz="1200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1813"/>
            <a:ext cx="50276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defTabSz="909638">
              <a:defRPr sz="1000" b="0" i="1"/>
            </a:lvl1pPr>
          </a:lstStyle>
          <a:p>
            <a:r>
              <a:rPr lang="uk-UA"/>
              <a:t>*</a:t>
            </a:r>
            <a:endParaRPr lang="uk-UA" sz="120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338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909638">
              <a:defRPr sz="1000" b="0" i="1"/>
            </a:lvl1pPr>
          </a:lstStyle>
          <a:p>
            <a:r>
              <a:rPr lang="uk-UA"/>
              <a:t>##</a:t>
            </a:r>
            <a:endParaRPr lang="uk-UA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defTabSz="909638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613" algn="l" defTabSz="909638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813" algn="l" defTabSz="909638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68425" algn="l" defTabSz="909638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5625" algn="l" defTabSz="909638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uk-UA" smtClean="0"/>
              <a:t>*</a:t>
            </a:r>
            <a:endParaRPr lang="uk-UA" sz="120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uk-UA" smtClean="0"/>
              <a:t>16.07.96</a:t>
            </a:r>
            <a:endParaRPr lang="uk-UA" sz="120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uk-UA" smtClean="0"/>
              <a:t>*</a:t>
            </a:r>
            <a:endParaRPr lang="uk-UA" sz="120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uk-UA" smtClean="0"/>
              <a:t>##</a:t>
            </a:r>
            <a:endParaRPr lang="uk-UA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2741613" y="1370013"/>
            <a:ext cx="5484812" cy="2133600"/>
          </a:xfrm>
        </p:spPr>
        <p:txBody>
          <a:bodyPr anchor="b"/>
          <a:lstStyle>
            <a:lvl1pPr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3581400"/>
            <a:ext cx="5486400" cy="1058863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72FB0C6-A6AB-4AC4-AF78-8C22949D2585}" type="slidenum">
              <a:rPr lang="uk-UA"/>
              <a:pPr/>
              <a:t>‹#›</a:t>
            </a:fld>
            <a:endParaRPr lang="uk-UA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B13D6CC0-2B46-4CF9-924F-8CDFD328BA7E}" type="datetime1">
              <a:rPr lang="uk-UA"/>
              <a:pPr/>
              <a:t>16.04.2014</a:t>
            </a:fld>
            <a:endParaRPr lang="uk-UA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B7A027-3E2B-40EF-BF12-66AFA3F66724}" type="slidenum">
              <a:rPr lang="uk-UA"/>
              <a:pPr/>
              <a:t>‹#›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Дата 5"/>
          <p:cNvSpPr>
            <a:spLocks noGrp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31FE40-9077-4088-B093-69B4F973D1CD}" type="datetime1">
              <a:rPr lang="uk-UA"/>
              <a:pPr/>
              <a:t>16.04.2014</a:t>
            </a:fld>
            <a:endParaRPr lang="uk-UA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48450" y="838200"/>
            <a:ext cx="1581150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05000" y="838200"/>
            <a:ext cx="4591050" cy="5105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E4C44DF-062C-4613-97AF-1C786D75F88F}" type="slidenum">
              <a:rPr lang="uk-UA"/>
              <a:pPr/>
              <a:t>‹#›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Дата 5"/>
          <p:cNvSpPr>
            <a:spLocks noGrp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DE361-A5A9-4A87-B444-FD75E5A9F43D}" type="datetime1">
              <a:rPr lang="uk-UA"/>
              <a:pPr/>
              <a:t>16.04.2014</a:t>
            </a:fld>
            <a:endParaRPr lang="uk-UA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BF464C7-39ED-4E03-9F89-52BBD3415650}" type="slidenum">
              <a:rPr lang="uk-UA"/>
              <a:pPr/>
              <a:t>‹#›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Дата 5"/>
          <p:cNvSpPr>
            <a:spLocks noGrp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8AF1E-5DAA-427A-8535-ABA0EE118A7E}" type="datetime1">
              <a:rPr lang="uk-UA"/>
              <a:pPr/>
              <a:t>16.04.2014</a:t>
            </a:fld>
            <a:endParaRPr lang="uk-UA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13EBD60-3F2A-4BAD-8485-E5AA7153377A}" type="slidenum">
              <a:rPr lang="uk-UA"/>
              <a:pPr/>
              <a:t>‹#›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Дата 5"/>
          <p:cNvSpPr>
            <a:spLocks noGrp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094759-FD77-40BA-A474-D927B08A206E}" type="datetime1">
              <a:rPr lang="uk-UA"/>
              <a:pPr/>
              <a:t>16.04.2014</a:t>
            </a:fld>
            <a:endParaRPr lang="uk-UA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741613" y="1752600"/>
            <a:ext cx="266541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59425" y="1752600"/>
            <a:ext cx="2667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8D34AF-D4C3-4088-AFB6-10D96C1A218C}" type="slidenum">
              <a:rPr lang="uk-UA"/>
              <a:pPr/>
              <a:t>‹#›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5672D-72FF-4BC2-9286-9F34DE245904}" type="datetime1">
              <a:rPr lang="uk-UA"/>
              <a:pPr/>
              <a:t>16.04.2014</a:t>
            </a:fld>
            <a:endParaRPr lang="uk-UA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B2CCE02-F12E-4628-A9F4-DE564AFD5B2D}" type="slidenum">
              <a:rPr lang="uk-UA"/>
              <a:pPr/>
              <a:t>‹#›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9" name="Дата 8"/>
          <p:cNvSpPr>
            <a:spLocks noGrp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1BC1B4-F6A2-4CC3-8F17-99E09C763E36}" type="datetime1">
              <a:rPr lang="uk-UA"/>
              <a:pPr/>
              <a:t>16.04.2014</a:t>
            </a:fld>
            <a:endParaRPr lang="uk-UA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1B375E-70DE-4030-908A-DC3AF9DC531B}" type="slidenum">
              <a:rPr lang="uk-UA"/>
              <a:pPr/>
              <a:t>‹#›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E3D2EF-F60D-48EB-970F-4E52758E4E03}" type="datetime1">
              <a:rPr lang="uk-UA"/>
              <a:pPr/>
              <a:t>16.04.2014</a:t>
            </a:fld>
            <a:endParaRPr lang="uk-UA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BF298C-B313-4958-B15B-596D9B867B11}" type="slidenum">
              <a:rPr lang="uk-UA"/>
              <a:pPr/>
              <a:t>‹#›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B736E-F1F0-42CB-AE0C-2E01251AA15C}" type="datetime1">
              <a:rPr lang="uk-UA"/>
              <a:pPr/>
              <a:t>16.04.2014</a:t>
            </a:fld>
            <a:endParaRPr lang="uk-UA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125EB6D-25C5-46E0-9F2A-22213EB949CB}" type="slidenum">
              <a:rPr lang="uk-UA"/>
              <a:pPr/>
              <a:t>‹#›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5B1FED-ED82-4553-97E6-73F4030A6D39}" type="datetime1">
              <a:rPr lang="uk-UA"/>
              <a:pPr/>
              <a:t>16.04.2014</a:t>
            </a:fld>
            <a:endParaRPr lang="uk-UA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81B973-7B6B-4412-AD84-19B0DE944EEA}" type="slidenum">
              <a:rPr lang="uk-UA"/>
              <a:pPr/>
              <a:t>‹#›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673E64-934E-438B-A537-45F94F43FE64}" type="datetime1">
              <a:rPr lang="uk-UA"/>
              <a:pPr/>
              <a:t>16.04.2014</a:t>
            </a:fld>
            <a:endParaRPr lang="uk-UA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838200"/>
            <a:ext cx="6324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1613" y="1752600"/>
            <a:ext cx="548481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415088"/>
            <a:ext cx="739775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+mn-lt"/>
              </a:defRPr>
            </a:lvl1pPr>
          </a:lstStyle>
          <a:p>
            <a:fld id="{2DED3A57-E7DF-4858-B697-3E823934516E}" type="slidenum">
              <a:rPr lang="uk-UA"/>
              <a:pPr/>
              <a:t>‹#›</a:t>
            </a:fld>
            <a:endParaRPr lang="uk-UA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15088"/>
            <a:ext cx="44196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000" b="0"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905000" y="6415088"/>
            <a:ext cx="15938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000" b="0">
                <a:latin typeface="+mn-lt"/>
              </a:defRPr>
            </a:lvl1pPr>
          </a:lstStyle>
          <a:p>
            <a:fld id="{4CB7E811-D0A1-49E5-8B74-1A96314FD8BB}" type="datetime1">
              <a:rPr lang="uk-UA"/>
              <a:pPr/>
              <a:t>16.04.2014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200">
          <a:solidFill>
            <a:srgbClr val="5C2305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000">
          <a:solidFill>
            <a:srgbClr val="5C2305"/>
          </a:solidFill>
          <a:latin typeface="+mn-lt"/>
        </a:defRPr>
      </a:lvl2pPr>
      <a:lvl3pPr marL="10858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>
          <a:solidFill>
            <a:srgbClr val="5C2305"/>
          </a:solidFill>
          <a:latin typeface="+mn-lt"/>
        </a:defRPr>
      </a:lvl3pPr>
      <a:lvl4pPr marL="14287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600">
          <a:solidFill>
            <a:srgbClr val="5C2305"/>
          </a:solidFill>
          <a:latin typeface="+mn-lt"/>
        </a:defRPr>
      </a:lvl4pPr>
      <a:lvl5pPr marL="17716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67544" y="692696"/>
            <a:ext cx="81369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Габріель</a:t>
            </a:r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Ґарсія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МАРКЕС </a:t>
            </a:r>
            <a:endParaRPr lang="en-US" sz="5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(1928) 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9463" name="Picture 7" descr="http://www.b92.net/news/pics/2011/09/6099392074e83669e793ee700170841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140968"/>
            <a:ext cx="4464496" cy="314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  <p:sndAc>
      <p:stSnd loop="1">
        <p:snd r:embed="rId2" name="Iogan_Sebastyan_Bah_-_klassika_(iPlayer.fm) [High quality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548680"/>
            <a:ext cx="54543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n w="17780" cmpd="sng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" pitchFamily="18" charset="0"/>
              </a:rPr>
              <a:t> </a:t>
            </a:r>
          </a:p>
          <a:p>
            <a:pPr algn="ctr"/>
            <a:endParaRPr lang="ru-RU" sz="4400" dirty="0" smtClean="0">
              <a:ln w="17780" cmpd="sng">
                <a:solidFill>
                  <a:srgbClr val="000099"/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50800" algn="tl" rotWithShape="0">
                  <a:srgbClr val="000000"/>
                </a:outerShdw>
              </a:effectLst>
              <a:latin typeface="Century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620688"/>
            <a:ext cx="54543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n w="17780" cmpd="sng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" pitchFamily="18" charset="0"/>
              </a:rPr>
              <a:t>Автор </a:t>
            </a:r>
            <a:r>
              <a:rPr lang="ru-RU" sz="4400" dirty="0" smtClean="0">
                <a:ln w="17780" cmpd="sng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" pitchFamily="18" charset="0"/>
              </a:rPr>
              <a:t>роману </a:t>
            </a:r>
          </a:p>
          <a:p>
            <a:pPr algn="ctr"/>
            <a:endParaRPr lang="ru-RU" sz="4400" dirty="0" smtClean="0">
              <a:ln w="17780" cmpd="sng">
                <a:solidFill>
                  <a:srgbClr val="000099"/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50800" algn="tl" rotWithShape="0">
                  <a:srgbClr val="000000"/>
                </a:outerShdw>
              </a:effectLst>
              <a:latin typeface="Century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5229200"/>
            <a:ext cx="38170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atin typeface="Century" pitchFamily="18" charset="0"/>
              </a:rPr>
              <a:t>«</a:t>
            </a:r>
            <a:r>
              <a:rPr lang="ru-RU" sz="3200" dirty="0" err="1" smtClean="0">
                <a:latin typeface="Century" pitchFamily="18" charset="0"/>
              </a:rPr>
              <a:t>Осінь</a:t>
            </a:r>
            <a:r>
              <a:rPr lang="ru-RU" sz="3200" dirty="0" smtClean="0">
                <a:latin typeface="Century" pitchFamily="18" charset="0"/>
              </a:rPr>
              <a:t> </a:t>
            </a:r>
            <a:r>
              <a:rPr lang="ru-RU" sz="3200" dirty="0" err="1" smtClean="0">
                <a:latin typeface="Century" pitchFamily="18" charset="0"/>
              </a:rPr>
              <a:t>патріарха</a:t>
            </a:r>
            <a:r>
              <a:rPr lang="ru-RU" sz="3200" dirty="0" smtClean="0">
                <a:latin typeface="Century" pitchFamily="18" charset="0"/>
              </a:rPr>
              <a:t>» </a:t>
            </a:r>
            <a:endParaRPr lang="ru-RU" sz="3200" dirty="0" smtClean="0">
              <a:latin typeface="Century" pitchFamily="18" charset="0"/>
            </a:endParaRPr>
          </a:p>
          <a:p>
            <a:pPr algn="ctr"/>
            <a:r>
              <a:rPr lang="ru-RU" sz="3200" dirty="0" smtClean="0">
                <a:latin typeface="Century" pitchFamily="18" charset="0"/>
              </a:rPr>
              <a:t>(</a:t>
            </a:r>
            <a:r>
              <a:rPr lang="ru-RU" sz="3200" dirty="0" smtClean="0">
                <a:latin typeface="Century" pitchFamily="18" charset="0"/>
              </a:rPr>
              <a:t>1975)</a:t>
            </a:r>
            <a:endParaRPr lang="ru-RU" sz="3200" dirty="0">
              <a:latin typeface="Century" pitchFamily="18" charset="0"/>
            </a:endParaRPr>
          </a:p>
        </p:txBody>
      </p:sp>
      <p:pic>
        <p:nvPicPr>
          <p:cNvPr id="6146" name="Picture 2" descr="http://j.livelib.ru/boocover/1000498922/l/3f7d/Gabriel_Garsia_Markes__Osen_patriarh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484784"/>
            <a:ext cx="2448272" cy="37825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620688"/>
            <a:ext cx="54543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n w="17780" cmpd="sng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" pitchFamily="18" charset="0"/>
              </a:rPr>
              <a:t>Автор </a:t>
            </a:r>
            <a:r>
              <a:rPr lang="ru-RU" sz="4400" dirty="0" smtClean="0">
                <a:ln w="17780" cmpd="sng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" pitchFamily="18" charset="0"/>
              </a:rPr>
              <a:t>роману </a:t>
            </a:r>
          </a:p>
          <a:p>
            <a:pPr algn="ctr"/>
            <a:endParaRPr lang="ru-RU" sz="4400" dirty="0" smtClean="0">
              <a:ln w="17780" cmpd="sng">
                <a:solidFill>
                  <a:srgbClr val="000099"/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50800" algn="tl" rotWithShape="0">
                  <a:srgbClr val="000000"/>
                </a:outerShdw>
              </a:effectLst>
              <a:latin typeface="Century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5301208"/>
            <a:ext cx="534793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atin typeface="Century" pitchFamily="18" charset="0"/>
              </a:rPr>
              <a:t>«</a:t>
            </a:r>
            <a:r>
              <a:rPr lang="ru-RU" sz="3200" dirty="0" err="1" smtClean="0">
                <a:latin typeface="Century" pitchFamily="18" charset="0"/>
              </a:rPr>
              <a:t>Кохання</a:t>
            </a:r>
            <a:r>
              <a:rPr lang="ru-RU" sz="3200" dirty="0" smtClean="0">
                <a:latin typeface="Century" pitchFamily="18" charset="0"/>
              </a:rPr>
              <a:t> під час </a:t>
            </a:r>
            <a:r>
              <a:rPr lang="ru-RU" sz="3200" dirty="0" err="1" smtClean="0">
                <a:latin typeface="Century" pitchFamily="18" charset="0"/>
              </a:rPr>
              <a:t>холери</a:t>
            </a:r>
            <a:r>
              <a:rPr lang="ru-RU" sz="3200" dirty="0" smtClean="0">
                <a:latin typeface="Century" pitchFamily="18" charset="0"/>
              </a:rPr>
              <a:t>» </a:t>
            </a:r>
          </a:p>
          <a:p>
            <a:pPr algn="ctr"/>
            <a:r>
              <a:rPr lang="ru-RU" sz="3200" dirty="0" smtClean="0">
                <a:latin typeface="Century" pitchFamily="18" charset="0"/>
              </a:rPr>
              <a:t>(</a:t>
            </a:r>
            <a:r>
              <a:rPr lang="ru-RU" sz="3200" dirty="0" smtClean="0">
                <a:latin typeface="Century" pitchFamily="18" charset="0"/>
              </a:rPr>
              <a:t>1985</a:t>
            </a:r>
            <a:r>
              <a:rPr lang="ru-RU" sz="3200" dirty="0" smtClean="0">
                <a:latin typeface="Century" pitchFamily="18" charset="0"/>
              </a:rPr>
              <a:t>)</a:t>
            </a:r>
            <a:endParaRPr lang="ru-RU" sz="3200" dirty="0">
              <a:latin typeface="Century" pitchFamily="18" charset="0"/>
            </a:endParaRPr>
          </a:p>
        </p:txBody>
      </p:sp>
      <p:sp>
        <p:nvSpPr>
          <p:cNvPr id="5122" name="AutoShape 2" descr="data:image/jpeg;base64,/9j/4AAQSkZJRgABAQAAAQABAAD/2wCEAAkGBxQTEhQUEhQWFhUXGRgXFhcVGR0aHBgXFRwYFx8aFx0eHSggGholHhcVIjEiJSkrLi4uFx8zODMsNygtLiwBCgoKDg0OGxAQGy8kHyQuNCwsLCwsMCw0LCwsLDQsLCwsLS8sNCwsLCwsLCwsLCwsLC80LCwsLCwsLCwsLCwsLP/AABEIAP0AoAMBIgACEQEDEQH/xAAcAAABBQEBAQAAAAAAAAAAAAAGAQMEBQcCAAj/xABHEAACAQIEAgYFCAkDAwQDAAABAhEAAwQSITEFQQYTIlFhcTKBkZLRBxQjUlOhsdIWFzNCYpPB4fAVVKJy4vEkNEPCc4Oy/8QAGgEAAgMBAQAAAAAAAAAAAAAAAgQAAQMFBv/EADIRAAIBAgIHBwQCAwEAAAAAAAABAgMRBCESFDFBUaHwExVSYbHR4SJxgZEywWLS8UL/2gAMAwEAAhEDEQA/AMuuDT11P/0+2Ldi411x13WABbIbK1pgkH6QFgSRECagXD2fXV1h8Vb6rD22GIBtriQxS2QP/UHMsGZKaQYg66GqCsyHg+Fs1t7txlsqmac4YsSu4CgSIMLLQJ8jUbqHETbuCfRlG1PONNYkbUScR6T2zctXYvDqFu/RssC51ttVhu0csEEGZlcsa1Lv8ZGFxV4XGvXMwslgBBtlMPllczau2cCdABm32qEA9LZIJCsQNSwVoAGkkxAFddU0TkeORysQfXFX2F41aDYVna6BYRJtKkqxR2YIpNwAaNlzsDozaa6+4Xxq1ZbVruVXwjLlXlh7pvNAz9neFEnbWKhLlARrtr3ERHn41zUvHXbbZerBBg9YxEBnLEghZMdkgHXUgmo0eE+WtQsSkAr1KPX41CCRSgV6kFQgtIRS16oUIBS0kUsVCExuFuMN85chLZfq7YaZutu2T+FQDLT4cxUHOO8UUcaYjCcJvqA9qyrBwDoLqvbYq25AbLlkjkR3Sxjcey2YazaAjJnR0mXU+kuQ6eGkQNashWcQ4W9pLNww1q+ua3cWYJAGZGBGjrO3hNQwaI8ZbKcIsLcgNcxJu2V59XlcFo33Ox0i4DMmKHEHftVEGrm1XLvcbDYZULkm7dUBWMnaBv8A+Kpbh09dW4uWTZsW3f0bjNcAUzluR6JjcRrQT3dbjeg/5Z2y423r5PXcHcuG2TcRyzCxmzEw6iYYkamOfOmr+BfLcfrFuG3PWAMWYAGJ13H4VZ4K9bm1bR0lcUjqqKwDKRlEEjUjmTUNby2HvMrrcZs6KFmO00kuSNIiIoFJ7DedKnbSb+7ve2XPMjPgCoOd7asokqzQQPHSM3hNPf6Tc642gVLKMzEHRV31Pl+Ne4pbs3GuXEvaXCWyFGzKzakE7ZQSde6rB+J2jiWYNltkMSxB7blOrGkSAuvvHvq3KVsvQqNKne0nvW9ZrP4KxeHOQdVBCG4EJhjbH7wEd2sGk4NcIv2ypIMzoYnKC0Hw0qZgGsWwArqM9lkYsrFhcIgyYgJ3RUHhTKtwM7hQobWCZJVlEADxmru2n7A6EYyg09+ef2HOMIM63UErfAuKB9ZvSQeIY/8AIVNxykYa3atSYvtbOQ/tHyyfMZiQOWlRcBjhbssjQzIweww5OwKN6tmHiKW0bXzdLTXIi8LjBQZFsrlIBiM1U75eQScXpNbZL7W4r8vlYZbhjwCGtmX6ow3oOdg2m3jXbcKf6QBrbNbnMqtLQuhMRyqarWgvV23tiMRadAobtIDAGYjtPrrNc37q2cTfuZ1Y5roVVmczyIfSABOvfFTSkR0aaV92932ERuFuGy5reqdZObQJpBJjSaSxwx3IClSX1QTGcCdRpoDBiYmpuKxVllWyzKUNq2vWKDmS5a2LfWTWuMVdW4qEYk2yqLbdAXglNM1uNGkawYqKUt5HSpJuzv8AlddeTIVrAM2WWtoWGZVdspIO06aTrE70xg7DXWVEEs0wPJS0ecA1YY7qbxF3rQkqge2wJYFBl7MCGGlV2HvMrB1OVhMHTSQVPhsSPXRxbe0XqxUXZet7+wRcAxuJwnWI1jr8OyK92zc0SGgjISrAOZWVAJMDupjC4nD27puf6RcZFClUZ7xCsNCbhZGBUGYBXlr4c8GxtxtDi3tMoAthQoBFpLhAJIgRqo//ACN3wZFjFImUW+JXFVcxtkWAIDZDKj92dZU80X1GYkDjvEMVi7oe9buaDLbtrbfKi7AKI1JgSdMxA8KqKusRxi7bZOoxbOAq6hFXIVYkIvZ9FTrpprVL/ntqi0aS3yJ4yP8A3OH9168PkTxn+5w3u3KbvMYHabf6zfGuc5+s3vN8aV1nyOv3T/ny+Sdg/kdxlu4tzr8MxU5gCLgEjaYri/8AIziyxYX8MsmYHWGCdTvrUXOfrP7zfGlFxvrv77fGq1lXvbmF3XK1tPl8j36l8Z/uMP7H+Fe/UvjP9xh/+fwpo3W+u/vt8a91jfXf32+NXrPkD3S/Hy+Rz9TGM+3w/wDz+FJ+pjG/bYf/AJ/CuOub67++3xr3XP8AXue+3xqaz5E7pfj5fI5+pnG/bYf/AJ/Ck/UzjftsP/z+Fc9e/wBpc99vjXuvf7S577fGr1nyJ3S/Hy+R2x8j2NVlY3MO2UholxqNRy76XG/JFjXuM4fDrmJYgM5GY6kiR91NDEP9pc/mP8a985f7S7/Mf41WsK97cy+65Wtp8vkQ/I1jvtLHtb8tIfkbx32lj2t+Wu/nFz7S7/Mf81IcTc+1u/zH+NXrPkD3S/Hy+Tg/I5jvr4f3m/LSfqbx/wBfD+835a7ONfneuD/9rD/7V188ufbXf5r/AJqms+RO6n4+XyMn5HMf9fD+835a9+pzH/Xse835af8AnV3ldvfzH/NXhi7v217+a/5qms+RfdMvHy+SP+pzH/Wse+35aT9TnEPrYf3m/LUk4y79te/mv+ak+eXftr381/zVNZXArumXj5fIze2HnSUt7YedIaUO0KK9Xq9UILSV6vVCHq8a9XhUILFepCa4uOACzGABJJ5DvqyhwV6mjiU+sNyPHQAnTfQEH1ile+oiWHa9HnOk6QNdNfVUsytJcRylpkYq2SBnWSQBruWEgA7ayI768MQkxmEyB7ZiPOD7KlmTSXEYxRVlvkZTFoqSIOsOSJ7xpp41xbxJDpbGWCtkAxtnRyZ11/ZwNt/UZRuJqpKaEBhpozagEd57t656y3lnsZWIUGBBMwBt38qIzazvcrruIL9aWCkWVkKSwW4QzgkQdjkA1zQSPXIxWPYIXAWCboCkGVNsMZYz/AQRpEipIv2yQJQlc0aeiE9KNNI0mlNy2QzSkAdtjGxE9qeUa1L+QKj/AJdf8y5jDYtg0MBA6zNAM5URXBAzQJk9+w8qlq0gEbEAjyOtMs9qGJyQnpSBCyJ7WmmkGnyapmsL55iX9h50gonv9FUgfSvv9UfGmT0ctjNN5wFyySq/vd2vl7aV1qlx5MHtocQfNemr0cDsRPzrSJmFiIJnfuB9ldHo/akD5yZJygZV37JjfftL7RV6zT48n7E7anxKAmvTREnRlTP0r6GPRXuB7/Gu/wBFV+2b3R8arWqXHky+1hxBsV6aI/0WX7ZvdHxpf0WX7ZvdHxqa1S48n7E7WHEG5prEJmRlBjMpWd4zCJoo/RVftm9wfGl/RRftm9wfGr1qlx5P2KdWDVgQtYUq4uBhmAYQVOWGCA85mUU7xypVwWVLKKdLcelPahWXkRHpE0Wnoqv2ze4PjXv0UH2ze4PjV63T48mBpU+r9bgMwtkxctF5UG3JiGbKq7cgNAPCDXQwPYFtihAgSEKsQoIBJmMw0PdIoy/RYfbN7g+NJ+io+2PuD41euU+PL4KXZ9XBBcKde0IZkdiBDEoNSDOhYjfkNBTlnDxbVGMxzEjUHMCNZBBor/RUfbH3B+avfooPtj7g/NVa3T48mEpU10wP+b+ihJPbd5APoPOZST3yBvymvYvA5+sJYDOrKYGhBAC5u/KZIj6xow/RUfbH3P8Aur36Kj7Y+5/3VNcp8eT9ir02rP8AsDcTgmfrPpAOsJmAdigtwQTB2DTU4k/+P6USfooPtj7g/NXv0VH2x9z/ALqjxdLjyfsEp01dp+pbXsU3Z7I38ajY9mCOzKADl1zESUIiO71VOtXLTxDMrTPaH4EVWcXV7rZVU5FOh5tMcvVWCpU9LZY5kJSbsyuucXkEHD2oPLWnrGOLaixbmc373paa+fZX2ClwWAAftaA9kkjblMVa28Stl8lxA6DY24zDxPePwrWUKexLmzWUkskrlUvG7oYqLKyTJktvoP6U3d6T3FP7K37zVdY97DdtGjskQRrJ2EcqD8UgB09vfV06NKW2PqFCWluLJeltyf2Vv3mqdg+kBaTcW3bUbksZPkOdCosnlS3hJGlavCUXsj6+4bQddEsacYboZer6vIQQZnNPfqCI++ig8BWJNxvYKxq3xe7hHL2GCsd51BA5EcxUvD9McfiWK3MXasrpBNqEOvgZ218YijWDo2b0V+2I1pVVP6XkafiMDbQMTdPZEmQBp3/dyqiwvE7bZy7oqLcCFxOUKZOpOheADAJjNQ10i6U4fqltOTedTNy4oIF3+FZMopME/wBaD7/SXF3tWuCMwcKoARWQQsLBEAeGs60FLAQau16gOrOOTef4NMxHHUtrmdlBMZRquYEBg4LAZk1jszroJqs4l0xCqTZth/qhyylvUBInuNUGB6cFjaGPt9Ytp84ChSuczFzKRIK8gpjwpMR80xd5rrXLT3GKwqG5bYqQwc3FGrOZU5piFAjv0WBpJ/VH1K7eTy69CZe+UK4qZjh7c6dnrG3PKctQf1o3f9ra/mt+WhDidhreRGfN2QwEEFV1ABB2MCfXUKt1gMP4eb9zCeJqXyYefrQu/wC1t/zW/LSj5ULv+0t/zW/JQDSg1eoYbwc37g6zV4h9+s+5/tLf81vyUo+U25/tLf8ANb8lAKinUqd34bwc37l6xV4m63SBlgDnT1rEwZG9NYm3ovrpuK5Nkx7aTcyNEimHwyTKiIptBUq3anxqtgOwg43Chu4HwqlxXDTNFhs1GxdqY0o4VGjSFW2RRYbBiNqq+J2xbE89aNcPhY/tQX04OSa2oz0p2C7W9wVbE2zmNwsO4KBqfXTXEOLllVLdtVA0BCiW7sx+FU1zM7QNSxAHiT+FaT0f6FW0QG4SznUj90eAro1HCnnIUhKdVu2S4meX+72xtNdIhX/IrTsf0DFzW2QDvBoQ450RxNnVkLL3rrUhiISBlQazWYM3b5mmLkHUkaaiu7yGYP31xTIm/M9duMxliWO0nU6eNchD3Gu5pahDjqz3ffXXVnw9tIWpc1Ql0dC2a6VD3VyDXaVAlY+gsVh/R9dMmxVtfsbeuo2Ou9Vbe4RIUTHfqB/WvLqTvYeUmMi0DGXlprvrSqIOlSrPE8PnZA6sy3BaYCZDkMwVtNDCk0n+o2gcQXGW3ZW2xeDEOGJOm4EcqNQkwdPyIOJusPAcqasZ2327zpV6LKMqspBVgGU94OxHhUW/YjYVG2smEpqxyp5VnvykW5Onr9VHqWzNCvTXDEwYrbDStUTLirtoAugfDjex1oclDOfVp/WtfS2Aazn5PcRZw+Lv3HOW2LRGxMFmUgaeRo/wfFbN0k2nzeoj8abxl3K+4mHi4xsXGFam8cZqp4hxnqBIXMe7YVQv0ou3Sc9y3YXkBqx9tLxhKSNVTelcp+nfAQ8XLSgXFEMo/fXf3hr5zWfMsVpuNxT7l83iQAfuoW4rgwxLAQx37j510MPUajZmdfD6X1LaUGBFsmbhgcvHvnw2oqwXBbTKGUKw7xJ/GqfBJatpmurmbMVyxMRBmBy1GtEHD7nVhWFsotwBlkQGBmGHrH30VaT3XDwtOKVpWb5jV2wlswLWY9wA+FRDeZjAwp9Y/sBRlihlRWA1IM1R8NOJvXlRUlWBOdnKqsfWIBy8t6wjO+f9jU7JXbsvsRcLwgXd7QB7sommOM9FGRDctqRG4G0UfYJBsV1UwGkEHvysNGHjp41bphwyEHWRB9elAq8lLIyqKDVmgiu2xp66pel4C4S8Z2Cn2OpqwuY5pE2W57QaF/lD4sUwjKUZTd7CnTQiGk+zlXPgk5pLiJwjK6Bvi6nrcfdXrCtvG4a/C/VFoElgRosSPZTGN6ULfXF2/pT18LbADAhbVu4xVttpG+48qhYzpRaf5+EtuFxTWzb7Q7BtqUOfXUSZ0qjwOLZWkEj080HfOhT+tdWFLK7Wxf0vYKEXo2N36I4hLmBwrWyGHU2xI71UA/eDUq9YJNAPQnpilrD2MMyD6NVQubiqOQzEHXurSLeNU5coLZiQCNtATJPqpWpSUpWeRjKMobhlcIIqh6U8MzWzHdRarabe2mcXbBBq5YZRWlF7AI1GmYJgc1u7isqMQbeaVAOQJJMg+fKrTgyMn0oDkJdFu8pVQVJMEHKTHOJHLlNEj8N6nHK6jsuGttH1bgg1Nw2DdbjLPZzFyBGp72gamtZVU43HoNvZs2jPSLAmVVde/wDChyxwa8l1M0KpeLgLBDl01JjMV3AAIP40W8RvBXE8hFSzw8XVD8+fL16VhCo45Gj/AIq4GcSwX0pW22ZJ0kagdxMCar+K4III50c3cNbtAtEt40D9IcRJJrWnNyYazRQ8PaWceCkSAY9Ic+W1W4tksmZpiABpAHcoGgFUnCD9KZ5r+BFEVgDMpJAE862quzDoWcb9bQus4YXLYGWT/Sqn/SRbbUSP83qy/wBYs2FRHvJbL7ZpIMeMQNe+n830hUkHuI2INKXaLjJ3Z7DmQABAFXGFGlV3V5TtVhhWoE8xersyLu5yoE+V9R81snuun70aje421BHyvXCuDtjtZTcPWZYjJlIMzrqSsAVjhXeqhWnk1+fQyBrwGm2sHUb90TvTti+ACTtqDqNKiYu+WZmuEs7GWYwSWI3Om9d2dZAE6knblp3d/hXfayBjUelkEnBLVq4TbY2wW7Mu2UQNdWBGXUaGi/o/hLuFJdLdy4pyyEuhwgXNOWCoJOYd/ojxoA4cyh4ZRuAQVU+lMbjzqbca0AWUMrRpkLJvO8XCOXdSlSDbsmOq0omy9BOOti7Du4aUuFJYKCQADqF0ESR6qIXFA/yU3Yw1y3JkMtyDrAug843zK2nxo1mglJW2HOqxtUaRVcQwgLK3capcbiTZtu5Us06qN9DrRW6g71U8VsAOrcm01+sNNfMf/wA0orXZtRnZ2ZnOL6TPcu/siyGNVjSfDmKL+Bvc6hHcFZGxEGJ0keVUbcdwdu6xtqXf0TlGkLzAE85qU3SkXCFW1fk8mtt+MVpNNrKNh2V2rWOuM4k660EcUJNE+PuTQ3j60oqxo9hQ23yXUY98HybSiFjmhe6hPibcudX+Gvm5bR0aM247m5imqkckzDD1PrlD89cgt4OkseeUACdfZNW1hPV3RQrhATAN2PIf1iruxhWievcncSFjy2k0jNeY3NeYSPrbJ5iksPtUfht45CG18a8HAFZCbW1EazxbFFgDct7c7Y/pWcfKZxS8b4Fy4rIQcoUyhiFJAB7J151rF22xIkHbvFRcTwW1c/aWUbvmJProKGIhTnpNfoCaUk0svsfPz357vx2qWuP7WbIiyNQoIGus6kkeqtpfojhNf/T2478x/AGuF6J4Un9gnce0fvp/vKk9zMI4drNS5fJk+CvC5cE5lOZTIQvGUHkI01olGCQgdpNzmy2bh37oGnro8w/Riwmq27Y7pM1Z27SrpnQeAYD+tL1MdFv6UxqForN3YO9E1v2BmtJcZGUAghAGK6AnMcwEGREanWiYcUxR/wDjtL/1N8GNIqqNmUSO9da8byDVrqR5qKVlXb3ASWk72Qzd4tix+5ZPkWP9aiX+K3rqlLltMrb5Q8+qrNMRZPo3LRnlmB2p+wyfWtn/AKf7UPavbYtaMf8AyBpw1+3C4WzbRP8AN5Mk+JNd/wCnX1E3bgZvA6Dyoi4+t1VBs2y66khBJB8tyPKg3HcZfVWUqe46EeYpyEnNXRvTm5I7xYgamhTimI5CpmJxLtuapcWaapQsScrIqsQJNTujeIKuyHYww8xofuio1xaiG8UbMN+XnTrWlGxy4zdOopmh4ezJknL5Vf4JDBB9RrOuCcae7eS3cuWrIMzccwJA0A5Ak95FGvFsBicNbDi4GX94qNVB2bcgr41z6lJp2Z044iFRWiy8XEgdi2rO/coJOlO2uEYq4e0gtjvuMNvBVknyMVA6CKttb2LxFwKAuruYCIx0A8TlJPM6UNdLflSuXZtcPzWreoN8j6Rx/AD+zHidfKip4dMVrYhwlZBtiOIWSf8A3FsaaxcbXyM7V3bv29IuW45ftDp5FoqvOAuyI6rb91QPZoP6Ur4a6N7tle/0RqO8yT6prlOEdz6/Qzox49fosxjbYXW8g12CxAPmajtxnDjfED1KYjx0NDXSjjQwSoc1prr6ratqvaUGCzPBCgffy2NDafKFiDeLZEFs6C2irmGnK4y5mM99MU8FKpHSWzryMJ1acHot36+xo78dwY3uZu6ELfgtdJxfBxo0+Vsg+wID7aEeHdIetTP89uprlZDaQsnuplII2MjY6aGpFniETlxuM8T1YJ/DT2VTwtsnfn/qMKCkrrrkFlni+GbVBdbyS77Dp91O9eCPoxc74IuqPbkB9lBbOCNcTjnHixUH2bU0eDltUXENGxLtodOZOlVq8eL6/RfZB1ZYDUhxP1jfPtloqbYKHnHk9xQPMZtKza7wZx6Vi408nckn2VY8J6Pq7Rct9k7oragfxNP3Lr3xVuhHxdfsGVJJXb6/ZoXzq0gLMwhdWIeYjTYkmayvpjf628b6qVz6wdwNhPjFE2MwZVipACySoVQqxy0AjQQPVVLxPC5hWtBKANOml9VwVW7NM30qyPD4O1cvhqcTQbRRXhANVFxtavuI2oFUVxKbp7Dm4lWaOWWrfhPSjFYa21q06taYR1d1esVeRySeyCNI28KpSxH96lWMBceCoGu0mNPCikk9ovFSv9I9juNX76Kl15tqZCKAqzsCQNyBoJ2pnCYdncIilnbsoq6lm5ADvpxuD4gb2Lp8VQkHyIGtSuji4jr1fCoWv2SLmUgdnLoQ4YiAZjUg66a1V0lkX9V8zTMbhc5+lv3VECMouffM/jTKcHsna7duEd6En1EgVHucR7Wgcxp2SRP3n7qqOlnFMRbS1csXMgDEspbM52jMpJBQa+MkVyKdKpJ6KdjtVanZRuyj6V4dDjXRAwtoigdZoZy5oPjJqHwjh7Zs2sAiAN9fXTqgYoNcVovyM1s//IXMSnidfLnUm1iXs3XtFMtxTkfXYiPR5TqNfGulnGKiuBz46Ep6T45deQc8MtJZTW3LXfpCQFIy7LJnXZjp9arO1xK2BCnX+DKhHkTuaHcFikvMEtdarkdlCFIIRRsdto3A89akrmjtXEynkbQn1ERXMqU7v6jowUZIuf8AVFWcinMdznj1kLAnypBjAxli2n1S0x5gr/WqW3fZQQkz35YI5fvGZroWrjZmCs/PXLJ8OywoOySD0EXVzHhVLtcNi3MZrtwdo9wESfOPXUY9K8Jbui0+MtsTAJTMygnkbgGVdfZ4ULdPcNNmxKBQvWPJ0INwgQNScvYG/fQC45RTtHC05QUjm168oS0UlY+iCyXOsW5cRShXsq0uhaQuZVk9qDAjlUDE8LZTDjXw2rJvk7xZt8Sw5DMC7MphozFlaM/1hIGnfFbnhcRkLvcLPmA0knUHTKNh93Osq1ONOSjf8ko1ZWbX6Ba/wvnFVmJ4dEmKOruJtCy9y6qgjNmVJ1P7qproT9+tVfEGs9QtztgMUUgDMwZ9wR/DqdOQoY6SzvcYVbinwMy4/YiKHMTarQeN4W1nEguNSNdABAk98k8qFrqQxkad43p6lLIyqw7QG3T2Vp/yOHMWkejbdNgf31Pq0NZ1ete2if5MOL/N8RdVjCuqwPFW1+6PZWtVXjkJQvGTXE3Ak6cppTZWSSqydzAk89TzqrvcbtWxme4AAJJJ0A39VZ70o+VFnBt4EFFgzfcdozp9Ep9H/qbXwpeEW9iIz3SbFNYsPdUtmACrppmYwPLv25VlTEySSSTuSTJ8Sa0TpuxbDN9LceHtk5gII1HLums9ZaLCK0Pyb45vTS8jqzeZGV0PaUyP6j1jT10W8fx9vFocVZXq3sC3buq7SblthCXAf3irBlPhBoPC12H7ERrM5vCNh3ayfZTDjdpikZNBzwYXLajELDWwVGdTmWZkq3dtBB18KLVwoYC4jdhthqYOhKxBjXUeEVn3QrGMl02oZrOIBW7bUCWygsHSTAcRv6qI8JeuYXNZvoxSJ3KZ13V1I2Ik+UxSdand2vmdGjWbV/wEnzE+fdmWdd4Okmo97CkSTI7iFePVl1qotdIMCEZxaxLNlJRLlw5Cw/dOUyB4xzq/4B0jsXACbVuzfVSLZUkry0EyCw1GYiluxms2bvELddnv9B+dWvo2U3EgdsFMynacxMnlPhWT9IbBS7DAhlkMO4g7VqOP6Sqzg37YcDKJAVW3JImIIgeqs745Ye7duXWKzcZmy7AZjMLpqBtTWG0ovPYLV7yjsHvk3wQu8QsnSLYe8Q0a5VyiJ5ywPqraL6wNWEd5P99axTodxVcFea49ssxQqrIRmWdwAwykHTXfTxrQH6a2r6FbTXVMgB2W2GAI5KAZ9vKssXRqTndbDPDNJWLPEsv10PlP+TUDEXFB38onuiY740qrvYnEZmButmUlTqJ0Oo0qJce4d3afM1lCnbedRRHccVM699UeJipt5G5vUO4njTUSnEqcQoqEpKMGXQjWrl7JqM+E8K3jJITq4dyd0ROIY25dgOTlGyzpPee+oXVmrX5r3CuTY8KNTQvLDTbuzRelmMS7YvWVtMxdNCqochHaB7M91Y+pGhOutbLjsaUW6VaD1T69WusKeakVi2SAB4ClMDlFovGpJxsdt4V62s77VxTh9Egefrp4SCfoRae5iT1ZKHI/aWewoH/geutCwvC21D3+tAkhXUXYJBBK5xpOvZmO+aH+E4azYXNZz2zcRC5Lzm7IaAf3VknTy7quLWNuH95SvcHAPtEa1ysROUpXjkdqhRlGnZ78x9uh9q6oCqlkpsSGRWUkkypMqyn1QdKhYrgRw9tS4JnMTlKkI2kZvDc+qnbd1nnUxzLO23jO4rq1j8gZEyXQYYgIHAYbaM0/5tWanPezTs2ig43ZZQrMDAK77nMGM+zaqXHiAPOB5bitJ+UbCC4q3gIDKpB7tDp6tBWa3iYE8o+7/wA07SldCzzjcqHWp/CL5tSwGoBiaaW1Lef31xiLJ9HXXQCNNdNhvTDd8hWMdF6Rq/EOMhlGe1bzgDtMBLSJEgiZ8JqkxOLB3Cr4AD4VNu4MoqhndiAAXuaZiNCQJGnqqqvkeHn8Na5cIxvkdenFRikMXCDz+7+1RbhH+CnH23qO/hNNRQbZwzUye/aluH1er+9JdPh8K0SM2xlh31w8c66cjv8AvpgrRIzky86Q4i4LN6TEqFyiJ7Rg67jyoGcUYdIyOqMACSBpvzOp50KOv9KmHVoiOO/mvsMoo/w1b9H8FZuXctzrNBnUArDFCDlaRsfDxqty7Va8EMXlP8Vsep2Cn7ia2n/FitJJyVwwRwCAiZBsAoGgHIRy8JrpQjai2Hb+LRvIxImoyYlo1MjXQltY7+1rXeJ0GYyfCdNPDauc1md9eQ+bbQTlXKZ1Rc0+BzDsx3Cu0QdkOSvISg32Ahd/KobYmO0FXXfTXu3/ALVN4HfK3i/pG3ZuXVLanOsKCSdDGaYjlUUWypOyuJ01ZrNjD2H1dFYtvp1hJynyAGnjQK+IPKrviF8tmJJkydTPONSdz4+NUl0a/wCeFN0YpI5lZy23Cz5NOGW8TiXN1Qy2refIxgOzHKsmdI1NJ0twOIuYhLgw9ywFNtEyAlUKEZWnbTeTVb0NxJW+BEhwwYEkDTUHQjai3F4xrcd7AHsdgDwgcvAECsatRwqZI0o0u0jds74hebMx6zNvAJYQOUekI8jVFdvanNl8xr7NKsAmbM5Z9+TEGTJmRqdqqsRdhRHOT+G/fWNNJZHQG7l0bVGaSfDwmnlMkA8/u+NQbmJMxAO518O720ykDKVhxt9BruT/AIaaZp5x5imsTeKrzkmNDH3VGu4s6jy3O29GomE6qjkyY7xEn2R/amnMEDST51AbEE/jXrjEGfGtFAXliE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data:image/jpeg;base64,/9j/4AAQSkZJRgABAQAAAQABAAD/2wCEAAkGBxQTEhQUEhQWFhUXGRgXFhcVGR0aHBgXFRwYFx8aFx0eHSggGholHhcVIjEiJSkrLi4uFx8zODMsNygtLiwBCgoKDg0OGxAQGy8kHyQuNCwsLCwsMCw0LCwsLDQsLCwsLS8sNCwsLCwsLCwsLCwsLC80LCwsLCwsLCwsLCwsLP/AABEIAP0AoAMBIgACEQEDEQH/xAAcAAABBQEBAQAAAAAAAAAAAAAGAQMEBQcCAAj/xABHEAACAQIEAgYFCAkDAwQDAAABAhEAAwQSITEFQQYTIlFhcTKBkZLRBxQjUlOhsdIWFzNCYpPB4fAVVKJy4vEkNEPCc4Oy/8QAGgEAAgMBAQAAAAAAAAAAAAAAAgQAAQMFBv/EADIRAAIBAgIHBwQCAwEAAAAAAAABAgMRBCESFDFBUaHwExVSYbHR4SJxgZEywWLS8UL/2gAMAwEAAhEDEQA/AMuuDT11P/0+2Ldi411x13WABbIbK1pgkH6QFgSRECagXD2fXV1h8Vb6rD22GIBtriQxS2QP/UHMsGZKaQYg66GqCsyHg+Fs1t7txlsqmac4YsSu4CgSIMLLQJ8jUbqHETbuCfRlG1PONNYkbUScR6T2zctXYvDqFu/RssC51ttVhu0csEEGZlcsa1Lv8ZGFxV4XGvXMwslgBBtlMPllczau2cCdABm32qEA9LZIJCsQNSwVoAGkkxAFddU0TkeORysQfXFX2F41aDYVna6BYRJtKkqxR2YIpNwAaNlzsDozaa6+4Xxq1ZbVruVXwjLlXlh7pvNAz9neFEnbWKhLlARrtr3ERHn41zUvHXbbZerBBg9YxEBnLEghZMdkgHXUgmo0eE+WtQsSkAr1KPX41CCRSgV6kFQgtIRS16oUIBS0kUsVCExuFuMN85chLZfq7YaZutu2T+FQDLT4cxUHOO8UUcaYjCcJvqA9qyrBwDoLqvbYq25AbLlkjkR3Sxjcey2YazaAjJnR0mXU+kuQ6eGkQNashWcQ4W9pLNww1q+ua3cWYJAGZGBGjrO3hNQwaI8ZbKcIsLcgNcxJu2V59XlcFo33Ox0i4DMmKHEHftVEGrm1XLvcbDYZULkm7dUBWMnaBv8A+Kpbh09dW4uWTZsW3f0bjNcAUzluR6JjcRrQT3dbjeg/5Z2y423r5PXcHcuG2TcRyzCxmzEw6iYYkamOfOmr+BfLcfrFuG3PWAMWYAGJ13H4VZ4K9bm1bR0lcUjqqKwDKRlEEjUjmTUNby2HvMrrcZs6KFmO00kuSNIiIoFJ7DedKnbSb+7ve2XPMjPgCoOd7asokqzQQPHSM3hNPf6Tc642gVLKMzEHRV31Pl+Ne4pbs3GuXEvaXCWyFGzKzakE7ZQSde6rB+J2jiWYNltkMSxB7blOrGkSAuvvHvq3KVsvQqNKne0nvW9ZrP4KxeHOQdVBCG4EJhjbH7wEd2sGk4NcIv2ypIMzoYnKC0Hw0qZgGsWwArqM9lkYsrFhcIgyYgJ3RUHhTKtwM7hQobWCZJVlEADxmru2n7A6EYyg09+ef2HOMIM63UErfAuKB9ZvSQeIY/8AIVNxykYa3atSYvtbOQ/tHyyfMZiQOWlRcBjhbssjQzIweww5OwKN6tmHiKW0bXzdLTXIi8LjBQZFsrlIBiM1U75eQScXpNbZL7W4r8vlYZbhjwCGtmX6ow3oOdg2m3jXbcKf6QBrbNbnMqtLQuhMRyqarWgvV23tiMRadAobtIDAGYjtPrrNc37q2cTfuZ1Y5roVVmczyIfSABOvfFTSkR0aaV92932ERuFuGy5reqdZObQJpBJjSaSxwx3IClSX1QTGcCdRpoDBiYmpuKxVllWyzKUNq2vWKDmS5a2LfWTWuMVdW4qEYk2yqLbdAXglNM1uNGkawYqKUt5HSpJuzv8AlddeTIVrAM2WWtoWGZVdspIO06aTrE70xg7DXWVEEs0wPJS0ecA1YY7qbxF3rQkqge2wJYFBl7MCGGlV2HvMrB1OVhMHTSQVPhsSPXRxbe0XqxUXZet7+wRcAxuJwnWI1jr8OyK92zc0SGgjISrAOZWVAJMDupjC4nD27puf6RcZFClUZ7xCsNCbhZGBUGYBXlr4c8GxtxtDi3tMoAthQoBFpLhAJIgRqo//ACN3wZFjFImUW+JXFVcxtkWAIDZDKj92dZU80X1GYkDjvEMVi7oe9buaDLbtrbfKi7AKI1JgSdMxA8KqKusRxi7bZOoxbOAq6hFXIVYkIvZ9FTrpprVL/ntqi0aS3yJ4yP8A3OH9168PkTxn+5w3u3KbvMYHabf6zfGuc5+s3vN8aV1nyOv3T/ny+Sdg/kdxlu4tzr8MxU5gCLgEjaYri/8AIziyxYX8MsmYHWGCdTvrUXOfrP7zfGlFxvrv77fGq1lXvbmF3XK1tPl8j36l8Z/uMP7H+Fe/UvjP9xh/+fwpo3W+u/vt8a91jfXf32+NXrPkD3S/Hy+Rz9TGM+3w/wDz+FJ+pjG/bYf/AJ/CuOub67++3xr3XP8AXue+3xqaz5E7pfj5fI5+pnG/bYf/AJ/Ck/UzjftsP/z+Fc9e/wBpc99vjXuvf7S577fGr1nyJ3S/Hy+R2x8j2NVlY3MO2UholxqNRy76XG/JFjXuM4fDrmJYgM5GY6kiR91NDEP9pc/mP8a985f7S7/Mf41WsK97cy+65Wtp8vkQ/I1jvtLHtb8tIfkbx32lj2t+Wu/nFz7S7/Mf81IcTc+1u/zH+NXrPkD3S/Hy+Tg/I5jvr4f3m/LSfqbx/wBfD+835a7ONfneuD/9rD/7V188ufbXf5r/AJqms+RO6n4+XyMn5HMf9fD+835a9+pzH/Xse835af8AnV3ldvfzH/NXhi7v217+a/5qms+RfdMvHy+SP+pzH/Wse+35aT9TnEPrYf3m/LUk4y79te/mv+ak+eXftr381/zVNZXArumXj5fIze2HnSUt7YedIaUO0KK9Xq9UILSV6vVCHq8a9XhUILFepCa4uOACzGABJJ5DvqyhwV6mjiU+sNyPHQAnTfQEH1ile+oiWHa9HnOk6QNdNfVUsytJcRylpkYq2SBnWSQBruWEgA7ayI768MQkxmEyB7ZiPOD7KlmTSXEYxRVlvkZTFoqSIOsOSJ7xpp41xbxJDpbGWCtkAxtnRyZ11/ZwNt/UZRuJqpKaEBhpozagEd57t656y3lnsZWIUGBBMwBt38qIzazvcrruIL9aWCkWVkKSwW4QzgkQdjkA1zQSPXIxWPYIXAWCboCkGVNsMZYz/AQRpEipIv2yQJQlc0aeiE9KNNI0mlNy2QzSkAdtjGxE9qeUa1L+QKj/AJdf8y5jDYtg0MBA6zNAM5URXBAzQJk9+w8qlq0gEbEAjyOtMs9qGJyQnpSBCyJ7WmmkGnyapmsL55iX9h50gonv9FUgfSvv9UfGmT0ctjNN5wFyySq/vd2vl7aV1qlx5MHtocQfNemr0cDsRPzrSJmFiIJnfuB9ldHo/akD5yZJygZV37JjfftL7RV6zT48n7E7anxKAmvTREnRlTP0r6GPRXuB7/Gu/wBFV+2b3R8arWqXHky+1hxBsV6aI/0WX7ZvdHxpf0WX7ZvdHxqa1S48n7E7WHEG5prEJmRlBjMpWd4zCJoo/RVftm9wfGl/RRftm9wfGr1qlx5P2KdWDVgQtYUq4uBhmAYQVOWGCA85mUU7xypVwWVLKKdLcelPahWXkRHpE0Wnoqv2ze4PjXv0UH2ze4PjV63T48mBpU+r9bgMwtkxctF5UG3JiGbKq7cgNAPCDXQwPYFtihAgSEKsQoIBJmMw0PdIoy/RYfbN7g+NJ+io+2PuD41euU+PL4KXZ9XBBcKde0IZkdiBDEoNSDOhYjfkNBTlnDxbVGMxzEjUHMCNZBBor/RUfbH3B+avfooPtj7g/NVa3T48mEpU10wP+b+ihJPbd5APoPOZST3yBvymvYvA5+sJYDOrKYGhBAC5u/KZIj6xow/RUfbH3P8Aur36Kj7Y+5/3VNcp8eT9ir02rP8AsDcTgmfrPpAOsJmAdigtwQTB2DTU4k/+P6USfooPtj7g/NXv0VH2x9z/ALqjxdLjyfsEp01dp+pbXsU3Z7I38ajY9mCOzKADl1zESUIiO71VOtXLTxDMrTPaH4EVWcXV7rZVU5FOh5tMcvVWCpU9LZY5kJSbsyuucXkEHD2oPLWnrGOLaixbmc373paa+fZX2ClwWAAftaA9kkjblMVa28Stl8lxA6DY24zDxPePwrWUKexLmzWUkskrlUvG7oYqLKyTJktvoP6U3d6T3FP7K37zVdY97DdtGjskQRrJ2EcqD8UgB09vfV06NKW2PqFCWluLJeltyf2Vv3mqdg+kBaTcW3bUbksZPkOdCosnlS3hJGlavCUXsj6+4bQddEsacYboZer6vIQQZnNPfqCI++ig8BWJNxvYKxq3xe7hHL2GCsd51BA5EcxUvD9McfiWK3MXasrpBNqEOvgZ218YijWDo2b0V+2I1pVVP6XkafiMDbQMTdPZEmQBp3/dyqiwvE7bZy7oqLcCFxOUKZOpOheADAJjNQ10i6U4fqltOTedTNy4oIF3+FZMopME/wBaD7/SXF3tWuCMwcKoARWQQsLBEAeGs60FLAQau16gOrOOTef4NMxHHUtrmdlBMZRquYEBg4LAZk1jszroJqs4l0xCqTZth/qhyylvUBInuNUGB6cFjaGPt9Ytp84ChSuczFzKRIK8gpjwpMR80xd5rrXLT3GKwqG5bYqQwc3FGrOZU5piFAjv0WBpJ/VH1K7eTy69CZe+UK4qZjh7c6dnrG3PKctQf1o3f9ra/mt+WhDidhreRGfN2QwEEFV1ABB2MCfXUKt1gMP4eb9zCeJqXyYefrQu/wC1t/zW/LSj5ULv+0t/zW/JQDSg1eoYbwc37g6zV4h9+s+5/tLf81vyUo+U25/tLf8ANb8lAKinUqd34bwc37l6xV4m63SBlgDnT1rEwZG9NYm3ovrpuK5Nkx7aTcyNEimHwyTKiIptBUq3anxqtgOwg43Chu4HwqlxXDTNFhs1GxdqY0o4VGjSFW2RRYbBiNqq+J2xbE89aNcPhY/tQX04OSa2oz0p2C7W9wVbE2zmNwsO4KBqfXTXEOLllVLdtVA0BCiW7sx+FU1zM7QNSxAHiT+FaT0f6FW0QG4SznUj90eAro1HCnnIUhKdVu2S4meX+72xtNdIhX/IrTsf0DFzW2QDvBoQ450RxNnVkLL3rrUhiISBlQazWYM3b5mmLkHUkaaiu7yGYP31xTIm/M9duMxliWO0nU6eNchD3Gu5pahDjqz3ffXXVnw9tIWpc1Ql0dC2a6VD3VyDXaVAlY+gsVh/R9dMmxVtfsbeuo2Ou9Vbe4RIUTHfqB/WvLqTvYeUmMi0DGXlprvrSqIOlSrPE8PnZA6sy3BaYCZDkMwVtNDCk0n+o2gcQXGW3ZW2xeDEOGJOm4EcqNQkwdPyIOJusPAcqasZ2327zpV6LKMqspBVgGU94OxHhUW/YjYVG2smEpqxyp5VnvykW5Onr9VHqWzNCvTXDEwYrbDStUTLirtoAugfDjex1oclDOfVp/WtfS2Aazn5PcRZw+Lv3HOW2LRGxMFmUgaeRo/wfFbN0k2nzeoj8abxl3K+4mHi4xsXGFam8cZqp4hxnqBIXMe7YVQv0ou3Sc9y3YXkBqx9tLxhKSNVTelcp+nfAQ8XLSgXFEMo/fXf3hr5zWfMsVpuNxT7l83iQAfuoW4rgwxLAQx37j510MPUajZmdfD6X1LaUGBFsmbhgcvHvnw2oqwXBbTKGUKw7xJ/GqfBJatpmurmbMVyxMRBmBy1GtEHD7nVhWFsotwBlkQGBmGHrH30VaT3XDwtOKVpWb5jV2wlswLWY9wA+FRDeZjAwp9Y/sBRlihlRWA1IM1R8NOJvXlRUlWBOdnKqsfWIBy8t6wjO+f9jU7JXbsvsRcLwgXd7QB7sommOM9FGRDctqRG4G0UfYJBsV1UwGkEHvysNGHjp41bphwyEHWRB9elAq8lLIyqKDVmgiu2xp66pel4C4S8Z2Cn2OpqwuY5pE2W57QaF/lD4sUwjKUZTd7CnTQiGk+zlXPgk5pLiJwjK6Bvi6nrcfdXrCtvG4a/C/VFoElgRosSPZTGN6ULfXF2/pT18LbADAhbVu4xVttpG+48qhYzpRaf5+EtuFxTWzb7Q7BtqUOfXUSZ0qjwOLZWkEj080HfOhT+tdWFLK7Wxf0vYKEXo2N36I4hLmBwrWyGHU2xI71UA/eDUq9YJNAPQnpilrD2MMyD6NVQubiqOQzEHXurSLeNU5coLZiQCNtATJPqpWpSUpWeRjKMobhlcIIqh6U8MzWzHdRarabe2mcXbBBq5YZRWlF7AI1GmYJgc1u7isqMQbeaVAOQJJMg+fKrTgyMn0oDkJdFu8pVQVJMEHKTHOJHLlNEj8N6nHK6jsuGttH1bgg1Nw2DdbjLPZzFyBGp72gamtZVU43HoNvZs2jPSLAmVVde/wDChyxwa8l1M0KpeLgLBDl01JjMV3AAIP40W8RvBXE8hFSzw8XVD8+fL16VhCo45Gj/AIq4GcSwX0pW22ZJ0kagdxMCar+K4III50c3cNbtAtEt40D9IcRJJrWnNyYazRQ8PaWceCkSAY9Ic+W1W4tksmZpiABpAHcoGgFUnCD9KZ5r+BFEVgDMpJAE862quzDoWcb9bQus4YXLYGWT/Sqn/SRbbUSP83qy/wBYs2FRHvJbL7ZpIMeMQNe+n830hUkHuI2INKXaLjJ3Z7DmQABAFXGFGlV3V5TtVhhWoE8xersyLu5yoE+V9R81snuun70aje421BHyvXCuDtjtZTcPWZYjJlIMzrqSsAVjhXeqhWnk1+fQyBrwGm2sHUb90TvTti+ACTtqDqNKiYu+WZmuEs7GWYwSWI3Om9d2dZAE6knblp3d/hXfayBjUelkEnBLVq4TbY2wW7Mu2UQNdWBGXUaGi/o/hLuFJdLdy4pyyEuhwgXNOWCoJOYd/ojxoA4cyh4ZRuAQVU+lMbjzqbca0AWUMrRpkLJvO8XCOXdSlSDbsmOq0omy9BOOti7Du4aUuFJYKCQADqF0ESR6qIXFA/yU3Yw1y3JkMtyDrAug843zK2nxo1mglJW2HOqxtUaRVcQwgLK3capcbiTZtu5Us06qN9DrRW6g71U8VsAOrcm01+sNNfMf/wA0orXZtRnZ2ZnOL6TPcu/siyGNVjSfDmKL+Bvc6hHcFZGxEGJ0keVUbcdwdu6xtqXf0TlGkLzAE85qU3SkXCFW1fk8mtt+MVpNNrKNh2V2rWOuM4k660EcUJNE+PuTQ3j60oqxo9hQ23yXUY98HybSiFjmhe6hPibcudX+Gvm5bR0aM247m5imqkckzDD1PrlD89cgt4OkseeUACdfZNW1hPV3RQrhATAN2PIf1iruxhWievcncSFjy2k0jNeY3NeYSPrbJ5iksPtUfht45CG18a8HAFZCbW1EazxbFFgDct7c7Y/pWcfKZxS8b4Fy4rIQcoUyhiFJAB7J151rF22xIkHbvFRcTwW1c/aWUbvmJProKGIhTnpNfoCaUk0svsfPz357vx2qWuP7WbIiyNQoIGus6kkeqtpfojhNf/T2478x/AGuF6J4Un9gnce0fvp/vKk9zMI4drNS5fJk+CvC5cE5lOZTIQvGUHkI01olGCQgdpNzmy2bh37oGnro8w/Riwmq27Y7pM1Z27SrpnQeAYD+tL1MdFv6UxqForN3YO9E1v2BmtJcZGUAghAGK6AnMcwEGREanWiYcUxR/wDjtL/1N8GNIqqNmUSO9da8byDVrqR5qKVlXb3ASWk72Qzd4tix+5ZPkWP9aiX+K3rqlLltMrb5Q8+qrNMRZPo3LRnlmB2p+wyfWtn/AKf7UPavbYtaMf8AyBpw1+3C4WzbRP8AN5Mk+JNd/wCnX1E3bgZvA6Dyoi4+t1VBs2y66khBJB8tyPKg3HcZfVWUqe46EeYpyEnNXRvTm5I7xYgamhTimI5CpmJxLtuapcWaapQsScrIqsQJNTujeIKuyHYww8xofuio1xaiG8UbMN+XnTrWlGxy4zdOopmh4ezJknL5Vf4JDBB9RrOuCcae7eS3cuWrIMzccwJA0A5Ak95FGvFsBicNbDi4GX94qNVB2bcgr41z6lJp2Z044iFRWiy8XEgdi2rO/coJOlO2uEYq4e0gtjvuMNvBVknyMVA6CKttb2LxFwKAuruYCIx0A8TlJPM6UNdLflSuXZtcPzWreoN8j6Rx/AD+zHidfKip4dMVrYhwlZBtiOIWSf8A3FsaaxcbXyM7V3bv29IuW45ftDp5FoqvOAuyI6rb91QPZoP6Ur4a6N7tle/0RqO8yT6prlOEdz6/Qzox49fosxjbYXW8g12CxAPmajtxnDjfED1KYjx0NDXSjjQwSoc1prr6ratqvaUGCzPBCgffy2NDafKFiDeLZEFs6C2irmGnK4y5mM99MU8FKpHSWzryMJ1acHot36+xo78dwY3uZu6ELfgtdJxfBxo0+Vsg+wID7aEeHdIetTP89uprlZDaQsnuplII2MjY6aGpFniETlxuM8T1YJ/DT2VTwtsnfn/qMKCkrrrkFlni+GbVBdbyS77Dp91O9eCPoxc74IuqPbkB9lBbOCNcTjnHixUH2bU0eDltUXENGxLtodOZOlVq8eL6/RfZB1ZYDUhxP1jfPtloqbYKHnHk9xQPMZtKza7wZx6Vi408nckn2VY8J6Pq7Rct9k7oragfxNP3Lr3xVuhHxdfsGVJJXb6/ZoXzq0gLMwhdWIeYjTYkmayvpjf628b6qVz6wdwNhPjFE2MwZVipACySoVQqxy0AjQQPVVLxPC5hWtBKANOml9VwVW7NM30qyPD4O1cvhqcTQbRRXhANVFxtavuI2oFUVxKbp7Dm4lWaOWWrfhPSjFYa21q06taYR1d1esVeRySeyCNI28KpSxH96lWMBceCoGu0mNPCikk9ovFSv9I9juNX76Kl15tqZCKAqzsCQNyBoJ2pnCYdncIilnbsoq6lm5ADvpxuD4gb2Lp8VQkHyIGtSuji4jr1fCoWv2SLmUgdnLoQ4YiAZjUg66a1V0lkX9V8zTMbhc5+lv3VECMouffM/jTKcHsna7duEd6En1EgVHucR7Wgcxp2SRP3n7qqOlnFMRbS1csXMgDEspbM52jMpJBQa+MkVyKdKpJ6KdjtVanZRuyj6V4dDjXRAwtoigdZoZy5oPjJqHwjh7Zs2sAiAN9fXTqgYoNcVovyM1s//IXMSnidfLnUm1iXs3XtFMtxTkfXYiPR5TqNfGulnGKiuBz46Ep6T45deQc8MtJZTW3LXfpCQFIy7LJnXZjp9arO1xK2BCnX+DKhHkTuaHcFikvMEtdarkdlCFIIRRsdto3A89akrmjtXEynkbQn1ERXMqU7v6jowUZIuf8AVFWcinMdznj1kLAnypBjAxli2n1S0x5gr/WqW3fZQQkz35YI5fvGZroWrjZmCs/PXLJ8OywoOySD0EXVzHhVLtcNi3MZrtwdo9wESfOPXUY9K8Jbui0+MtsTAJTMygnkbgGVdfZ4ULdPcNNmxKBQvWPJ0INwgQNScvYG/fQC45RTtHC05QUjm168oS0UlY+iCyXOsW5cRShXsq0uhaQuZVk9qDAjlUDE8LZTDjXw2rJvk7xZt8Sw5DMC7MphozFlaM/1hIGnfFbnhcRkLvcLPmA0knUHTKNh93Osq1ONOSjf8ko1ZWbX6Ba/wvnFVmJ4dEmKOruJtCy9y6qgjNmVJ1P7qproT9+tVfEGs9QtztgMUUgDMwZ9wR/DqdOQoY6SzvcYVbinwMy4/YiKHMTarQeN4W1nEguNSNdABAk98k8qFrqQxkad43p6lLIyqw7QG3T2Vp/yOHMWkejbdNgf31Pq0NZ1ete2if5MOL/N8RdVjCuqwPFW1+6PZWtVXjkJQvGTXE3Ak6cppTZWSSqydzAk89TzqrvcbtWxme4AAJJJ0A39VZ70o+VFnBt4EFFgzfcdozp9Ep9H/qbXwpeEW9iIz3SbFNYsPdUtmACrppmYwPLv25VlTEySSSTuSTJ8Sa0TpuxbDN9LceHtk5gII1HLums9ZaLCK0Pyb45vTS8jqzeZGV0PaUyP6j1jT10W8fx9vFocVZXq3sC3buq7SblthCXAf3irBlPhBoPC12H7ERrM5vCNh3ayfZTDjdpikZNBzwYXLajELDWwVGdTmWZkq3dtBB18KLVwoYC4jdhthqYOhKxBjXUeEVn3QrGMl02oZrOIBW7bUCWygsHSTAcRv6qI8JeuYXNZvoxSJ3KZ13V1I2Ik+UxSdand2vmdGjWbV/wEnzE+fdmWdd4Okmo97CkSTI7iFePVl1qotdIMCEZxaxLNlJRLlw5Cw/dOUyB4xzq/4B0jsXACbVuzfVSLZUkry0EyCw1GYiluxms2bvELddnv9B+dWvo2U3EgdsFMynacxMnlPhWT9IbBS7DAhlkMO4g7VqOP6Sqzg37YcDKJAVW3JImIIgeqs745Ye7duXWKzcZmy7AZjMLpqBtTWG0ovPYLV7yjsHvk3wQu8QsnSLYe8Q0a5VyiJ5ywPqraL6wNWEd5P99axTodxVcFea49ssxQqrIRmWdwAwykHTXfTxrQH6a2r6FbTXVMgB2W2GAI5KAZ9vKssXRqTndbDPDNJWLPEsv10PlP+TUDEXFB38onuiY740qrvYnEZmButmUlTqJ0Oo0qJce4d3afM1lCnbedRRHccVM699UeJipt5G5vUO4njTUSnEqcQoqEpKMGXQjWrl7JqM+E8K3jJITq4dyd0ROIY25dgOTlGyzpPee+oXVmrX5r3CuTY8KNTQvLDTbuzRelmMS7YvWVtMxdNCqochHaB7M91Y+pGhOutbLjsaUW6VaD1T69WusKeakVi2SAB4ClMDlFovGpJxsdt4V62s77VxTh9Egefrp4SCfoRae5iT1ZKHI/aWewoH/geutCwvC21D3+tAkhXUXYJBBK5xpOvZmO+aH+E4azYXNZz2zcRC5Lzm7IaAf3VknTy7quLWNuH95SvcHAPtEa1ysROUpXjkdqhRlGnZ78x9uh9q6oCqlkpsSGRWUkkypMqyn1QdKhYrgRw9tS4JnMTlKkI2kZvDc+qnbd1nnUxzLO23jO4rq1j8gZEyXQYYgIHAYbaM0/5tWanPezTs2ig43ZZQrMDAK77nMGM+zaqXHiAPOB5bitJ+UbCC4q3gIDKpB7tDp6tBWa3iYE8o+7/wA07SldCzzjcqHWp/CL5tSwGoBiaaW1Lef31xiLJ9HXXQCNNdNhvTDd8hWMdF6Rq/EOMhlGe1bzgDtMBLSJEgiZ8JqkxOLB3Cr4AD4VNu4MoqhndiAAXuaZiNCQJGnqqqvkeHn8Na5cIxvkdenFRikMXCDz+7+1RbhH+CnH23qO/hNNRQbZwzUye/aluH1er+9JdPh8K0SM2xlh31w8c66cjv8AvpgrRIzky86Q4i4LN6TEqFyiJ7Rg67jyoGcUYdIyOqMACSBpvzOp50KOv9KmHVoiOO/mvsMoo/w1b9H8FZuXctzrNBnUArDFCDlaRsfDxqty7Va8EMXlP8Vsep2Cn7ia2n/FitJJyVwwRwCAiZBsAoGgHIRy8JrpQjai2Hb+LRvIxImoyYlo1MjXQltY7+1rXeJ0GYyfCdNPDauc1md9eQ+bbQTlXKZ1Rc0+BzDsx3Cu0QdkOSvISg32Ahd/KobYmO0FXXfTXu3/ALVN4HfK3i/pG3ZuXVLanOsKCSdDGaYjlUUWypOyuJ01ZrNjD2H1dFYtvp1hJynyAGnjQK+IPKrviF8tmJJkydTPONSdz4+NUl0a/wCeFN0YpI5lZy23Cz5NOGW8TiXN1Qy2refIxgOzHKsmdI1NJ0twOIuYhLgw9ywFNtEyAlUKEZWnbTeTVb0NxJW+BEhwwYEkDTUHQjai3F4xrcd7AHsdgDwgcvAECsatRwqZI0o0u0jds74hebMx6zNvAJYQOUekI8jVFdvanNl8xr7NKsAmbM5Z9+TEGTJmRqdqqsRdhRHOT+G/fWNNJZHQG7l0bVGaSfDwmnlMkA8/u+NQbmJMxAO518O720ykDKVhxt9BruT/AIaaZp5x5imsTeKrzkmNDH3VGu4s6jy3O29GomE6qjkyY7xEn2R/amnMEDST51AbEE/jXrjEGfGtFAXliE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data:image/jpeg;base64,/9j/4AAQSkZJRgABAQAAAQABAAD/2wCEAAkGBxQTEhQUEhQWFhUXGRgXFhcVGR0aHBgXFRwYFx8aFx0eHSggGholHhcVIjEiJSkrLi4uFx8zODMsNygtLiwBCgoKDg0OGxAQGy8kHyQuNCwsLCwsMCw0LCwsLDQsLCwsLS8sNCwsLCwsLCwsLCwsLC80LCwsLCwsLCwsLCwsLP/AABEIAP0AoAMBIgACEQEDEQH/xAAcAAABBQEBAQAAAAAAAAAAAAAGAQMEBQcCAAj/xABHEAACAQIEAgYFCAkDAwQDAAABAhEAAwQSITEFQQYTIlFhcTKBkZLRBxQjUlOhsdIWFzNCYpPB4fAVVKJy4vEkNEPCc4Oy/8QAGgEAAgMBAQAAAAAAAAAAAAAAAgQAAQMFBv/EADIRAAIBAgIHBwQCAwEAAAAAAAABAgMRBCESFDFBUaHwExVSYbHR4SJxgZEywWLS8UL/2gAMAwEAAhEDEQA/AMuuDT11P/0+2Ldi411x13WABbIbK1pgkH6QFgSRECagXD2fXV1h8Vb6rD22GIBtriQxS2QP/UHMsGZKaQYg66GqCsyHg+Fs1t7txlsqmac4YsSu4CgSIMLLQJ8jUbqHETbuCfRlG1PONNYkbUScR6T2zctXYvDqFu/RssC51ttVhu0csEEGZlcsa1Lv8ZGFxV4XGvXMwslgBBtlMPllczau2cCdABm32qEA9LZIJCsQNSwVoAGkkxAFddU0TkeORysQfXFX2F41aDYVna6BYRJtKkqxR2YIpNwAaNlzsDozaa6+4Xxq1ZbVruVXwjLlXlh7pvNAz9neFEnbWKhLlARrtr3ERHn41zUvHXbbZerBBg9YxEBnLEghZMdkgHXUgmo0eE+WtQsSkAr1KPX41CCRSgV6kFQgtIRS16oUIBS0kUsVCExuFuMN85chLZfq7YaZutu2T+FQDLT4cxUHOO8UUcaYjCcJvqA9qyrBwDoLqvbYq25AbLlkjkR3Sxjcey2YazaAjJnR0mXU+kuQ6eGkQNashWcQ4W9pLNww1q+ua3cWYJAGZGBGjrO3hNQwaI8ZbKcIsLcgNcxJu2V59XlcFo33Ox0i4DMmKHEHftVEGrm1XLvcbDYZULkm7dUBWMnaBv8A+Kpbh09dW4uWTZsW3f0bjNcAUzluR6JjcRrQT3dbjeg/5Z2y423r5PXcHcuG2TcRyzCxmzEw6iYYkamOfOmr+BfLcfrFuG3PWAMWYAGJ13H4VZ4K9bm1bR0lcUjqqKwDKRlEEjUjmTUNby2HvMrrcZs6KFmO00kuSNIiIoFJ7DedKnbSb+7ve2XPMjPgCoOd7asokqzQQPHSM3hNPf6Tc642gVLKMzEHRV31Pl+Ne4pbs3GuXEvaXCWyFGzKzakE7ZQSde6rB+J2jiWYNltkMSxB7blOrGkSAuvvHvq3KVsvQqNKne0nvW9ZrP4KxeHOQdVBCG4EJhjbH7wEd2sGk4NcIv2ypIMzoYnKC0Hw0qZgGsWwArqM9lkYsrFhcIgyYgJ3RUHhTKtwM7hQobWCZJVlEADxmru2n7A6EYyg09+ef2HOMIM63UErfAuKB9ZvSQeIY/8AIVNxykYa3atSYvtbOQ/tHyyfMZiQOWlRcBjhbssjQzIweww5OwKN6tmHiKW0bXzdLTXIi8LjBQZFsrlIBiM1U75eQScXpNbZL7W4r8vlYZbhjwCGtmX6ow3oOdg2m3jXbcKf6QBrbNbnMqtLQuhMRyqarWgvV23tiMRadAobtIDAGYjtPrrNc37q2cTfuZ1Y5roVVmczyIfSABOvfFTSkR0aaV92932ERuFuGy5reqdZObQJpBJjSaSxwx3IClSX1QTGcCdRpoDBiYmpuKxVllWyzKUNq2vWKDmS5a2LfWTWuMVdW4qEYk2yqLbdAXglNM1uNGkawYqKUt5HSpJuzv8AlddeTIVrAM2WWtoWGZVdspIO06aTrE70xg7DXWVEEs0wPJS0ecA1YY7qbxF3rQkqge2wJYFBl7MCGGlV2HvMrB1OVhMHTSQVPhsSPXRxbe0XqxUXZet7+wRcAxuJwnWI1jr8OyK92zc0SGgjISrAOZWVAJMDupjC4nD27puf6RcZFClUZ7xCsNCbhZGBUGYBXlr4c8GxtxtDi3tMoAthQoBFpLhAJIgRqo//ACN3wZFjFImUW+JXFVcxtkWAIDZDKj92dZU80X1GYkDjvEMVi7oe9buaDLbtrbfKi7AKI1JgSdMxA8KqKusRxi7bZOoxbOAq6hFXIVYkIvZ9FTrpprVL/ntqi0aS3yJ4yP8A3OH9168PkTxn+5w3u3KbvMYHabf6zfGuc5+s3vN8aV1nyOv3T/ny+Sdg/kdxlu4tzr8MxU5gCLgEjaYri/8AIziyxYX8MsmYHWGCdTvrUXOfrP7zfGlFxvrv77fGq1lXvbmF3XK1tPl8j36l8Z/uMP7H+Fe/UvjP9xh/+fwpo3W+u/vt8a91jfXf32+NXrPkD3S/Hy+Rz9TGM+3w/wDz+FJ+pjG/bYf/AJ/CuOub67++3xr3XP8AXue+3xqaz5E7pfj5fI5+pnG/bYf/AJ/Ck/UzjftsP/z+Fc9e/wBpc99vjXuvf7S577fGr1nyJ3S/Hy+R2x8j2NVlY3MO2UholxqNRy76XG/JFjXuM4fDrmJYgM5GY6kiR91NDEP9pc/mP8a985f7S7/Mf41WsK97cy+65Wtp8vkQ/I1jvtLHtb8tIfkbx32lj2t+Wu/nFz7S7/Mf81IcTc+1u/zH+NXrPkD3S/Hy+Tg/I5jvr4f3m/LSfqbx/wBfD+835a7ONfneuD/9rD/7V188ufbXf5r/AJqms+RO6n4+XyMn5HMf9fD+835a9+pzH/Xse835af8AnV3ldvfzH/NXhi7v217+a/5qms+RfdMvHy+SP+pzH/Wse+35aT9TnEPrYf3m/LUk4y79te/mv+ak+eXftr381/zVNZXArumXj5fIze2HnSUt7YedIaUO0KK9Xq9UILSV6vVCHq8a9XhUILFepCa4uOACzGABJJ5DvqyhwV6mjiU+sNyPHQAnTfQEH1ile+oiWHa9HnOk6QNdNfVUsytJcRylpkYq2SBnWSQBruWEgA7ayI768MQkxmEyB7ZiPOD7KlmTSXEYxRVlvkZTFoqSIOsOSJ7xpp41xbxJDpbGWCtkAxtnRyZ11/ZwNt/UZRuJqpKaEBhpozagEd57t656y3lnsZWIUGBBMwBt38qIzazvcrruIL9aWCkWVkKSwW4QzgkQdjkA1zQSPXIxWPYIXAWCboCkGVNsMZYz/AQRpEipIv2yQJQlc0aeiE9KNNI0mlNy2QzSkAdtjGxE9qeUa1L+QKj/AJdf8y5jDYtg0MBA6zNAM5URXBAzQJk9+w8qlq0gEbEAjyOtMs9qGJyQnpSBCyJ7WmmkGnyapmsL55iX9h50gonv9FUgfSvv9UfGmT0ctjNN5wFyySq/vd2vl7aV1qlx5MHtocQfNemr0cDsRPzrSJmFiIJnfuB9ldHo/akD5yZJygZV37JjfftL7RV6zT48n7E7anxKAmvTREnRlTP0r6GPRXuB7/Gu/wBFV+2b3R8arWqXHky+1hxBsV6aI/0WX7ZvdHxpf0WX7ZvdHxqa1S48n7E7WHEG5prEJmRlBjMpWd4zCJoo/RVftm9wfGl/RRftm9wfGr1qlx5P2KdWDVgQtYUq4uBhmAYQVOWGCA85mUU7xypVwWVLKKdLcelPahWXkRHpE0Wnoqv2ze4PjXv0UH2ze4PjV63T48mBpU+r9bgMwtkxctF5UG3JiGbKq7cgNAPCDXQwPYFtihAgSEKsQoIBJmMw0PdIoy/RYfbN7g+NJ+io+2PuD41euU+PL4KXZ9XBBcKde0IZkdiBDEoNSDOhYjfkNBTlnDxbVGMxzEjUHMCNZBBor/RUfbH3B+avfooPtj7g/NVa3T48mEpU10wP+b+ihJPbd5APoPOZST3yBvymvYvA5+sJYDOrKYGhBAC5u/KZIj6xow/RUfbH3P8Aur36Kj7Y+5/3VNcp8eT9ir02rP8AsDcTgmfrPpAOsJmAdigtwQTB2DTU4k/+P6USfooPtj7g/NXv0VH2x9z/ALqjxdLjyfsEp01dp+pbXsU3Z7I38ajY9mCOzKADl1zESUIiO71VOtXLTxDMrTPaH4EVWcXV7rZVU5FOh5tMcvVWCpU9LZY5kJSbsyuucXkEHD2oPLWnrGOLaixbmc373paa+fZX2ClwWAAftaA9kkjblMVa28Stl8lxA6DY24zDxPePwrWUKexLmzWUkskrlUvG7oYqLKyTJktvoP6U3d6T3FP7K37zVdY97DdtGjskQRrJ2EcqD8UgB09vfV06NKW2PqFCWluLJeltyf2Vv3mqdg+kBaTcW3bUbksZPkOdCosnlS3hJGlavCUXsj6+4bQddEsacYboZer6vIQQZnNPfqCI++ig8BWJNxvYKxq3xe7hHL2GCsd51BA5EcxUvD9McfiWK3MXasrpBNqEOvgZ218YijWDo2b0V+2I1pVVP6XkafiMDbQMTdPZEmQBp3/dyqiwvE7bZy7oqLcCFxOUKZOpOheADAJjNQ10i6U4fqltOTedTNy4oIF3+FZMopME/wBaD7/SXF3tWuCMwcKoARWQQsLBEAeGs60FLAQau16gOrOOTef4NMxHHUtrmdlBMZRquYEBg4LAZk1jszroJqs4l0xCqTZth/qhyylvUBInuNUGB6cFjaGPt9Ytp84ChSuczFzKRIK8gpjwpMR80xd5rrXLT3GKwqG5bYqQwc3FGrOZU5piFAjv0WBpJ/VH1K7eTy69CZe+UK4qZjh7c6dnrG3PKctQf1o3f9ra/mt+WhDidhreRGfN2QwEEFV1ABB2MCfXUKt1gMP4eb9zCeJqXyYefrQu/wC1t/zW/LSj5ULv+0t/zW/JQDSg1eoYbwc37g6zV4h9+s+5/tLf81vyUo+U25/tLf8ANb8lAKinUqd34bwc37l6xV4m63SBlgDnT1rEwZG9NYm3ovrpuK5Nkx7aTcyNEimHwyTKiIptBUq3anxqtgOwg43Chu4HwqlxXDTNFhs1GxdqY0o4VGjSFW2RRYbBiNqq+J2xbE89aNcPhY/tQX04OSa2oz0p2C7W9wVbE2zmNwsO4KBqfXTXEOLllVLdtVA0BCiW7sx+FU1zM7QNSxAHiT+FaT0f6FW0QG4SznUj90eAro1HCnnIUhKdVu2S4meX+72xtNdIhX/IrTsf0DFzW2QDvBoQ450RxNnVkLL3rrUhiISBlQazWYM3b5mmLkHUkaaiu7yGYP31xTIm/M9duMxliWO0nU6eNchD3Gu5pahDjqz3ffXXVnw9tIWpc1Ql0dC2a6VD3VyDXaVAlY+gsVh/R9dMmxVtfsbeuo2Ou9Vbe4RIUTHfqB/WvLqTvYeUmMi0DGXlprvrSqIOlSrPE8PnZA6sy3BaYCZDkMwVtNDCk0n+o2gcQXGW3ZW2xeDEOGJOm4EcqNQkwdPyIOJusPAcqasZ2327zpV6LKMqspBVgGU94OxHhUW/YjYVG2smEpqxyp5VnvykW5Onr9VHqWzNCvTXDEwYrbDStUTLirtoAugfDjex1oclDOfVp/WtfS2Aazn5PcRZw+Lv3HOW2LRGxMFmUgaeRo/wfFbN0k2nzeoj8abxl3K+4mHi4xsXGFam8cZqp4hxnqBIXMe7YVQv0ou3Sc9y3YXkBqx9tLxhKSNVTelcp+nfAQ8XLSgXFEMo/fXf3hr5zWfMsVpuNxT7l83iQAfuoW4rgwxLAQx37j510MPUajZmdfD6X1LaUGBFsmbhgcvHvnw2oqwXBbTKGUKw7xJ/GqfBJatpmurmbMVyxMRBmBy1GtEHD7nVhWFsotwBlkQGBmGHrH30VaT3XDwtOKVpWb5jV2wlswLWY9wA+FRDeZjAwp9Y/sBRlihlRWA1IM1R8NOJvXlRUlWBOdnKqsfWIBy8t6wjO+f9jU7JXbsvsRcLwgXd7QB7sommOM9FGRDctqRG4G0UfYJBsV1UwGkEHvysNGHjp41bphwyEHWRB9elAq8lLIyqKDVmgiu2xp66pel4C4S8Z2Cn2OpqwuY5pE2W57QaF/lD4sUwjKUZTd7CnTQiGk+zlXPgk5pLiJwjK6Bvi6nrcfdXrCtvG4a/C/VFoElgRosSPZTGN6ULfXF2/pT18LbADAhbVu4xVttpG+48qhYzpRaf5+EtuFxTWzb7Q7BtqUOfXUSZ0qjwOLZWkEj080HfOhT+tdWFLK7Wxf0vYKEXo2N36I4hLmBwrWyGHU2xI71UA/eDUq9YJNAPQnpilrD2MMyD6NVQubiqOQzEHXurSLeNU5coLZiQCNtATJPqpWpSUpWeRjKMobhlcIIqh6U8MzWzHdRarabe2mcXbBBq5YZRWlF7AI1GmYJgc1u7isqMQbeaVAOQJJMg+fKrTgyMn0oDkJdFu8pVQVJMEHKTHOJHLlNEj8N6nHK6jsuGttH1bgg1Nw2DdbjLPZzFyBGp72gamtZVU43HoNvZs2jPSLAmVVde/wDChyxwa8l1M0KpeLgLBDl01JjMV3AAIP40W8RvBXE8hFSzw8XVD8+fL16VhCo45Gj/AIq4GcSwX0pW22ZJ0kagdxMCar+K4III50c3cNbtAtEt40D9IcRJJrWnNyYazRQ8PaWceCkSAY9Ic+W1W4tksmZpiABpAHcoGgFUnCD9KZ5r+BFEVgDMpJAE862quzDoWcb9bQus4YXLYGWT/Sqn/SRbbUSP83qy/wBYs2FRHvJbL7ZpIMeMQNe+n830hUkHuI2INKXaLjJ3Z7DmQABAFXGFGlV3V5TtVhhWoE8xersyLu5yoE+V9R81snuun70aje421BHyvXCuDtjtZTcPWZYjJlIMzrqSsAVjhXeqhWnk1+fQyBrwGm2sHUb90TvTti+ACTtqDqNKiYu+WZmuEs7GWYwSWI3Om9d2dZAE6knblp3d/hXfayBjUelkEnBLVq4TbY2wW7Mu2UQNdWBGXUaGi/o/hLuFJdLdy4pyyEuhwgXNOWCoJOYd/ojxoA4cyh4ZRuAQVU+lMbjzqbca0AWUMrRpkLJvO8XCOXdSlSDbsmOq0omy9BOOti7Du4aUuFJYKCQADqF0ESR6qIXFA/yU3Yw1y3JkMtyDrAug843zK2nxo1mglJW2HOqxtUaRVcQwgLK3capcbiTZtu5Us06qN9DrRW6g71U8VsAOrcm01+sNNfMf/wA0orXZtRnZ2ZnOL6TPcu/siyGNVjSfDmKL+Bvc6hHcFZGxEGJ0keVUbcdwdu6xtqXf0TlGkLzAE85qU3SkXCFW1fk8mtt+MVpNNrKNh2V2rWOuM4k660EcUJNE+PuTQ3j60oqxo9hQ23yXUY98HybSiFjmhe6hPibcudX+Gvm5bR0aM247m5imqkckzDD1PrlD89cgt4OkseeUACdfZNW1hPV3RQrhATAN2PIf1iruxhWievcncSFjy2k0jNeY3NeYSPrbJ5iksPtUfht45CG18a8HAFZCbW1EazxbFFgDct7c7Y/pWcfKZxS8b4Fy4rIQcoUyhiFJAB7J151rF22xIkHbvFRcTwW1c/aWUbvmJProKGIhTnpNfoCaUk0svsfPz357vx2qWuP7WbIiyNQoIGus6kkeqtpfojhNf/T2478x/AGuF6J4Un9gnce0fvp/vKk9zMI4drNS5fJk+CvC5cE5lOZTIQvGUHkI01olGCQgdpNzmy2bh37oGnro8w/Riwmq27Y7pM1Z27SrpnQeAYD+tL1MdFv6UxqForN3YO9E1v2BmtJcZGUAghAGK6AnMcwEGREanWiYcUxR/wDjtL/1N8GNIqqNmUSO9da8byDVrqR5qKVlXb3ASWk72Qzd4tix+5ZPkWP9aiX+K3rqlLltMrb5Q8+qrNMRZPo3LRnlmB2p+wyfWtn/AKf7UPavbYtaMf8AyBpw1+3C4WzbRP8AN5Mk+JNd/wCnX1E3bgZvA6Dyoi4+t1VBs2y66khBJB8tyPKg3HcZfVWUqe46EeYpyEnNXRvTm5I7xYgamhTimI5CpmJxLtuapcWaapQsScrIqsQJNTujeIKuyHYww8xofuio1xaiG8UbMN+XnTrWlGxy4zdOopmh4ezJknL5Vf4JDBB9RrOuCcae7eS3cuWrIMzccwJA0A5Ak95FGvFsBicNbDi4GX94qNVB2bcgr41z6lJp2Z044iFRWiy8XEgdi2rO/coJOlO2uEYq4e0gtjvuMNvBVknyMVA6CKttb2LxFwKAuruYCIx0A8TlJPM6UNdLflSuXZtcPzWreoN8j6Rx/AD+zHidfKip4dMVrYhwlZBtiOIWSf8A3FsaaxcbXyM7V3bv29IuW45ftDp5FoqvOAuyI6rb91QPZoP6Ur4a6N7tle/0RqO8yT6prlOEdz6/Qzox49fosxjbYXW8g12CxAPmajtxnDjfED1KYjx0NDXSjjQwSoc1prr6ratqvaUGCzPBCgffy2NDafKFiDeLZEFs6C2irmGnK4y5mM99MU8FKpHSWzryMJ1acHot36+xo78dwY3uZu6ELfgtdJxfBxo0+Vsg+wID7aEeHdIetTP89uprlZDaQsnuplII2MjY6aGpFniETlxuM8T1YJ/DT2VTwtsnfn/qMKCkrrrkFlni+GbVBdbyS77Dp91O9eCPoxc74IuqPbkB9lBbOCNcTjnHixUH2bU0eDltUXENGxLtodOZOlVq8eL6/RfZB1ZYDUhxP1jfPtloqbYKHnHk9xQPMZtKza7wZx6Vi408nckn2VY8J6Pq7Rct9k7oragfxNP3Lr3xVuhHxdfsGVJJXb6/ZoXzq0gLMwhdWIeYjTYkmayvpjf628b6qVz6wdwNhPjFE2MwZVipACySoVQqxy0AjQQPVVLxPC5hWtBKANOml9VwVW7NM30qyPD4O1cvhqcTQbRRXhANVFxtavuI2oFUVxKbp7Dm4lWaOWWrfhPSjFYa21q06taYR1d1esVeRySeyCNI28KpSxH96lWMBceCoGu0mNPCikk9ovFSv9I9juNX76Kl15tqZCKAqzsCQNyBoJ2pnCYdncIilnbsoq6lm5ADvpxuD4gb2Lp8VQkHyIGtSuji4jr1fCoWv2SLmUgdnLoQ4YiAZjUg66a1V0lkX9V8zTMbhc5+lv3VECMouffM/jTKcHsna7duEd6En1EgVHucR7Wgcxp2SRP3n7qqOlnFMRbS1csXMgDEspbM52jMpJBQa+MkVyKdKpJ6KdjtVanZRuyj6V4dDjXRAwtoigdZoZy5oPjJqHwjh7Zs2sAiAN9fXTqgYoNcVovyM1s//IXMSnidfLnUm1iXs3XtFMtxTkfXYiPR5TqNfGulnGKiuBz46Ep6T45deQc8MtJZTW3LXfpCQFIy7LJnXZjp9arO1xK2BCnX+DKhHkTuaHcFikvMEtdarkdlCFIIRRsdto3A89akrmjtXEynkbQn1ERXMqU7v6jowUZIuf8AVFWcinMdznj1kLAnypBjAxli2n1S0x5gr/WqW3fZQQkz35YI5fvGZroWrjZmCs/PXLJ8OywoOySD0EXVzHhVLtcNi3MZrtwdo9wESfOPXUY9K8Jbui0+MtsTAJTMygnkbgGVdfZ4ULdPcNNmxKBQvWPJ0INwgQNScvYG/fQC45RTtHC05QUjm168oS0UlY+iCyXOsW5cRShXsq0uhaQuZVk9qDAjlUDE8LZTDjXw2rJvk7xZt8Sw5DMC7MphozFlaM/1hIGnfFbnhcRkLvcLPmA0knUHTKNh93Osq1ONOSjf8ko1ZWbX6Ba/wvnFVmJ4dEmKOruJtCy9y6qgjNmVJ1P7qproT9+tVfEGs9QtztgMUUgDMwZ9wR/DqdOQoY6SzvcYVbinwMy4/YiKHMTarQeN4W1nEguNSNdABAk98k8qFrqQxkad43p6lLIyqw7QG3T2Vp/yOHMWkejbdNgf31Pq0NZ1ete2if5MOL/N8RdVjCuqwPFW1+6PZWtVXjkJQvGTXE3Ak6cppTZWSSqydzAk89TzqrvcbtWxme4AAJJJ0A39VZ70o+VFnBt4EFFgzfcdozp9Ep9H/qbXwpeEW9iIz3SbFNYsPdUtmACrppmYwPLv25VlTEySSSTuSTJ8Sa0TpuxbDN9LceHtk5gII1HLums9ZaLCK0Pyb45vTS8jqzeZGV0PaUyP6j1jT10W8fx9vFocVZXq3sC3buq7SblthCXAf3irBlPhBoPC12H7ERrM5vCNh3ayfZTDjdpikZNBzwYXLajELDWwVGdTmWZkq3dtBB18KLVwoYC4jdhthqYOhKxBjXUeEVn3QrGMl02oZrOIBW7bUCWygsHSTAcRv6qI8JeuYXNZvoxSJ3KZ13V1I2Ik+UxSdand2vmdGjWbV/wEnzE+fdmWdd4Okmo97CkSTI7iFePVl1qotdIMCEZxaxLNlJRLlw5Cw/dOUyB4xzq/4B0jsXACbVuzfVSLZUkry0EyCw1GYiluxms2bvELddnv9B+dWvo2U3EgdsFMynacxMnlPhWT9IbBS7DAhlkMO4g7VqOP6Sqzg37YcDKJAVW3JImIIgeqs745Ye7duXWKzcZmy7AZjMLpqBtTWG0ovPYLV7yjsHvk3wQu8QsnSLYe8Q0a5VyiJ5ywPqraL6wNWEd5P99axTodxVcFea49ssxQqrIRmWdwAwykHTXfTxrQH6a2r6FbTXVMgB2W2GAI5KAZ9vKssXRqTndbDPDNJWLPEsv10PlP+TUDEXFB38onuiY740qrvYnEZmButmUlTqJ0Oo0qJce4d3afM1lCnbedRRHccVM699UeJipt5G5vUO4njTUSnEqcQoqEpKMGXQjWrl7JqM+E8K3jJITq4dyd0ROIY25dgOTlGyzpPee+oXVmrX5r3CuTY8KNTQvLDTbuzRelmMS7YvWVtMxdNCqochHaB7M91Y+pGhOutbLjsaUW6VaD1T69WusKeakVi2SAB4ClMDlFovGpJxsdt4V62s77VxTh9Egefrp4SCfoRae5iT1ZKHI/aWewoH/geutCwvC21D3+tAkhXUXYJBBK5xpOvZmO+aH+E4azYXNZz2zcRC5Lzm7IaAf3VknTy7quLWNuH95SvcHAPtEa1ysROUpXjkdqhRlGnZ78x9uh9q6oCqlkpsSGRWUkkypMqyn1QdKhYrgRw9tS4JnMTlKkI2kZvDc+qnbd1nnUxzLO23jO4rq1j8gZEyXQYYgIHAYbaM0/5tWanPezTs2ig43ZZQrMDAK77nMGM+zaqXHiAPOB5bitJ+UbCC4q3gIDKpB7tDp6tBWa3iYE8o+7/wA07SldCzzjcqHWp/CL5tSwGoBiaaW1Lef31xiLJ9HXXQCNNdNhvTDd8hWMdF6Rq/EOMhlGe1bzgDtMBLSJEgiZ8JqkxOLB3Cr4AD4VNu4MoqhndiAAXuaZiNCQJGnqqqvkeHn8Na5cIxvkdenFRikMXCDz+7+1RbhH+CnH23qO/hNNRQbZwzUye/aluH1er+9JdPh8K0SM2xlh31w8c66cjv8AvpgrRIzky86Q4i4LN6TEqFyiJ7Rg67jyoGcUYdIyOqMACSBpvzOp50KOv9KmHVoiOO/mvsMoo/w1b9H8FZuXctzrNBnUArDFCDlaRsfDxqty7Va8EMXlP8Vsep2Cn7ia2n/FitJJyVwwRwCAiZBsAoGgHIRy8JrpQjai2Hb+LRvIxImoyYlo1MjXQltY7+1rXeJ0GYyfCdNPDauc1md9eQ+bbQTlXKZ1Rc0+BzDsx3Cu0QdkOSvISg32Ahd/KobYmO0FXXfTXu3/ALVN4HfK3i/pG3ZuXVLanOsKCSdDGaYjlUUWypOyuJ01ZrNjD2H1dFYtvp1hJynyAGnjQK+IPKrviF8tmJJkydTPONSdz4+NUl0a/wCeFN0YpI5lZy23Cz5NOGW8TiXN1Qy2refIxgOzHKsmdI1NJ0twOIuYhLgw9ywFNtEyAlUKEZWnbTeTVb0NxJW+BEhwwYEkDTUHQjai3F4xrcd7AHsdgDwgcvAECsatRwqZI0o0u0jds74hebMx6zNvAJYQOUekI8jVFdvanNl8xr7NKsAmbM5Z9+TEGTJmRqdqqsRdhRHOT+G/fWNNJZHQG7l0bVGaSfDwmnlMkA8/u+NQbmJMxAO518O720ykDKVhxt9BruT/AIaaZp5x5imsTeKrzkmNDH3VGu4s6jy3O29GomE6qjkyY7xEn2R/amnMEDST51AbEE/jXrjEGfGtFAXliE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data:image/jpeg;base64,/9j/4AAQSkZJRgABAQAAAQABAAD/2wCEAAkGBxQTEhQUEhQWFhUXGRgXFhcVGR0aHBgXFRwYFx8aFx0eHSggGholHhcVIjEiJSkrLi4uFx8zODMsNygtLiwBCgoKDg0OGxAQGy8kHyQuNCwsLCwsMCw0LCwsLDQsLCwsLS8sNCwsLCwsLCwsLCwsLC80LCwsLCwsLCwsLCwsLP/AABEIAP0AoAMBIgACEQEDEQH/xAAcAAABBQEBAQAAAAAAAAAAAAAGAQMEBQcCAAj/xABHEAACAQIEAgYFCAkDAwQDAAABAhEAAwQSITEFQQYTIlFhcTKBkZLRBxQjUlOhsdIWFzNCYpPB4fAVVKJy4vEkNEPCc4Oy/8QAGgEAAgMBAQAAAAAAAAAAAAAAAgQAAQMFBv/EADIRAAIBAgIHBwQCAwEAAAAAAAABAgMRBCESFDFBUaHwExVSYbHR4SJxgZEywWLS8UL/2gAMAwEAAhEDEQA/AMuuDT11P/0+2Ldi411x13WABbIbK1pgkH6QFgSRECagXD2fXV1h8Vb6rD22GIBtriQxS2QP/UHMsGZKaQYg66GqCsyHg+Fs1t7txlsqmac4YsSu4CgSIMLLQJ8jUbqHETbuCfRlG1PONNYkbUScR6T2zctXYvDqFu/RssC51ttVhu0csEEGZlcsa1Lv8ZGFxV4XGvXMwslgBBtlMPllczau2cCdABm32qEA9LZIJCsQNSwVoAGkkxAFddU0TkeORysQfXFX2F41aDYVna6BYRJtKkqxR2YIpNwAaNlzsDozaa6+4Xxq1ZbVruVXwjLlXlh7pvNAz9neFEnbWKhLlARrtr3ERHn41zUvHXbbZerBBg9YxEBnLEghZMdkgHXUgmo0eE+WtQsSkAr1KPX41CCRSgV6kFQgtIRS16oUIBS0kUsVCExuFuMN85chLZfq7YaZutu2T+FQDLT4cxUHOO8UUcaYjCcJvqA9qyrBwDoLqvbYq25AbLlkjkR3Sxjcey2YazaAjJnR0mXU+kuQ6eGkQNashWcQ4W9pLNww1q+ua3cWYJAGZGBGjrO3hNQwaI8ZbKcIsLcgNcxJu2V59XlcFo33Ox0i4DMmKHEHftVEGrm1XLvcbDYZULkm7dUBWMnaBv8A+Kpbh09dW4uWTZsW3f0bjNcAUzluR6JjcRrQT3dbjeg/5Z2y423r5PXcHcuG2TcRyzCxmzEw6iYYkamOfOmr+BfLcfrFuG3PWAMWYAGJ13H4VZ4K9bm1bR0lcUjqqKwDKRlEEjUjmTUNby2HvMrrcZs6KFmO00kuSNIiIoFJ7DedKnbSb+7ve2XPMjPgCoOd7asokqzQQPHSM3hNPf6Tc642gVLKMzEHRV31Pl+Ne4pbs3GuXEvaXCWyFGzKzakE7ZQSde6rB+J2jiWYNltkMSxB7blOrGkSAuvvHvq3KVsvQqNKne0nvW9ZrP4KxeHOQdVBCG4EJhjbH7wEd2sGk4NcIv2ypIMzoYnKC0Hw0qZgGsWwArqM9lkYsrFhcIgyYgJ3RUHhTKtwM7hQobWCZJVlEADxmru2n7A6EYyg09+ef2HOMIM63UErfAuKB9ZvSQeIY/8AIVNxykYa3atSYvtbOQ/tHyyfMZiQOWlRcBjhbssjQzIweww5OwKN6tmHiKW0bXzdLTXIi8LjBQZFsrlIBiM1U75eQScXpNbZL7W4r8vlYZbhjwCGtmX6ow3oOdg2m3jXbcKf6QBrbNbnMqtLQuhMRyqarWgvV23tiMRadAobtIDAGYjtPrrNc37q2cTfuZ1Y5roVVmczyIfSABOvfFTSkR0aaV92932ERuFuGy5reqdZObQJpBJjSaSxwx3IClSX1QTGcCdRpoDBiYmpuKxVllWyzKUNq2vWKDmS5a2LfWTWuMVdW4qEYk2yqLbdAXglNM1uNGkawYqKUt5HSpJuzv8AlddeTIVrAM2WWtoWGZVdspIO06aTrE70xg7DXWVEEs0wPJS0ecA1YY7qbxF3rQkqge2wJYFBl7MCGGlV2HvMrB1OVhMHTSQVPhsSPXRxbe0XqxUXZet7+wRcAxuJwnWI1jr8OyK92zc0SGgjISrAOZWVAJMDupjC4nD27puf6RcZFClUZ7xCsNCbhZGBUGYBXlr4c8GxtxtDi3tMoAthQoBFpLhAJIgRqo//ACN3wZFjFImUW+JXFVcxtkWAIDZDKj92dZU80X1GYkDjvEMVi7oe9buaDLbtrbfKi7AKI1JgSdMxA8KqKusRxi7bZOoxbOAq6hFXIVYkIvZ9FTrpprVL/ntqi0aS3yJ4yP8A3OH9168PkTxn+5w3u3KbvMYHabf6zfGuc5+s3vN8aV1nyOv3T/ny+Sdg/kdxlu4tzr8MxU5gCLgEjaYri/8AIziyxYX8MsmYHWGCdTvrUXOfrP7zfGlFxvrv77fGq1lXvbmF3XK1tPl8j36l8Z/uMP7H+Fe/UvjP9xh/+fwpo3W+u/vt8a91jfXf32+NXrPkD3S/Hy+Rz9TGM+3w/wDz+FJ+pjG/bYf/AJ/CuOub67++3xr3XP8AXue+3xqaz5E7pfj5fI5+pnG/bYf/AJ/Ck/UzjftsP/z+Fc9e/wBpc99vjXuvf7S577fGr1nyJ3S/Hy+R2x8j2NVlY3MO2UholxqNRy76XG/JFjXuM4fDrmJYgM5GY6kiR91NDEP9pc/mP8a985f7S7/Mf41WsK97cy+65Wtp8vkQ/I1jvtLHtb8tIfkbx32lj2t+Wu/nFz7S7/Mf81IcTc+1u/zH+NXrPkD3S/Hy+Tg/I5jvr4f3m/LSfqbx/wBfD+835a7ONfneuD/9rD/7V188ufbXf5r/AJqms+RO6n4+XyMn5HMf9fD+835a9+pzH/Xse835af8AnV3ldvfzH/NXhi7v217+a/5qms+RfdMvHy+SP+pzH/Wse+35aT9TnEPrYf3m/LUk4y79te/mv+ak+eXftr381/zVNZXArumXj5fIze2HnSUt7YedIaUO0KK9Xq9UILSV6vVCHq8a9XhUILFepCa4uOACzGABJJ5DvqyhwV6mjiU+sNyPHQAnTfQEH1ile+oiWHa9HnOk6QNdNfVUsytJcRylpkYq2SBnWSQBruWEgA7ayI768MQkxmEyB7ZiPOD7KlmTSXEYxRVlvkZTFoqSIOsOSJ7xpp41xbxJDpbGWCtkAxtnRyZ11/ZwNt/UZRuJqpKaEBhpozagEd57t656y3lnsZWIUGBBMwBt38qIzazvcrruIL9aWCkWVkKSwW4QzgkQdjkA1zQSPXIxWPYIXAWCboCkGVNsMZYz/AQRpEipIv2yQJQlc0aeiE9KNNI0mlNy2QzSkAdtjGxE9qeUa1L+QKj/AJdf8y5jDYtg0MBA6zNAM5URXBAzQJk9+w8qlq0gEbEAjyOtMs9qGJyQnpSBCyJ7WmmkGnyapmsL55iX9h50gonv9FUgfSvv9UfGmT0ctjNN5wFyySq/vd2vl7aV1qlx5MHtocQfNemr0cDsRPzrSJmFiIJnfuB9ldHo/akD5yZJygZV37JjfftL7RV6zT48n7E7anxKAmvTREnRlTP0r6GPRXuB7/Gu/wBFV+2b3R8arWqXHky+1hxBsV6aI/0WX7ZvdHxpf0WX7ZvdHxqa1S48n7E7WHEG5prEJmRlBjMpWd4zCJoo/RVftm9wfGl/RRftm9wfGr1qlx5P2KdWDVgQtYUq4uBhmAYQVOWGCA85mUU7xypVwWVLKKdLcelPahWXkRHpE0Wnoqv2ze4PjXv0UH2ze4PjV63T48mBpU+r9bgMwtkxctF5UG3JiGbKq7cgNAPCDXQwPYFtihAgSEKsQoIBJmMw0PdIoy/RYfbN7g+NJ+io+2PuD41euU+PL4KXZ9XBBcKde0IZkdiBDEoNSDOhYjfkNBTlnDxbVGMxzEjUHMCNZBBor/RUfbH3B+avfooPtj7g/NVa3T48mEpU10wP+b+ihJPbd5APoPOZST3yBvymvYvA5+sJYDOrKYGhBAC5u/KZIj6xow/RUfbH3P8Aur36Kj7Y+5/3VNcp8eT9ir02rP8AsDcTgmfrPpAOsJmAdigtwQTB2DTU4k/+P6USfooPtj7g/NXv0VH2x9z/ALqjxdLjyfsEp01dp+pbXsU3Z7I38ajY9mCOzKADl1zESUIiO71VOtXLTxDMrTPaH4EVWcXV7rZVU5FOh5tMcvVWCpU9LZY5kJSbsyuucXkEHD2oPLWnrGOLaixbmc373paa+fZX2ClwWAAftaA9kkjblMVa28Stl8lxA6DY24zDxPePwrWUKexLmzWUkskrlUvG7oYqLKyTJktvoP6U3d6T3FP7K37zVdY97DdtGjskQRrJ2EcqD8UgB09vfV06NKW2PqFCWluLJeltyf2Vv3mqdg+kBaTcW3bUbksZPkOdCosnlS3hJGlavCUXsj6+4bQddEsacYboZer6vIQQZnNPfqCI++ig8BWJNxvYKxq3xe7hHL2GCsd51BA5EcxUvD9McfiWK3MXasrpBNqEOvgZ218YijWDo2b0V+2I1pVVP6XkafiMDbQMTdPZEmQBp3/dyqiwvE7bZy7oqLcCFxOUKZOpOheADAJjNQ10i6U4fqltOTedTNy4oIF3+FZMopME/wBaD7/SXF3tWuCMwcKoARWQQsLBEAeGs60FLAQau16gOrOOTef4NMxHHUtrmdlBMZRquYEBg4LAZk1jszroJqs4l0xCqTZth/qhyylvUBInuNUGB6cFjaGPt9Ytp84ChSuczFzKRIK8gpjwpMR80xd5rrXLT3GKwqG5bYqQwc3FGrOZU5piFAjv0WBpJ/VH1K7eTy69CZe+UK4qZjh7c6dnrG3PKctQf1o3f9ra/mt+WhDidhreRGfN2QwEEFV1ABB2MCfXUKt1gMP4eb9zCeJqXyYefrQu/wC1t/zW/LSj5ULv+0t/zW/JQDSg1eoYbwc37g6zV4h9+s+5/tLf81vyUo+U25/tLf8ANb8lAKinUqd34bwc37l6xV4m63SBlgDnT1rEwZG9NYm3ovrpuK5Nkx7aTcyNEimHwyTKiIptBUq3anxqtgOwg43Chu4HwqlxXDTNFhs1GxdqY0o4VGjSFW2RRYbBiNqq+J2xbE89aNcPhY/tQX04OSa2oz0p2C7W9wVbE2zmNwsO4KBqfXTXEOLllVLdtVA0BCiW7sx+FU1zM7QNSxAHiT+FaT0f6FW0QG4SznUj90eAro1HCnnIUhKdVu2S4meX+72xtNdIhX/IrTsf0DFzW2QDvBoQ450RxNnVkLL3rrUhiISBlQazWYM3b5mmLkHUkaaiu7yGYP31xTIm/M9duMxliWO0nU6eNchD3Gu5pahDjqz3ffXXVnw9tIWpc1Ql0dC2a6VD3VyDXaVAlY+gsVh/R9dMmxVtfsbeuo2Ou9Vbe4RIUTHfqB/WvLqTvYeUmMi0DGXlprvrSqIOlSrPE8PnZA6sy3BaYCZDkMwVtNDCk0n+o2gcQXGW3ZW2xeDEOGJOm4EcqNQkwdPyIOJusPAcqasZ2327zpV6LKMqspBVgGU94OxHhUW/YjYVG2smEpqxyp5VnvykW5Onr9VHqWzNCvTXDEwYrbDStUTLirtoAugfDjex1oclDOfVp/WtfS2Aazn5PcRZw+Lv3HOW2LRGxMFmUgaeRo/wfFbN0k2nzeoj8abxl3K+4mHi4xsXGFam8cZqp4hxnqBIXMe7YVQv0ou3Sc9y3YXkBqx9tLxhKSNVTelcp+nfAQ8XLSgXFEMo/fXf3hr5zWfMsVpuNxT7l83iQAfuoW4rgwxLAQx37j510MPUajZmdfD6X1LaUGBFsmbhgcvHvnw2oqwXBbTKGUKw7xJ/GqfBJatpmurmbMVyxMRBmBy1GtEHD7nVhWFsotwBlkQGBmGHrH30VaT3XDwtOKVpWb5jV2wlswLWY9wA+FRDeZjAwp9Y/sBRlihlRWA1IM1R8NOJvXlRUlWBOdnKqsfWIBy8t6wjO+f9jU7JXbsvsRcLwgXd7QB7sommOM9FGRDctqRG4G0UfYJBsV1UwGkEHvysNGHjp41bphwyEHWRB9elAq8lLIyqKDVmgiu2xp66pel4C4S8Z2Cn2OpqwuY5pE2W57QaF/lD4sUwjKUZTd7CnTQiGk+zlXPgk5pLiJwjK6Bvi6nrcfdXrCtvG4a/C/VFoElgRosSPZTGN6ULfXF2/pT18LbADAhbVu4xVttpG+48qhYzpRaf5+EtuFxTWzb7Q7BtqUOfXUSZ0qjwOLZWkEj080HfOhT+tdWFLK7Wxf0vYKEXo2N36I4hLmBwrWyGHU2xI71UA/eDUq9YJNAPQnpilrD2MMyD6NVQubiqOQzEHXurSLeNU5coLZiQCNtATJPqpWpSUpWeRjKMobhlcIIqh6U8MzWzHdRarabe2mcXbBBq5YZRWlF7AI1GmYJgc1u7isqMQbeaVAOQJJMg+fKrTgyMn0oDkJdFu8pVQVJMEHKTHOJHLlNEj8N6nHK6jsuGttH1bgg1Nw2DdbjLPZzFyBGp72gamtZVU43HoNvZs2jPSLAmVVde/wDChyxwa8l1M0KpeLgLBDl01JjMV3AAIP40W8RvBXE8hFSzw8XVD8+fL16VhCo45Gj/AIq4GcSwX0pW22ZJ0kagdxMCar+K4III50c3cNbtAtEt40D9IcRJJrWnNyYazRQ8PaWceCkSAY9Ic+W1W4tksmZpiABpAHcoGgFUnCD9KZ5r+BFEVgDMpJAE862quzDoWcb9bQus4YXLYGWT/Sqn/SRbbUSP83qy/wBYs2FRHvJbL7ZpIMeMQNe+n830hUkHuI2INKXaLjJ3Z7DmQABAFXGFGlV3V5TtVhhWoE8xersyLu5yoE+V9R81snuun70aje421BHyvXCuDtjtZTcPWZYjJlIMzrqSsAVjhXeqhWnk1+fQyBrwGm2sHUb90TvTti+ACTtqDqNKiYu+WZmuEs7GWYwSWI3Om9d2dZAE6knblp3d/hXfayBjUelkEnBLVq4TbY2wW7Mu2UQNdWBGXUaGi/o/hLuFJdLdy4pyyEuhwgXNOWCoJOYd/ojxoA4cyh4ZRuAQVU+lMbjzqbca0AWUMrRpkLJvO8XCOXdSlSDbsmOq0omy9BOOti7Du4aUuFJYKCQADqF0ESR6qIXFA/yU3Yw1y3JkMtyDrAug843zK2nxo1mglJW2HOqxtUaRVcQwgLK3capcbiTZtu5Us06qN9DrRW6g71U8VsAOrcm01+sNNfMf/wA0orXZtRnZ2ZnOL6TPcu/siyGNVjSfDmKL+Bvc6hHcFZGxEGJ0keVUbcdwdu6xtqXf0TlGkLzAE85qU3SkXCFW1fk8mtt+MVpNNrKNh2V2rWOuM4k660EcUJNE+PuTQ3j60oqxo9hQ23yXUY98HybSiFjmhe6hPibcudX+Gvm5bR0aM247m5imqkckzDD1PrlD89cgt4OkseeUACdfZNW1hPV3RQrhATAN2PIf1iruxhWievcncSFjy2k0jNeY3NeYSPrbJ5iksPtUfht45CG18a8HAFZCbW1EazxbFFgDct7c7Y/pWcfKZxS8b4Fy4rIQcoUyhiFJAB7J151rF22xIkHbvFRcTwW1c/aWUbvmJProKGIhTnpNfoCaUk0svsfPz357vx2qWuP7WbIiyNQoIGus6kkeqtpfojhNf/T2478x/AGuF6J4Un9gnce0fvp/vKk9zMI4drNS5fJk+CvC5cE5lOZTIQvGUHkI01olGCQgdpNzmy2bh37oGnro8w/Riwmq27Y7pM1Z27SrpnQeAYD+tL1MdFv6UxqForN3YO9E1v2BmtJcZGUAghAGK6AnMcwEGREanWiYcUxR/wDjtL/1N8GNIqqNmUSO9da8byDVrqR5qKVlXb3ASWk72Qzd4tix+5ZPkWP9aiX+K3rqlLltMrb5Q8+qrNMRZPo3LRnlmB2p+wyfWtn/AKf7UPavbYtaMf8AyBpw1+3C4WzbRP8AN5Mk+JNd/wCnX1E3bgZvA6Dyoi4+t1VBs2y66khBJB8tyPKg3HcZfVWUqe46EeYpyEnNXRvTm5I7xYgamhTimI5CpmJxLtuapcWaapQsScrIqsQJNTujeIKuyHYww8xofuio1xaiG8UbMN+XnTrWlGxy4zdOopmh4ezJknL5Vf4JDBB9RrOuCcae7eS3cuWrIMzccwJA0A5Ak95FGvFsBicNbDi4GX94qNVB2bcgr41z6lJp2Z044iFRWiy8XEgdi2rO/coJOlO2uEYq4e0gtjvuMNvBVknyMVA6CKttb2LxFwKAuruYCIx0A8TlJPM6UNdLflSuXZtcPzWreoN8j6Rx/AD+zHidfKip4dMVrYhwlZBtiOIWSf8A3FsaaxcbXyM7V3bv29IuW45ftDp5FoqvOAuyI6rb91QPZoP6Ur4a6N7tle/0RqO8yT6prlOEdz6/Qzox49fosxjbYXW8g12CxAPmajtxnDjfED1KYjx0NDXSjjQwSoc1prr6ratqvaUGCzPBCgffy2NDafKFiDeLZEFs6C2irmGnK4y5mM99MU8FKpHSWzryMJ1acHot36+xo78dwY3uZu6ELfgtdJxfBxo0+Vsg+wID7aEeHdIetTP89uprlZDaQsnuplII2MjY6aGpFniETlxuM8T1YJ/DT2VTwtsnfn/qMKCkrrrkFlni+GbVBdbyS77Dp91O9eCPoxc74IuqPbkB9lBbOCNcTjnHixUH2bU0eDltUXENGxLtodOZOlVq8eL6/RfZB1ZYDUhxP1jfPtloqbYKHnHk9xQPMZtKza7wZx6Vi408nckn2VY8J6Pq7Rct9k7oragfxNP3Lr3xVuhHxdfsGVJJXb6/ZoXzq0gLMwhdWIeYjTYkmayvpjf628b6qVz6wdwNhPjFE2MwZVipACySoVQqxy0AjQQPVVLxPC5hWtBKANOml9VwVW7NM30qyPD4O1cvhqcTQbRRXhANVFxtavuI2oFUVxKbp7Dm4lWaOWWrfhPSjFYa21q06taYR1d1esVeRySeyCNI28KpSxH96lWMBceCoGu0mNPCikk9ovFSv9I9juNX76Kl15tqZCKAqzsCQNyBoJ2pnCYdncIilnbsoq6lm5ADvpxuD4gb2Lp8VQkHyIGtSuji4jr1fCoWv2SLmUgdnLoQ4YiAZjUg66a1V0lkX9V8zTMbhc5+lv3VECMouffM/jTKcHsna7duEd6En1EgVHucR7Wgcxp2SRP3n7qqOlnFMRbS1csXMgDEspbM52jMpJBQa+MkVyKdKpJ6KdjtVanZRuyj6V4dDjXRAwtoigdZoZy5oPjJqHwjh7Zs2sAiAN9fXTqgYoNcVovyM1s//IXMSnidfLnUm1iXs3XtFMtxTkfXYiPR5TqNfGulnGKiuBz46Ep6T45deQc8MtJZTW3LXfpCQFIy7LJnXZjp9arO1xK2BCnX+DKhHkTuaHcFikvMEtdarkdlCFIIRRsdto3A89akrmjtXEynkbQn1ERXMqU7v6jowUZIuf8AVFWcinMdznj1kLAnypBjAxli2n1S0x5gr/WqW3fZQQkz35YI5fvGZroWrjZmCs/PXLJ8OywoOySD0EXVzHhVLtcNi3MZrtwdo9wESfOPXUY9K8Jbui0+MtsTAJTMygnkbgGVdfZ4ULdPcNNmxKBQvWPJ0INwgQNScvYG/fQC45RTtHC05QUjm168oS0UlY+iCyXOsW5cRShXsq0uhaQuZVk9qDAjlUDE8LZTDjXw2rJvk7xZt8Sw5DMC7MphozFlaM/1hIGnfFbnhcRkLvcLPmA0knUHTKNh93Osq1ONOSjf8ko1ZWbX6Ba/wvnFVmJ4dEmKOruJtCy9y6qgjNmVJ1P7qproT9+tVfEGs9QtztgMUUgDMwZ9wR/DqdOQoY6SzvcYVbinwMy4/YiKHMTarQeN4W1nEguNSNdABAk98k8qFrqQxkad43p6lLIyqw7QG3T2Vp/yOHMWkejbdNgf31Pq0NZ1ete2if5MOL/N8RdVjCuqwPFW1+6PZWtVXjkJQvGTXE3Ak6cppTZWSSqydzAk89TzqrvcbtWxme4AAJJJ0A39VZ70o+VFnBt4EFFgzfcdozp9Ep9H/qbXwpeEW9iIz3SbFNYsPdUtmACrppmYwPLv25VlTEySSSTuSTJ8Sa0TpuxbDN9LceHtk5gII1HLums9ZaLCK0Pyb45vTS8jqzeZGV0PaUyP6j1jT10W8fx9vFocVZXq3sC3buq7SblthCXAf3irBlPhBoPC12H7ERrM5vCNh3ayfZTDjdpikZNBzwYXLajELDWwVGdTmWZkq3dtBB18KLVwoYC4jdhthqYOhKxBjXUeEVn3QrGMl02oZrOIBW7bUCWygsHSTAcRv6qI8JeuYXNZvoxSJ3KZ13V1I2Ik+UxSdand2vmdGjWbV/wEnzE+fdmWdd4Okmo97CkSTI7iFePVl1qotdIMCEZxaxLNlJRLlw5Cw/dOUyB4xzq/4B0jsXACbVuzfVSLZUkry0EyCw1GYiluxms2bvELddnv9B+dWvo2U3EgdsFMynacxMnlPhWT9IbBS7DAhlkMO4g7VqOP6Sqzg37YcDKJAVW3JImIIgeqs745Ye7duXWKzcZmy7AZjMLpqBtTWG0ovPYLV7yjsHvk3wQu8QsnSLYe8Q0a5VyiJ5ywPqraL6wNWEd5P99axTodxVcFea49ssxQqrIRmWdwAwykHTXfTxrQH6a2r6FbTXVMgB2W2GAI5KAZ9vKssXRqTndbDPDNJWLPEsv10PlP+TUDEXFB38onuiY740qrvYnEZmButmUlTqJ0Oo0qJce4d3afM1lCnbedRRHccVM699UeJipt5G5vUO4njTUSnEqcQoqEpKMGXQjWrl7JqM+E8K3jJITq4dyd0ROIY25dgOTlGyzpPee+oXVmrX5r3CuTY8KNTQvLDTbuzRelmMS7YvWVtMxdNCqochHaB7M91Y+pGhOutbLjsaUW6VaD1T69WusKeakVi2SAB4ClMDlFovGpJxsdt4V62s77VxTh9Egefrp4SCfoRae5iT1ZKHI/aWewoH/geutCwvC21D3+tAkhXUXYJBBK5xpOvZmO+aH+E4azYXNZz2zcRC5Lzm7IaAf3VknTy7quLWNuH95SvcHAPtEa1ysROUpXjkdqhRlGnZ78x9uh9q6oCqlkpsSGRWUkkypMqyn1QdKhYrgRw9tS4JnMTlKkI2kZvDc+qnbd1nnUxzLO23jO4rq1j8gZEyXQYYgIHAYbaM0/5tWanPezTs2ig43ZZQrMDAK77nMGM+zaqXHiAPOB5bitJ+UbCC4q3gIDKpB7tDp6tBWa3iYE8o+7/wA07SldCzzjcqHWp/CL5tSwGoBiaaW1Lef31xiLJ9HXXQCNNdNhvTDd8hWMdF6Rq/EOMhlGe1bzgDtMBLSJEgiZ8JqkxOLB3Cr4AD4VNu4MoqhndiAAXuaZiNCQJGnqqqvkeHn8Na5cIxvkdenFRikMXCDz+7+1RbhH+CnH23qO/hNNRQbZwzUye/aluH1er+9JdPh8K0SM2xlh31w8c66cjv8AvpgrRIzky86Q4i4LN6TEqFyiJ7Rg67jyoGcUYdIyOqMACSBpvzOp50KOv9KmHVoiOO/mvsMoo/w1b9H8FZuXctzrNBnUArDFCDlaRsfDxqty7Va8EMXlP8Vsep2Cn7ia2n/FitJJyVwwRwCAiZBsAoGgHIRy8JrpQjai2Hb+LRvIxImoyYlo1MjXQltY7+1rXeJ0GYyfCdNPDauc1md9eQ+bbQTlXKZ1Rc0+BzDsx3Cu0QdkOSvISg32Ahd/KobYmO0FXXfTXu3/ALVN4HfK3i/pG3ZuXVLanOsKCSdDGaYjlUUWypOyuJ01ZrNjD2H1dFYtvp1hJynyAGnjQK+IPKrviF8tmJJkydTPONSdz4+NUl0a/wCeFN0YpI5lZy23Cz5NOGW8TiXN1Qy2refIxgOzHKsmdI1NJ0twOIuYhLgw9ywFNtEyAlUKEZWnbTeTVb0NxJW+BEhwwYEkDTUHQjai3F4xrcd7AHsdgDwgcvAECsatRwqZI0o0u0jds74hebMx6zNvAJYQOUekI8jVFdvanNl8xr7NKsAmbM5Z9+TEGTJmRqdqqsRdhRHOT+G/fWNNJZHQG7l0bVGaSfDwmnlMkA8/u+NQbmJMxAO518O720ykDKVhxt9BruT/AIaaZp5x5imsTeKrzkmNDH3VGu4s6jy3O29GomE6qjkyY7xEn2R/amnMEDST51AbEE/jXrjEGfGtFAXliE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data:image/jpeg;base64,/9j/4AAQSkZJRgABAQAAAQABAAD/2wCEAAkGBxQTEhQUEhQWFhUXGRgXFhcVGR0aHBgXFRwYFx8aFx0eHSggGholHhcVIjEiJSkrLi4uFx8zODMsNygtLiwBCgoKDg0OGxAQGy8kHyQuNCwsLCwsMCw0LCwsLDQsLCwsLS8sNCwsLCwsLCwsLCwsLC80LCwsLCwsLCwsLCwsLP/AABEIAP0AoAMBIgACEQEDEQH/xAAcAAABBQEBAQAAAAAAAAAAAAAGAQMEBQcCAAj/xABHEAACAQIEAgYFCAkDAwQDAAABAhEAAwQSITEFQQYTIlFhcTKBkZLRBxQjUlOhsdIWFzNCYpPB4fAVVKJy4vEkNEPCc4Oy/8QAGgEAAgMBAQAAAAAAAAAAAAAAAgQAAQMFBv/EADIRAAIBAgIHBwQCAwEAAAAAAAABAgMRBCESFDFBUaHwExVSYbHR4SJxgZEywWLS8UL/2gAMAwEAAhEDEQA/AMuuDT11P/0+2Ldi411x13WABbIbK1pgkH6QFgSRECagXD2fXV1h8Vb6rD22GIBtriQxS2QP/UHMsGZKaQYg66GqCsyHg+Fs1t7txlsqmac4YsSu4CgSIMLLQJ8jUbqHETbuCfRlG1PONNYkbUScR6T2zctXYvDqFu/RssC51ttVhu0csEEGZlcsa1Lv8ZGFxV4XGvXMwslgBBtlMPllczau2cCdABm32qEA9LZIJCsQNSwVoAGkkxAFddU0TkeORysQfXFX2F41aDYVna6BYRJtKkqxR2YIpNwAaNlzsDozaa6+4Xxq1ZbVruVXwjLlXlh7pvNAz9neFEnbWKhLlARrtr3ERHn41zUvHXbbZerBBg9YxEBnLEghZMdkgHXUgmo0eE+WtQsSkAr1KPX41CCRSgV6kFQgtIRS16oUIBS0kUsVCExuFuMN85chLZfq7YaZutu2T+FQDLT4cxUHOO8UUcaYjCcJvqA9qyrBwDoLqvbYq25AbLlkjkR3Sxjcey2YazaAjJnR0mXU+kuQ6eGkQNashWcQ4W9pLNww1q+ua3cWYJAGZGBGjrO3hNQwaI8ZbKcIsLcgNcxJu2V59XlcFo33Ox0i4DMmKHEHftVEGrm1XLvcbDYZULkm7dUBWMnaBv8A+Kpbh09dW4uWTZsW3f0bjNcAUzluR6JjcRrQT3dbjeg/5Z2y423r5PXcHcuG2TcRyzCxmzEw6iYYkamOfOmr+BfLcfrFuG3PWAMWYAGJ13H4VZ4K9bm1bR0lcUjqqKwDKRlEEjUjmTUNby2HvMrrcZs6KFmO00kuSNIiIoFJ7DedKnbSb+7ve2XPMjPgCoOd7asokqzQQPHSM3hNPf6Tc642gVLKMzEHRV31Pl+Ne4pbs3GuXEvaXCWyFGzKzakE7ZQSde6rB+J2jiWYNltkMSxB7blOrGkSAuvvHvq3KVsvQqNKne0nvW9ZrP4KxeHOQdVBCG4EJhjbH7wEd2sGk4NcIv2ypIMzoYnKC0Hw0qZgGsWwArqM9lkYsrFhcIgyYgJ3RUHhTKtwM7hQobWCZJVlEADxmru2n7A6EYyg09+ef2HOMIM63UErfAuKB9ZvSQeIY/8AIVNxykYa3atSYvtbOQ/tHyyfMZiQOWlRcBjhbssjQzIweww5OwKN6tmHiKW0bXzdLTXIi8LjBQZFsrlIBiM1U75eQScXpNbZL7W4r8vlYZbhjwCGtmX6ow3oOdg2m3jXbcKf6QBrbNbnMqtLQuhMRyqarWgvV23tiMRadAobtIDAGYjtPrrNc37q2cTfuZ1Y5roVVmczyIfSABOvfFTSkR0aaV92932ERuFuGy5reqdZObQJpBJjSaSxwx3IClSX1QTGcCdRpoDBiYmpuKxVllWyzKUNq2vWKDmS5a2LfWTWuMVdW4qEYk2yqLbdAXglNM1uNGkawYqKUt5HSpJuzv8AlddeTIVrAM2WWtoWGZVdspIO06aTrE70xg7DXWVEEs0wPJS0ecA1YY7qbxF3rQkqge2wJYFBl7MCGGlV2HvMrB1OVhMHTSQVPhsSPXRxbe0XqxUXZet7+wRcAxuJwnWI1jr8OyK92zc0SGgjISrAOZWVAJMDupjC4nD27puf6RcZFClUZ7xCsNCbhZGBUGYBXlr4c8GxtxtDi3tMoAthQoBFpLhAJIgRqo//ACN3wZFjFImUW+JXFVcxtkWAIDZDKj92dZU80X1GYkDjvEMVi7oe9buaDLbtrbfKi7AKI1JgSdMxA8KqKusRxi7bZOoxbOAq6hFXIVYkIvZ9FTrpprVL/ntqi0aS3yJ4yP8A3OH9168PkTxn+5w3u3KbvMYHabf6zfGuc5+s3vN8aV1nyOv3T/ny+Sdg/kdxlu4tzr8MxU5gCLgEjaYri/8AIziyxYX8MsmYHWGCdTvrUXOfrP7zfGlFxvrv77fGq1lXvbmF3XK1tPl8j36l8Z/uMP7H+Fe/UvjP9xh/+fwpo3W+u/vt8a91jfXf32+NXrPkD3S/Hy+Rz9TGM+3w/wDz+FJ+pjG/bYf/AJ/CuOub67++3xr3XP8AXue+3xqaz5E7pfj5fI5+pnG/bYf/AJ/Ck/UzjftsP/z+Fc9e/wBpc99vjXuvf7S577fGr1nyJ3S/Hy+R2x8j2NVlY3MO2UholxqNRy76XG/JFjXuM4fDrmJYgM5GY6kiR91NDEP9pc/mP8a985f7S7/Mf41WsK97cy+65Wtp8vkQ/I1jvtLHtb8tIfkbx32lj2t+Wu/nFz7S7/Mf81IcTc+1u/zH+NXrPkD3S/Hy+Tg/I5jvr4f3m/LSfqbx/wBfD+835a7ONfneuD/9rD/7V188ufbXf5r/AJqms+RO6n4+XyMn5HMf9fD+835a9+pzH/Xse835af8AnV3ldvfzH/NXhi7v217+a/5qms+RfdMvHy+SP+pzH/Wse+35aT9TnEPrYf3m/LUk4y79te/mv+ak+eXftr381/zVNZXArumXj5fIze2HnSUt7YedIaUO0KK9Xq9UILSV6vVCHq8a9XhUILFepCa4uOACzGABJJ5DvqyhwV6mjiU+sNyPHQAnTfQEH1ile+oiWHa9HnOk6QNdNfVUsytJcRylpkYq2SBnWSQBruWEgA7ayI768MQkxmEyB7ZiPOD7KlmTSXEYxRVlvkZTFoqSIOsOSJ7xpp41xbxJDpbGWCtkAxtnRyZ11/ZwNt/UZRuJqpKaEBhpozagEd57t656y3lnsZWIUGBBMwBt38qIzazvcrruIL9aWCkWVkKSwW4QzgkQdjkA1zQSPXIxWPYIXAWCboCkGVNsMZYz/AQRpEipIv2yQJQlc0aeiE9KNNI0mlNy2QzSkAdtjGxE9qeUa1L+QKj/AJdf8y5jDYtg0MBA6zNAM5URXBAzQJk9+w8qlq0gEbEAjyOtMs9qGJyQnpSBCyJ7WmmkGnyapmsL55iX9h50gonv9FUgfSvv9UfGmT0ctjNN5wFyySq/vd2vl7aV1qlx5MHtocQfNemr0cDsRPzrSJmFiIJnfuB9ldHo/akD5yZJygZV37JjfftL7RV6zT48n7E7anxKAmvTREnRlTP0r6GPRXuB7/Gu/wBFV+2b3R8arWqXHky+1hxBsV6aI/0WX7ZvdHxpf0WX7ZvdHxqa1S48n7E7WHEG5prEJmRlBjMpWd4zCJoo/RVftm9wfGl/RRftm9wfGr1qlx5P2KdWDVgQtYUq4uBhmAYQVOWGCA85mUU7xypVwWVLKKdLcelPahWXkRHpE0Wnoqv2ze4PjXv0UH2ze4PjV63T48mBpU+r9bgMwtkxctF5UG3JiGbKq7cgNAPCDXQwPYFtihAgSEKsQoIBJmMw0PdIoy/RYfbN7g+NJ+io+2PuD41euU+PL4KXZ9XBBcKde0IZkdiBDEoNSDOhYjfkNBTlnDxbVGMxzEjUHMCNZBBor/RUfbH3B+avfooPtj7g/NVa3T48mEpU10wP+b+ihJPbd5APoPOZST3yBvymvYvA5+sJYDOrKYGhBAC5u/KZIj6xow/RUfbH3P8Aur36Kj7Y+5/3VNcp8eT9ir02rP8AsDcTgmfrPpAOsJmAdigtwQTB2DTU4k/+P6USfooPtj7g/NXv0VH2x9z/ALqjxdLjyfsEp01dp+pbXsU3Z7I38ajY9mCOzKADl1zESUIiO71VOtXLTxDMrTPaH4EVWcXV7rZVU5FOh5tMcvVWCpU9LZY5kJSbsyuucXkEHD2oPLWnrGOLaixbmc373paa+fZX2ClwWAAftaA9kkjblMVa28Stl8lxA6DY24zDxPePwrWUKexLmzWUkskrlUvG7oYqLKyTJktvoP6U3d6T3FP7K37zVdY97DdtGjskQRrJ2EcqD8UgB09vfV06NKW2PqFCWluLJeltyf2Vv3mqdg+kBaTcW3bUbksZPkOdCosnlS3hJGlavCUXsj6+4bQddEsacYboZer6vIQQZnNPfqCI++ig8BWJNxvYKxq3xe7hHL2GCsd51BA5EcxUvD9McfiWK3MXasrpBNqEOvgZ218YijWDo2b0V+2I1pVVP6XkafiMDbQMTdPZEmQBp3/dyqiwvE7bZy7oqLcCFxOUKZOpOheADAJjNQ10i6U4fqltOTedTNy4oIF3+FZMopME/wBaD7/SXF3tWuCMwcKoARWQQsLBEAeGs60FLAQau16gOrOOTef4NMxHHUtrmdlBMZRquYEBg4LAZk1jszroJqs4l0xCqTZth/qhyylvUBInuNUGB6cFjaGPt9Ytp84ChSuczFzKRIK8gpjwpMR80xd5rrXLT3GKwqG5bYqQwc3FGrOZU5piFAjv0WBpJ/VH1K7eTy69CZe+UK4qZjh7c6dnrG3PKctQf1o3f9ra/mt+WhDidhreRGfN2QwEEFV1ABB2MCfXUKt1gMP4eb9zCeJqXyYefrQu/wC1t/zW/LSj5ULv+0t/zW/JQDSg1eoYbwc37g6zV4h9+s+5/tLf81vyUo+U25/tLf8ANb8lAKinUqd34bwc37l6xV4m63SBlgDnT1rEwZG9NYm3ovrpuK5Nkx7aTcyNEimHwyTKiIptBUq3anxqtgOwg43Chu4HwqlxXDTNFhs1GxdqY0o4VGjSFW2RRYbBiNqq+J2xbE89aNcPhY/tQX04OSa2oz0p2C7W9wVbE2zmNwsO4KBqfXTXEOLllVLdtVA0BCiW7sx+FU1zM7QNSxAHiT+FaT0f6FW0QG4SznUj90eAro1HCnnIUhKdVu2S4meX+72xtNdIhX/IrTsf0DFzW2QDvBoQ450RxNnVkLL3rrUhiISBlQazWYM3b5mmLkHUkaaiu7yGYP31xTIm/M9duMxliWO0nU6eNchD3Gu5pahDjqz3ffXXVnw9tIWpc1Ql0dC2a6VD3VyDXaVAlY+gsVh/R9dMmxVtfsbeuo2Ou9Vbe4RIUTHfqB/WvLqTvYeUmMi0DGXlprvrSqIOlSrPE8PnZA6sy3BaYCZDkMwVtNDCk0n+o2gcQXGW3ZW2xeDEOGJOm4EcqNQkwdPyIOJusPAcqasZ2327zpV6LKMqspBVgGU94OxHhUW/YjYVG2smEpqxyp5VnvykW5Onr9VHqWzNCvTXDEwYrbDStUTLirtoAugfDjex1oclDOfVp/WtfS2Aazn5PcRZw+Lv3HOW2LRGxMFmUgaeRo/wfFbN0k2nzeoj8abxl3K+4mHi4xsXGFam8cZqp4hxnqBIXMe7YVQv0ou3Sc9y3YXkBqx9tLxhKSNVTelcp+nfAQ8XLSgXFEMo/fXf3hr5zWfMsVpuNxT7l83iQAfuoW4rgwxLAQx37j510MPUajZmdfD6X1LaUGBFsmbhgcvHvnw2oqwXBbTKGUKw7xJ/GqfBJatpmurmbMVyxMRBmBy1GtEHD7nVhWFsotwBlkQGBmGHrH30VaT3XDwtOKVpWb5jV2wlswLWY9wA+FRDeZjAwp9Y/sBRlihlRWA1IM1R8NOJvXlRUlWBOdnKqsfWIBy8t6wjO+f9jU7JXbsvsRcLwgXd7QB7sommOM9FGRDctqRG4G0UfYJBsV1UwGkEHvysNGHjp41bphwyEHWRB9elAq8lLIyqKDVmgiu2xp66pel4C4S8Z2Cn2OpqwuY5pE2W57QaF/lD4sUwjKUZTd7CnTQiGk+zlXPgk5pLiJwjK6Bvi6nrcfdXrCtvG4a/C/VFoElgRosSPZTGN6ULfXF2/pT18LbADAhbVu4xVttpG+48qhYzpRaf5+EtuFxTWzb7Q7BtqUOfXUSZ0qjwOLZWkEj080HfOhT+tdWFLK7Wxf0vYKEXo2N36I4hLmBwrWyGHU2xI71UA/eDUq9YJNAPQnpilrD2MMyD6NVQubiqOQzEHXurSLeNU5coLZiQCNtATJPqpWpSUpWeRjKMobhlcIIqh6U8MzWzHdRarabe2mcXbBBq5YZRWlF7AI1GmYJgc1u7isqMQbeaVAOQJJMg+fKrTgyMn0oDkJdFu8pVQVJMEHKTHOJHLlNEj8N6nHK6jsuGttH1bgg1Nw2DdbjLPZzFyBGp72gamtZVU43HoNvZs2jPSLAmVVde/wDChyxwa8l1M0KpeLgLBDl01JjMV3AAIP40W8RvBXE8hFSzw8XVD8+fL16VhCo45Gj/AIq4GcSwX0pW22ZJ0kagdxMCar+K4III50c3cNbtAtEt40D9IcRJJrWnNyYazRQ8PaWceCkSAY9Ic+W1W4tksmZpiABpAHcoGgFUnCD9KZ5r+BFEVgDMpJAE862quzDoWcb9bQus4YXLYGWT/Sqn/SRbbUSP83qy/wBYs2FRHvJbL7ZpIMeMQNe+n830hUkHuI2INKXaLjJ3Z7DmQABAFXGFGlV3V5TtVhhWoE8xersyLu5yoE+V9R81snuun70aje421BHyvXCuDtjtZTcPWZYjJlIMzrqSsAVjhXeqhWnk1+fQyBrwGm2sHUb90TvTti+ACTtqDqNKiYu+WZmuEs7GWYwSWI3Om9d2dZAE6knblp3d/hXfayBjUelkEnBLVq4TbY2wW7Mu2UQNdWBGXUaGi/o/hLuFJdLdy4pyyEuhwgXNOWCoJOYd/ojxoA4cyh4ZRuAQVU+lMbjzqbca0AWUMrRpkLJvO8XCOXdSlSDbsmOq0omy9BOOti7Du4aUuFJYKCQADqF0ESR6qIXFA/yU3Yw1y3JkMtyDrAug843zK2nxo1mglJW2HOqxtUaRVcQwgLK3capcbiTZtu5Us06qN9DrRW6g71U8VsAOrcm01+sNNfMf/wA0orXZtRnZ2ZnOL6TPcu/siyGNVjSfDmKL+Bvc6hHcFZGxEGJ0keVUbcdwdu6xtqXf0TlGkLzAE85qU3SkXCFW1fk8mtt+MVpNNrKNh2V2rWOuM4k660EcUJNE+PuTQ3j60oqxo9hQ23yXUY98HybSiFjmhe6hPibcudX+Gvm5bR0aM247m5imqkckzDD1PrlD89cgt4OkseeUACdfZNW1hPV3RQrhATAN2PIf1iruxhWievcncSFjy2k0jNeY3NeYSPrbJ5iksPtUfht45CG18a8HAFZCbW1EazxbFFgDct7c7Y/pWcfKZxS8b4Fy4rIQcoUyhiFJAB7J151rF22xIkHbvFRcTwW1c/aWUbvmJProKGIhTnpNfoCaUk0svsfPz357vx2qWuP7WbIiyNQoIGus6kkeqtpfojhNf/T2478x/AGuF6J4Un9gnce0fvp/vKk9zMI4drNS5fJk+CvC5cE5lOZTIQvGUHkI01olGCQgdpNzmy2bh37oGnro8w/Riwmq27Y7pM1Z27SrpnQeAYD+tL1MdFv6UxqForN3YO9E1v2BmtJcZGUAghAGK6AnMcwEGREanWiYcUxR/wDjtL/1N8GNIqqNmUSO9da8byDVrqR5qKVlXb3ASWk72Qzd4tix+5ZPkWP9aiX+K3rqlLltMrb5Q8+qrNMRZPo3LRnlmB2p+wyfWtn/AKf7UPavbYtaMf8AyBpw1+3C4WzbRP8AN5Mk+JNd/wCnX1E3bgZvA6Dyoi4+t1VBs2y66khBJB8tyPKg3HcZfVWUqe46EeYpyEnNXRvTm5I7xYgamhTimI5CpmJxLtuapcWaapQsScrIqsQJNTujeIKuyHYww8xofuio1xaiG8UbMN+XnTrWlGxy4zdOopmh4ezJknL5Vf4JDBB9RrOuCcae7eS3cuWrIMzccwJA0A5Ak95FGvFsBicNbDi4GX94qNVB2bcgr41z6lJp2Z044iFRWiy8XEgdi2rO/coJOlO2uEYq4e0gtjvuMNvBVknyMVA6CKttb2LxFwKAuruYCIx0A8TlJPM6UNdLflSuXZtcPzWreoN8j6Rx/AD+zHidfKip4dMVrYhwlZBtiOIWSf8A3FsaaxcbXyM7V3bv29IuW45ftDp5FoqvOAuyI6rb91QPZoP6Ur4a6N7tle/0RqO8yT6prlOEdz6/Qzox49fosxjbYXW8g12CxAPmajtxnDjfED1KYjx0NDXSjjQwSoc1prr6ratqvaUGCzPBCgffy2NDafKFiDeLZEFs6C2irmGnK4y5mM99MU8FKpHSWzryMJ1acHot36+xo78dwY3uZu6ELfgtdJxfBxo0+Vsg+wID7aEeHdIetTP89uprlZDaQsnuplII2MjY6aGpFniETlxuM8T1YJ/DT2VTwtsnfn/qMKCkrrrkFlni+GbVBdbyS77Dp91O9eCPoxc74IuqPbkB9lBbOCNcTjnHixUH2bU0eDltUXENGxLtodOZOlVq8eL6/RfZB1ZYDUhxP1jfPtloqbYKHnHk9xQPMZtKza7wZx6Vi408nckn2VY8J6Pq7Rct9k7oragfxNP3Lr3xVuhHxdfsGVJJXb6/ZoXzq0gLMwhdWIeYjTYkmayvpjf628b6qVz6wdwNhPjFE2MwZVipACySoVQqxy0AjQQPVVLxPC5hWtBKANOml9VwVW7NM30qyPD4O1cvhqcTQbRRXhANVFxtavuI2oFUVxKbp7Dm4lWaOWWrfhPSjFYa21q06taYR1d1esVeRySeyCNI28KpSxH96lWMBceCoGu0mNPCikk9ovFSv9I9juNX76Kl15tqZCKAqzsCQNyBoJ2pnCYdncIilnbsoq6lm5ADvpxuD4gb2Lp8VQkHyIGtSuji4jr1fCoWv2SLmUgdnLoQ4YiAZjUg66a1V0lkX9V8zTMbhc5+lv3VECMouffM/jTKcHsna7duEd6En1EgVHucR7Wgcxp2SRP3n7qqOlnFMRbS1csXMgDEspbM52jMpJBQa+MkVyKdKpJ6KdjtVanZRuyj6V4dDjXRAwtoigdZoZy5oPjJqHwjh7Zs2sAiAN9fXTqgYoNcVovyM1s//IXMSnidfLnUm1iXs3XtFMtxTkfXYiPR5TqNfGulnGKiuBz46Ep6T45deQc8MtJZTW3LXfpCQFIy7LJnXZjp9arO1xK2BCnX+DKhHkTuaHcFikvMEtdarkdlCFIIRRsdto3A89akrmjtXEynkbQn1ERXMqU7v6jowUZIuf8AVFWcinMdznj1kLAnypBjAxli2n1S0x5gr/WqW3fZQQkz35YI5fvGZroWrjZmCs/PXLJ8OywoOySD0EXVzHhVLtcNi3MZrtwdo9wESfOPXUY9K8Jbui0+MtsTAJTMygnkbgGVdfZ4ULdPcNNmxKBQvWPJ0INwgQNScvYG/fQC45RTtHC05QUjm168oS0UlY+iCyXOsW5cRShXsq0uhaQuZVk9qDAjlUDE8LZTDjXw2rJvk7xZt8Sw5DMC7MphozFlaM/1hIGnfFbnhcRkLvcLPmA0knUHTKNh93Osq1ONOSjf8ko1ZWbX6Ba/wvnFVmJ4dEmKOruJtCy9y6qgjNmVJ1P7qproT9+tVfEGs9QtztgMUUgDMwZ9wR/DqdOQoY6SzvcYVbinwMy4/YiKHMTarQeN4W1nEguNSNdABAk98k8qFrqQxkad43p6lLIyqw7QG3T2Vp/yOHMWkejbdNgf31Pq0NZ1ete2if5MOL/N8RdVjCuqwPFW1+6PZWtVXjkJQvGTXE3Ak6cppTZWSSqydzAk89TzqrvcbtWxme4AAJJJ0A39VZ70o+VFnBt4EFFgzfcdozp9Ep9H/qbXwpeEW9iIz3SbFNYsPdUtmACrppmYwPLv25VlTEySSSTuSTJ8Sa0TpuxbDN9LceHtk5gII1HLums9ZaLCK0Pyb45vTS8jqzeZGV0PaUyP6j1jT10W8fx9vFocVZXq3sC3buq7SblthCXAf3irBlPhBoPC12H7ERrM5vCNh3ayfZTDjdpikZNBzwYXLajELDWwVGdTmWZkq3dtBB18KLVwoYC4jdhthqYOhKxBjXUeEVn3QrGMl02oZrOIBW7bUCWygsHSTAcRv6qI8JeuYXNZvoxSJ3KZ13V1I2Ik+UxSdand2vmdGjWbV/wEnzE+fdmWdd4Okmo97CkSTI7iFePVl1qotdIMCEZxaxLNlJRLlw5Cw/dOUyB4xzq/4B0jsXACbVuzfVSLZUkry0EyCw1GYiluxms2bvELddnv9B+dWvo2U3EgdsFMynacxMnlPhWT9IbBS7DAhlkMO4g7VqOP6Sqzg37YcDKJAVW3JImIIgeqs745Ye7duXWKzcZmy7AZjMLpqBtTWG0ovPYLV7yjsHvk3wQu8QsnSLYe8Q0a5VyiJ5ywPqraL6wNWEd5P99axTodxVcFea49ssxQqrIRmWdwAwykHTXfTxrQH6a2r6FbTXVMgB2W2GAI5KAZ9vKssXRqTndbDPDNJWLPEsv10PlP+TUDEXFB38onuiY740qrvYnEZmButmUlTqJ0Oo0qJce4d3afM1lCnbedRRHccVM699UeJipt5G5vUO4njTUSnEqcQoqEpKMGXQjWrl7JqM+E8K3jJITq4dyd0ROIY25dgOTlGyzpPee+oXVmrX5r3CuTY8KNTQvLDTbuzRelmMS7YvWVtMxdNCqochHaB7M91Y+pGhOutbLjsaUW6VaD1T69WusKeakVi2SAB4ClMDlFovGpJxsdt4V62s77VxTh9Egefrp4SCfoRae5iT1ZKHI/aWewoH/geutCwvC21D3+tAkhXUXYJBBK5xpOvZmO+aH+E4azYXNZz2zcRC5Lzm7IaAf3VknTy7quLWNuH95SvcHAPtEa1ysROUpXjkdqhRlGnZ78x9uh9q6oCqlkpsSGRWUkkypMqyn1QdKhYrgRw9tS4JnMTlKkI2kZvDc+qnbd1nnUxzLO23jO4rq1j8gZEyXQYYgIHAYbaM0/5tWanPezTs2ig43ZZQrMDAK77nMGM+zaqXHiAPOB5bitJ+UbCC4q3gIDKpB7tDp6tBWa3iYE8o+7/wA07SldCzzjcqHWp/CL5tSwGoBiaaW1Lef31xiLJ9HXXQCNNdNhvTDd8hWMdF6Rq/EOMhlGe1bzgDtMBLSJEgiZ8JqkxOLB3Cr4AD4VNu4MoqhndiAAXuaZiNCQJGnqqqvkeHn8Na5cIxvkdenFRikMXCDz+7+1RbhH+CnH23qO/hNNRQbZwzUye/aluH1er+9JdPh8K0SM2xlh31w8c66cjv8AvpgrRIzky86Q4i4LN6TEqFyiJ7Rg67jyoGcUYdIyOqMACSBpvzOp50KOv9KmHVoiOO/mvsMoo/w1b9H8FZuXctzrNBnUArDFCDlaRsfDxqty7Va8EMXlP8Vsep2Cn7ia2n/FitJJyVwwRwCAiZBsAoGgHIRy8JrpQjai2Hb+LRvIxImoyYlo1MjXQltY7+1rXeJ0GYyfCdNPDauc1md9eQ+bbQTlXKZ1Rc0+BzDsx3Cu0QdkOSvISg32Ahd/KobYmO0FXXfTXu3/ALVN4HfK3i/pG3ZuXVLanOsKCSdDGaYjlUUWypOyuJ01ZrNjD2H1dFYtvp1hJynyAGnjQK+IPKrviF8tmJJkydTPONSdz4+NUl0a/wCeFN0YpI5lZy23Cz5NOGW8TiXN1Qy2refIxgOzHKsmdI1NJ0twOIuYhLgw9ywFNtEyAlUKEZWnbTeTVb0NxJW+BEhwwYEkDTUHQjai3F4xrcd7AHsdgDwgcvAECsatRwqZI0o0u0jds74hebMx6zNvAJYQOUekI8jVFdvanNl8xr7NKsAmbM5Z9+TEGTJmRqdqqsRdhRHOT+G/fWNNJZHQG7l0bVGaSfDwmnlMkA8/u+NQbmJMxAO518O720ykDKVhxt9BruT/AIaaZp5x5imsTeKrzkmNDH3VGu4s6jy3O29GomE6qjkyY7xEn2R/amnMEDST51AbEE/jXrjEGfGtFAXliE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data:image/jpeg;base64,/9j/4AAQSkZJRgABAQAAAQABAAD/2wCEAAkGBxQTEhQUEhQWFhUXGRgXFhcVGR0aHBgXFRwYFx8aFx0eHSggGholHhcVIjEiJSkrLi4uFx8zODMsNygtLiwBCgoKDg0OGxAQGy8kHyQuNCwsLCwsMCw0LCwsLDQsLCwsLS8sNCwsLCwsLCwsLCwsLC80LCwsLCwsLCwsLCwsLP/AABEIAP0AoAMBIgACEQEDEQH/xAAcAAABBQEBAQAAAAAAAAAAAAAGAQMEBQcCAAj/xABHEAACAQIEAgYFCAkDAwQDAAABAhEAAwQSITEFQQYTIlFhcTKBkZLRBxQjUlOhsdIWFzNCYpPB4fAVVKJy4vEkNEPCc4Oy/8QAGgEAAgMBAQAAAAAAAAAAAAAAAgQAAQMFBv/EADIRAAIBAgIHBwQCAwEAAAAAAAABAgMRBCESFDFBUaHwExVSYbHR4SJxgZEywWLS8UL/2gAMAwEAAhEDEQA/AMuuDT11P/0+2Ldi411x13WABbIbK1pgkH6QFgSRECagXD2fXV1h8Vb6rD22GIBtriQxS2QP/UHMsGZKaQYg66GqCsyHg+Fs1t7txlsqmac4YsSu4CgSIMLLQJ8jUbqHETbuCfRlG1PONNYkbUScR6T2zctXYvDqFu/RssC51ttVhu0csEEGZlcsa1Lv8ZGFxV4XGvXMwslgBBtlMPllczau2cCdABm32qEA9LZIJCsQNSwVoAGkkxAFddU0TkeORysQfXFX2F41aDYVna6BYRJtKkqxR2YIpNwAaNlzsDozaa6+4Xxq1ZbVruVXwjLlXlh7pvNAz9neFEnbWKhLlARrtr3ERHn41zUvHXbbZerBBg9YxEBnLEghZMdkgHXUgmo0eE+WtQsSkAr1KPX41CCRSgV6kFQgtIRS16oUIBS0kUsVCExuFuMN85chLZfq7YaZutu2T+FQDLT4cxUHOO8UUcaYjCcJvqA9qyrBwDoLqvbYq25AbLlkjkR3Sxjcey2YazaAjJnR0mXU+kuQ6eGkQNashWcQ4W9pLNww1q+ua3cWYJAGZGBGjrO3hNQwaI8ZbKcIsLcgNcxJu2V59XlcFo33Ox0i4DMmKHEHftVEGrm1XLvcbDYZULkm7dUBWMnaBv8A+Kpbh09dW4uWTZsW3f0bjNcAUzluR6JjcRrQT3dbjeg/5Z2y423r5PXcHcuG2TcRyzCxmzEw6iYYkamOfOmr+BfLcfrFuG3PWAMWYAGJ13H4VZ4K9bm1bR0lcUjqqKwDKRlEEjUjmTUNby2HvMrrcZs6KFmO00kuSNIiIoFJ7DedKnbSb+7ve2XPMjPgCoOd7asokqzQQPHSM3hNPf6Tc642gVLKMzEHRV31Pl+Ne4pbs3GuXEvaXCWyFGzKzakE7ZQSde6rB+J2jiWYNltkMSxB7blOrGkSAuvvHvq3KVsvQqNKne0nvW9ZrP4KxeHOQdVBCG4EJhjbH7wEd2sGk4NcIv2ypIMzoYnKC0Hw0qZgGsWwArqM9lkYsrFhcIgyYgJ3RUHhTKtwM7hQobWCZJVlEADxmru2n7A6EYyg09+ef2HOMIM63UErfAuKB9ZvSQeIY/8AIVNxykYa3atSYvtbOQ/tHyyfMZiQOWlRcBjhbssjQzIweww5OwKN6tmHiKW0bXzdLTXIi8LjBQZFsrlIBiM1U75eQScXpNbZL7W4r8vlYZbhjwCGtmX6ow3oOdg2m3jXbcKf6QBrbNbnMqtLQuhMRyqarWgvV23tiMRadAobtIDAGYjtPrrNc37q2cTfuZ1Y5roVVmczyIfSABOvfFTSkR0aaV92932ERuFuGy5reqdZObQJpBJjSaSxwx3IClSX1QTGcCdRpoDBiYmpuKxVllWyzKUNq2vWKDmS5a2LfWTWuMVdW4qEYk2yqLbdAXglNM1uNGkawYqKUt5HSpJuzv8AlddeTIVrAM2WWtoWGZVdspIO06aTrE70xg7DXWVEEs0wPJS0ecA1YY7qbxF3rQkqge2wJYFBl7MCGGlV2HvMrB1OVhMHTSQVPhsSPXRxbe0XqxUXZet7+wRcAxuJwnWI1jr8OyK92zc0SGgjISrAOZWVAJMDupjC4nD27puf6RcZFClUZ7xCsNCbhZGBUGYBXlr4c8GxtxtDi3tMoAthQoBFpLhAJIgRqo//ACN3wZFjFImUW+JXFVcxtkWAIDZDKj92dZU80X1GYkDjvEMVi7oe9buaDLbtrbfKi7AKI1JgSdMxA8KqKusRxi7bZOoxbOAq6hFXIVYkIvZ9FTrpprVL/ntqi0aS3yJ4yP8A3OH9168PkTxn+5w3u3KbvMYHabf6zfGuc5+s3vN8aV1nyOv3T/ny+Sdg/kdxlu4tzr8MxU5gCLgEjaYri/8AIziyxYX8MsmYHWGCdTvrUXOfrP7zfGlFxvrv77fGq1lXvbmF3XK1tPl8j36l8Z/uMP7H+Fe/UvjP9xh/+fwpo3W+u/vt8a91jfXf32+NXrPkD3S/Hy+Rz9TGM+3w/wDz+FJ+pjG/bYf/AJ/CuOub67++3xr3XP8AXue+3xqaz5E7pfj5fI5+pnG/bYf/AJ/Ck/UzjftsP/z+Fc9e/wBpc99vjXuvf7S577fGr1nyJ3S/Hy+R2x8j2NVlY3MO2UholxqNRy76XG/JFjXuM4fDrmJYgM5GY6kiR91NDEP9pc/mP8a985f7S7/Mf41WsK97cy+65Wtp8vkQ/I1jvtLHtb8tIfkbx32lj2t+Wu/nFz7S7/Mf81IcTc+1u/zH+NXrPkD3S/Hy+Tg/I5jvr4f3m/LSfqbx/wBfD+835a7ONfneuD/9rD/7V188ufbXf5r/AJqms+RO6n4+XyMn5HMf9fD+835a9+pzH/Xse835af8AnV3ldvfzH/NXhi7v217+a/5qms+RfdMvHy+SP+pzH/Wse+35aT9TnEPrYf3m/LUk4y79te/mv+ak+eXftr381/zVNZXArumXj5fIze2HnSUt7YedIaUO0KK9Xq9UILSV6vVCHq8a9XhUILFepCa4uOACzGABJJ5DvqyhwV6mjiU+sNyPHQAnTfQEH1ile+oiWHa9HnOk6QNdNfVUsytJcRylpkYq2SBnWSQBruWEgA7ayI768MQkxmEyB7ZiPOD7KlmTSXEYxRVlvkZTFoqSIOsOSJ7xpp41xbxJDpbGWCtkAxtnRyZ11/ZwNt/UZRuJqpKaEBhpozagEd57t656y3lnsZWIUGBBMwBt38qIzazvcrruIL9aWCkWVkKSwW4QzgkQdjkA1zQSPXIxWPYIXAWCboCkGVNsMZYz/AQRpEipIv2yQJQlc0aeiE9KNNI0mlNy2QzSkAdtjGxE9qeUa1L+QKj/AJdf8y5jDYtg0MBA6zNAM5URXBAzQJk9+w8qlq0gEbEAjyOtMs9qGJyQnpSBCyJ7WmmkGnyapmsL55iX9h50gonv9FUgfSvv9UfGmT0ctjNN5wFyySq/vd2vl7aV1qlx5MHtocQfNemr0cDsRPzrSJmFiIJnfuB9ldHo/akD5yZJygZV37JjfftL7RV6zT48n7E7anxKAmvTREnRlTP0r6GPRXuB7/Gu/wBFV+2b3R8arWqXHky+1hxBsV6aI/0WX7ZvdHxpf0WX7ZvdHxqa1S48n7E7WHEG5prEJmRlBjMpWd4zCJoo/RVftm9wfGl/RRftm9wfGr1qlx5P2KdWDVgQtYUq4uBhmAYQVOWGCA85mUU7xypVwWVLKKdLcelPahWXkRHpE0Wnoqv2ze4PjXv0UH2ze4PjV63T48mBpU+r9bgMwtkxctF5UG3JiGbKq7cgNAPCDXQwPYFtihAgSEKsQoIBJmMw0PdIoy/RYfbN7g+NJ+io+2PuD41euU+PL4KXZ9XBBcKde0IZkdiBDEoNSDOhYjfkNBTlnDxbVGMxzEjUHMCNZBBor/RUfbH3B+avfooPtj7g/NVa3T48mEpU10wP+b+ihJPbd5APoPOZST3yBvymvYvA5+sJYDOrKYGhBAC5u/KZIj6xow/RUfbH3P8Aur36Kj7Y+5/3VNcp8eT9ir02rP8AsDcTgmfrPpAOsJmAdigtwQTB2DTU4k/+P6USfooPtj7g/NXv0VH2x9z/ALqjxdLjyfsEp01dp+pbXsU3Z7I38ajY9mCOzKADl1zESUIiO71VOtXLTxDMrTPaH4EVWcXV7rZVU5FOh5tMcvVWCpU9LZY5kJSbsyuucXkEHD2oPLWnrGOLaixbmc373paa+fZX2ClwWAAftaA9kkjblMVa28Stl8lxA6DY24zDxPePwrWUKexLmzWUkskrlUvG7oYqLKyTJktvoP6U3d6T3FP7K37zVdY97DdtGjskQRrJ2EcqD8UgB09vfV06NKW2PqFCWluLJeltyf2Vv3mqdg+kBaTcW3bUbksZPkOdCosnlS3hJGlavCUXsj6+4bQddEsacYboZer6vIQQZnNPfqCI++ig8BWJNxvYKxq3xe7hHL2GCsd51BA5EcxUvD9McfiWK3MXasrpBNqEOvgZ218YijWDo2b0V+2I1pVVP6XkafiMDbQMTdPZEmQBp3/dyqiwvE7bZy7oqLcCFxOUKZOpOheADAJjNQ10i6U4fqltOTedTNy4oIF3+FZMopME/wBaD7/SXF3tWuCMwcKoARWQQsLBEAeGs60FLAQau16gOrOOTef4NMxHHUtrmdlBMZRquYEBg4LAZk1jszroJqs4l0xCqTZth/qhyylvUBInuNUGB6cFjaGPt9Ytp84ChSuczFzKRIK8gpjwpMR80xd5rrXLT3GKwqG5bYqQwc3FGrOZU5piFAjv0WBpJ/VH1K7eTy69CZe+UK4qZjh7c6dnrG3PKctQf1o3f9ra/mt+WhDidhreRGfN2QwEEFV1ABB2MCfXUKt1gMP4eb9zCeJqXyYefrQu/wC1t/zW/LSj5ULv+0t/zW/JQDSg1eoYbwc37g6zV4h9+s+5/tLf81vyUo+U25/tLf8ANb8lAKinUqd34bwc37l6xV4m63SBlgDnT1rEwZG9NYm3ovrpuK5Nkx7aTcyNEimHwyTKiIptBUq3anxqtgOwg43Chu4HwqlxXDTNFhs1GxdqY0o4VGjSFW2RRYbBiNqq+J2xbE89aNcPhY/tQX04OSa2oz0p2C7W9wVbE2zmNwsO4KBqfXTXEOLllVLdtVA0BCiW7sx+FU1zM7QNSxAHiT+FaT0f6FW0QG4SznUj90eAro1HCnnIUhKdVu2S4meX+72xtNdIhX/IrTsf0DFzW2QDvBoQ450RxNnVkLL3rrUhiISBlQazWYM3b5mmLkHUkaaiu7yGYP31xTIm/M9duMxliWO0nU6eNchD3Gu5pahDjqz3ffXXVnw9tIWpc1Ql0dC2a6VD3VyDXaVAlY+gsVh/R9dMmxVtfsbeuo2Ou9Vbe4RIUTHfqB/WvLqTvYeUmMi0DGXlprvrSqIOlSrPE8PnZA6sy3BaYCZDkMwVtNDCk0n+o2gcQXGW3ZW2xeDEOGJOm4EcqNQkwdPyIOJusPAcqasZ2327zpV6LKMqspBVgGU94OxHhUW/YjYVG2smEpqxyp5VnvykW5Onr9VHqWzNCvTXDEwYrbDStUTLirtoAugfDjex1oclDOfVp/WtfS2Aazn5PcRZw+Lv3HOW2LRGxMFmUgaeRo/wfFbN0k2nzeoj8abxl3K+4mHi4xsXGFam8cZqp4hxnqBIXMe7YVQv0ou3Sc9y3YXkBqx9tLxhKSNVTelcp+nfAQ8XLSgXFEMo/fXf3hr5zWfMsVpuNxT7l83iQAfuoW4rgwxLAQx37j510MPUajZmdfD6X1LaUGBFsmbhgcvHvnw2oqwXBbTKGUKw7xJ/GqfBJatpmurmbMVyxMRBmBy1GtEHD7nVhWFsotwBlkQGBmGHrH30VaT3XDwtOKVpWb5jV2wlswLWY9wA+FRDeZjAwp9Y/sBRlihlRWA1IM1R8NOJvXlRUlWBOdnKqsfWIBy8t6wjO+f9jU7JXbsvsRcLwgXd7QB7sommOM9FGRDctqRG4G0UfYJBsV1UwGkEHvysNGHjp41bphwyEHWRB9elAq8lLIyqKDVmgiu2xp66pel4C4S8Z2Cn2OpqwuY5pE2W57QaF/lD4sUwjKUZTd7CnTQiGk+zlXPgk5pLiJwjK6Bvi6nrcfdXrCtvG4a/C/VFoElgRosSPZTGN6ULfXF2/pT18LbADAhbVu4xVttpG+48qhYzpRaf5+EtuFxTWzb7Q7BtqUOfXUSZ0qjwOLZWkEj080HfOhT+tdWFLK7Wxf0vYKEXo2N36I4hLmBwrWyGHU2xI71UA/eDUq9YJNAPQnpilrD2MMyD6NVQubiqOQzEHXurSLeNU5coLZiQCNtATJPqpWpSUpWeRjKMobhlcIIqh6U8MzWzHdRarabe2mcXbBBq5YZRWlF7AI1GmYJgc1u7isqMQbeaVAOQJJMg+fKrTgyMn0oDkJdFu8pVQVJMEHKTHOJHLlNEj8N6nHK6jsuGttH1bgg1Nw2DdbjLPZzFyBGp72gamtZVU43HoNvZs2jPSLAmVVde/wDChyxwa8l1M0KpeLgLBDl01JjMV3AAIP40W8RvBXE8hFSzw8XVD8+fL16VhCo45Gj/AIq4GcSwX0pW22ZJ0kagdxMCar+K4III50c3cNbtAtEt40D9IcRJJrWnNyYazRQ8PaWceCkSAY9Ic+W1W4tksmZpiABpAHcoGgFUnCD9KZ5r+BFEVgDMpJAE862quzDoWcb9bQus4YXLYGWT/Sqn/SRbbUSP83qy/wBYs2FRHvJbL7ZpIMeMQNe+n830hUkHuI2INKXaLjJ3Z7DmQABAFXGFGlV3V5TtVhhWoE8xersyLu5yoE+V9R81snuun70aje421BHyvXCuDtjtZTcPWZYjJlIMzrqSsAVjhXeqhWnk1+fQyBrwGm2sHUb90TvTti+ACTtqDqNKiYu+WZmuEs7GWYwSWI3Om9d2dZAE6knblp3d/hXfayBjUelkEnBLVq4TbY2wW7Mu2UQNdWBGXUaGi/o/hLuFJdLdy4pyyEuhwgXNOWCoJOYd/ojxoA4cyh4ZRuAQVU+lMbjzqbca0AWUMrRpkLJvO8XCOXdSlSDbsmOq0omy9BOOti7Du4aUuFJYKCQADqF0ESR6qIXFA/yU3Yw1y3JkMtyDrAug843zK2nxo1mglJW2HOqxtUaRVcQwgLK3capcbiTZtu5Us06qN9DrRW6g71U8VsAOrcm01+sNNfMf/wA0orXZtRnZ2ZnOL6TPcu/siyGNVjSfDmKL+Bvc6hHcFZGxEGJ0keVUbcdwdu6xtqXf0TlGkLzAE85qU3SkXCFW1fk8mtt+MVpNNrKNh2V2rWOuM4k660EcUJNE+PuTQ3j60oqxo9hQ23yXUY98HybSiFjmhe6hPibcudX+Gvm5bR0aM247m5imqkckzDD1PrlD89cgt4OkseeUACdfZNW1hPV3RQrhATAN2PIf1iruxhWievcncSFjy2k0jNeY3NeYSPrbJ5iksPtUfht45CG18a8HAFZCbW1EazxbFFgDct7c7Y/pWcfKZxS8b4Fy4rIQcoUyhiFJAB7J151rF22xIkHbvFRcTwW1c/aWUbvmJProKGIhTnpNfoCaUk0svsfPz357vx2qWuP7WbIiyNQoIGus6kkeqtpfojhNf/T2478x/AGuF6J4Un9gnce0fvp/vKk9zMI4drNS5fJk+CvC5cE5lOZTIQvGUHkI01olGCQgdpNzmy2bh37oGnro8w/Riwmq27Y7pM1Z27SrpnQeAYD+tL1MdFv6UxqForN3YO9E1v2BmtJcZGUAghAGK6AnMcwEGREanWiYcUxR/wDjtL/1N8GNIqqNmUSO9da8byDVrqR5qKVlXb3ASWk72Qzd4tix+5ZPkWP9aiX+K3rqlLltMrb5Q8+qrNMRZPo3LRnlmB2p+wyfWtn/AKf7UPavbYtaMf8AyBpw1+3C4WzbRP8AN5Mk+JNd/wCnX1E3bgZvA6Dyoi4+t1VBs2y66khBJB8tyPKg3HcZfVWUqe46EeYpyEnNXRvTm5I7xYgamhTimI5CpmJxLtuapcWaapQsScrIqsQJNTujeIKuyHYww8xofuio1xaiG8UbMN+XnTrWlGxy4zdOopmh4ezJknL5Vf4JDBB9RrOuCcae7eS3cuWrIMzccwJA0A5Ak95FGvFsBicNbDi4GX94qNVB2bcgr41z6lJp2Z044iFRWiy8XEgdi2rO/coJOlO2uEYq4e0gtjvuMNvBVknyMVA6CKttb2LxFwKAuruYCIx0A8TlJPM6UNdLflSuXZtcPzWreoN8j6Rx/AD+zHidfKip4dMVrYhwlZBtiOIWSf8A3FsaaxcbXyM7V3bv29IuW45ftDp5FoqvOAuyI6rb91QPZoP6Ur4a6N7tle/0RqO8yT6prlOEdz6/Qzox49fosxjbYXW8g12CxAPmajtxnDjfED1KYjx0NDXSjjQwSoc1prr6ratqvaUGCzPBCgffy2NDafKFiDeLZEFs6C2irmGnK4y5mM99MU8FKpHSWzryMJ1acHot36+xo78dwY3uZu6ELfgtdJxfBxo0+Vsg+wID7aEeHdIetTP89uprlZDaQsnuplII2MjY6aGpFniETlxuM8T1YJ/DT2VTwtsnfn/qMKCkrrrkFlni+GbVBdbyS77Dp91O9eCPoxc74IuqPbkB9lBbOCNcTjnHixUH2bU0eDltUXENGxLtodOZOlVq8eL6/RfZB1ZYDUhxP1jfPtloqbYKHnHk9xQPMZtKza7wZx6Vi408nckn2VY8J6Pq7Rct9k7oragfxNP3Lr3xVuhHxdfsGVJJXb6/ZoXzq0gLMwhdWIeYjTYkmayvpjf628b6qVz6wdwNhPjFE2MwZVipACySoVQqxy0AjQQPVVLxPC5hWtBKANOml9VwVW7NM30qyPD4O1cvhqcTQbRRXhANVFxtavuI2oFUVxKbp7Dm4lWaOWWrfhPSjFYa21q06taYR1d1esVeRySeyCNI28KpSxH96lWMBceCoGu0mNPCikk9ovFSv9I9juNX76Kl15tqZCKAqzsCQNyBoJ2pnCYdncIilnbsoq6lm5ADvpxuD4gb2Lp8VQkHyIGtSuji4jr1fCoWv2SLmUgdnLoQ4YiAZjUg66a1V0lkX9V8zTMbhc5+lv3VECMouffM/jTKcHsna7duEd6En1EgVHucR7Wgcxp2SRP3n7qqOlnFMRbS1csXMgDEspbM52jMpJBQa+MkVyKdKpJ6KdjtVanZRuyj6V4dDjXRAwtoigdZoZy5oPjJqHwjh7Zs2sAiAN9fXTqgYoNcVovyM1s//IXMSnidfLnUm1iXs3XtFMtxTkfXYiPR5TqNfGulnGKiuBz46Ep6T45deQc8MtJZTW3LXfpCQFIy7LJnXZjp9arO1xK2BCnX+DKhHkTuaHcFikvMEtdarkdlCFIIRRsdto3A89akrmjtXEynkbQn1ERXMqU7v6jowUZIuf8AVFWcinMdznj1kLAnypBjAxli2n1S0x5gr/WqW3fZQQkz35YI5fvGZroWrjZmCs/PXLJ8OywoOySD0EXVzHhVLtcNi3MZrtwdo9wESfOPXUY9K8Jbui0+MtsTAJTMygnkbgGVdfZ4ULdPcNNmxKBQvWPJ0INwgQNScvYG/fQC45RTtHC05QUjm168oS0UlY+iCyXOsW5cRShXsq0uhaQuZVk9qDAjlUDE8LZTDjXw2rJvk7xZt8Sw5DMC7MphozFlaM/1hIGnfFbnhcRkLvcLPmA0knUHTKNh93Osq1ONOSjf8ko1ZWbX6Ba/wvnFVmJ4dEmKOruJtCy9y6qgjNmVJ1P7qproT9+tVfEGs9QtztgMUUgDMwZ9wR/DqdOQoY6SzvcYVbinwMy4/YiKHMTarQeN4W1nEguNSNdABAk98k8qFrqQxkad43p6lLIyqw7QG3T2Vp/yOHMWkejbdNgf31Pq0NZ1ete2if5MOL/N8RdVjCuqwPFW1+6PZWtVXjkJQvGTXE3Ak6cppTZWSSqydzAk89TzqrvcbtWxme4AAJJJ0A39VZ70o+VFnBt4EFFgzfcdozp9Ep9H/qbXwpeEW9iIz3SbFNYsPdUtmACrppmYwPLv25VlTEySSSTuSTJ8Sa0TpuxbDN9LceHtk5gII1HLums9ZaLCK0Pyb45vTS8jqzeZGV0PaUyP6j1jT10W8fx9vFocVZXq3sC3buq7SblthCXAf3irBlPhBoPC12H7ERrM5vCNh3ayfZTDjdpikZNBzwYXLajELDWwVGdTmWZkq3dtBB18KLVwoYC4jdhthqYOhKxBjXUeEVn3QrGMl02oZrOIBW7bUCWygsHSTAcRv6qI8JeuYXNZvoxSJ3KZ13V1I2Ik+UxSdand2vmdGjWbV/wEnzE+fdmWdd4Okmo97CkSTI7iFePVl1qotdIMCEZxaxLNlJRLlw5Cw/dOUyB4xzq/4B0jsXACbVuzfVSLZUkry0EyCw1GYiluxms2bvELddnv9B+dWvo2U3EgdsFMynacxMnlPhWT9IbBS7DAhlkMO4g7VqOP6Sqzg37YcDKJAVW3JImIIgeqs745Ye7duXWKzcZmy7AZjMLpqBtTWG0ovPYLV7yjsHvk3wQu8QsnSLYe8Q0a5VyiJ5ywPqraL6wNWEd5P99axTodxVcFea49ssxQqrIRmWdwAwykHTXfTxrQH6a2r6FbTXVMgB2W2GAI5KAZ9vKssXRqTndbDPDNJWLPEsv10PlP+TUDEXFB38onuiY740qrvYnEZmButmUlTqJ0Oo0qJce4d3afM1lCnbedRRHccVM699UeJipt5G5vUO4njTUSnEqcQoqEpKMGXQjWrl7JqM+E8K3jJITq4dyd0ROIY25dgOTlGyzpPee+oXVmrX5r3CuTY8KNTQvLDTbuzRelmMS7YvWVtMxdNCqochHaB7M91Y+pGhOutbLjsaUW6VaD1T69WusKeakVi2SAB4ClMDlFovGpJxsdt4V62s77VxTh9Egefrp4SCfoRae5iT1ZKHI/aWewoH/geutCwvC21D3+tAkhXUXYJBBK5xpOvZmO+aH+E4azYXNZz2zcRC5Lzm7IaAf3VknTy7quLWNuH95SvcHAPtEa1ysROUpXjkdqhRlGnZ78x9uh9q6oCqlkpsSGRWUkkypMqyn1QdKhYrgRw9tS4JnMTlKkI2kZvDc+qnbd1nnUxzLO23jO4rq1j8gZEyXQYYgIHAYbaM0/5tWanPezTs2ig43ZZQrMDAK77nMGM+zaqXHiAPOB5bitJ+UbCC4q3gIDKpB7tDp6tBWa3iYE8o+7/wA07SldCzzjcqHWp/CL5tSwGoBiaaW1Lef31xiLJ9HXXQCNNdNhvTDd8hWMdF6Rq/EOMhlGe1bzgDtMBLSJEgiZ8JqkxOLB3Cr4AD4VNu4MoqhndiAAXuaZiNCQJGnqqqvkeHn8Na5cIxvkdenFRikMXCDz+7+1RbhH+CnH23qO/hNNRQbZwzUye/aluH1er+9JdPh8K0SM2xlh31w8c66cjv8AvpgrRIzky86Q4i4LN6TEqFyiJ7Rg67jyoGcUYdIyOqMACSBpvzOp50KOv9KmHVoiOO/mvsMoo/w1b9H8FZuXctzrNBnUArDFCDlaRsfDxqty7Va8EMXlP8Vsep2Cn7ia2n/FitJJyVwwRwCAiZBsAoGgHIRy8JrpQjai2Hb+LRvIxImoyYlo1MjXQltY7+1rXeJ0GYyfCdNPDauc1md9eQ+bbQTlXKZ1Rc0+BzDsx3Cu0QdkOSvISg32Ahd/KobYmO0FXXfTXu3/ALVN4HfK3i/pG3ZuXVLanOsKCSdDGaYjlUUWypOyuJ01ZrNjD2H1dFYtvp1hJynyAGnjQK+IPKrviF8tmJJkydTPONSdz4+NUl0a/wCeFN0YpI5lZy23Cz5NOGW8TiXN1Qy2refIxgOzHKsmdI1NJ0twOIuYhLgw9ywFNtEyAlUKEZWnbTeTVb0NxJW+BEhwwYEkDTUHQjai3F4xrcd7AHsdgDwgcvAECsatRwqZI0o0u0jds74hebMx6zNvAJYQOUekI8jVFdvanNl8xr7NKsAmbM5Z9+TEGTJmRqdqqsRdhRHOT+G/fWNNJZHQG7l0bVGaSfDwmnlMkA8/u+NQbmJMxAO518O720ykDKVhxt9BruT/AIaaZp5x5imsTeKrzkmNDH3VGu4s6jy3O29GomE6qjkyY7xEn2R/amnMEDST51AbEE/jXrjEGfGtFAXliE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4" name="AutoShape 14" descr="data:image/jpeg;base64,/9j/4AAQSkZJRgABAQAAAQABAAD/2wCEAAkGBxQTEhQUEhQWFhUXGRgXFhcVGR0aHBgXFRwYFx8aFx0eHSggGholHhcVIjEiJSkrLi4uFx8zODMsNygtLiwBCgoKDg0OGxAQGy8kHyQuNCwsLCwsMCw0LCwsLDQsLCwsLS8sNCwsLCwsLCwsLCwsLC80LCwsLCwsLCwsLCwsLP/AABEIAP0AoAMBIgACEQEDEQH/xAAcAAABBQEBAQAAAAAAAAAAAAAGAQMEBQcCAAj/xABHEAACAQIEAgYFCAkDAwQDAAABAhEAAwQSITEFQQYTIlFhcTKBkZLRBxQjUlOhsdIWFzNCYpPB4fAVVKJy4vEkNEPCc4Oy/8QAGgEAAgMBAQAAAAAAAAAAAAAAAgQAAQMFBv/EADIRAAIBAgIHBwQCAwEAAAAAAAABAgMRBCESFDFBUaHwExVSYbHR4SJxgZEywWLS8UL/2gAMAwEAAhEDEQA/AMuuDT11P/0+2Ldi411x13WABbIbK1pgkH6QFgSRECagXD2fXV1h8Vb6rD22GIBtriQxS2QP/UHMsGZKaQYg66GqCsyHg+Fs1t7txlsqmac4YsSu4CgSIMLLQJ8jUbqHETbuCfRlG1PONNYkbUScR6T2zctXYvDqFu/RssC51ttVhu0csEEGZlcsa1Lv8ZGFxV4XGvXMwslgBBtlMPllczau2cCdABm32qEA9LZIJCsQNSwVoAGkkxAFddU0TkeORysQfXFX2F41aDYVna6BYRJtKkqxR2YIpNwAaNlzsDozaa6+4Xxq1ZbVruVXwjLlXlh7pvNAz9neFEnbWKhLlARrtr3ERHn41zUvHXbbZerBBg9YxEBnLEghZMdkgHXUgmo0eE+WtQsSkAr1KPX41CCRSgV6kFQgtIRS16oUIBS0kUsVCExuFuMN85chLZfq7YaZutu2T+FQDLT4cxUHOO8UUcaYjCcJvqA9qyrBwDoLqvbYq25AbLlkjkR3Sxjcey2YazaAjJnR0mXU+kuQ6eGkQNashWcQ4W9pLNww1q+ua3cWYJAGZGBGjrO3hNQwaI8ZbKcIsLcgNcxJu2V59XlcFo33Ox0i4DMmKHEHftVEGrm1XLvcbDYZULkm7dUBWMnaBv8A+Kpbh09dW4uWTZsW3f0bjNcAUzluR6JjcRrQT3dbjeg/5Z2y423r5PXcHcuG2TcRyzCxmzEw6iYYkamOfOmr+BfLcfrFuG3PWAMWYAGJ13H4VZ4K9bm1bR0lcUjqqKwDKRlEEjUjmTUNby2HvMrrcZs6KFmO00kuSNIiIoFJ7DedKnbSb+7ve2XPMjPgCoOd7asokqzQQPHSM3hNPf6Tc642gVLKMzEHRV31Pl+Ne4pbs3GuXEvaXCWyFGzKzakE7ZQSde6rB+J2jiWYNltkMSxB7blOrGkSAuvvHvq3KVsvQqNKne0nvW9ZrP4KxeHOQdVBCG4EJhjbH7wEd2sGk4NcIv2ypIMzoYnKC0Hw0qZgGsWwArqM9lkYsrFhcIgyYgJ3RUHhTKtwM7hQobWCZJVlEADxmru2n7A6EYyg09+ef2HOMIM63UErfAuKB9ZvSQeIY/8AIVNxykYa3atSYvtbOQ/tHyyfMZiQOWlRcBjhbssjQzIweww5OwKN6tmHiKW0bXzdLTXIi8LjBQZFsrlIBiM1U75eQScXpNbZL7W4r8vlYZbhjwCGtmX6ow3oOdg2m3jXbcKf6QBrbNbnMqtLQuhMRyqarWgvV23tiMRadAobtIDAGYjtPrrNc37q2cTfuZ1Y5roVVmczyIfSABOvfFTSkR0aaV92932ERuFuGy5reqdZObQJpBJjSaSxwx3IClSX1QTGcCdRpoDBiYmpuKxVllWyzKUNq2vWKDmS5a2LfWTWuMVdW4qEYk2yqLbdAXglNM1uNGkawYqKUt5HSpJuzv8AlddeTIVrAM2WWtoWGZVdspIO06aTrE70xg7DXWVEEs0wPJS0ecA1YY7qbxF3rQkqge2wJYFBl7MCGGlV2HvMrB1OVhMHTSQVPhsSPXRxbe0XqxUXZet7+wRcAxuJwnWI1jr8OyK92zc0SGgjISrAOZWVAJMDupjC4nD27puf6RcZFClUZ7xCsNCbhZGBUGYBXlr4c8GxtxtDi3tMoAthQoBFpLhAJIgRqo//ACN3wZFjFImUW+JXFVcxtkWAIDZDKj92dZU80X1GYkDjvEMVi7oe9buaDLbtrbfKi7AKI1JgSdMxA8KqKusRxi7bZOoxbOAq6hFXIVYkIvZ9FTrpprVL/ntqi0aS3yJ4yP8A3OH9168PkTxn+5w3u3KbvMYHabf6zfGuc5+s3vN8aV1nyOv3T/ny+Sdg/kdxlu4tzr8MxU5gCLgEjaYri/8AIziyxYX8MsmYHWGCdTvrUXOfrP7zfGlFxvrv77fGq1lXvbmF3XK1tPl8j36l8Z/uMP7H+Fe/UvjP9xh/+fwpo3W+u/vt8a91jfXf32+NXrPkD3S/Hy+Rz9TGM+3w/wDz+FJ+pjG/bYf/AJ/CuOub67++3xr3XP8AXue+3xqaz5E7pfj5fI5+pnG/bYf/AJ/Ck/UzjftsP/z+Fc9e/wBpc99vjXuvf7S577fGr1nyJ3S/Hy+R2x8j2NVlY3MO2UholxqNRy76XG/JFjXuM4fDrmJYgM5GY6kiR91NDEP9pc/mP8a985f7S7/Mf41WsK97cy+65Wtp8vkQ/I1jvtLHtb8tIfkbx32lj2t+Wu/nFz7S7/Mf81IcTc+1u/zH+NXrPkD3S/Hy+Tg/I5jvr4f3m/LSfqbx/wBfD+835a7ONfneuD/9rD/7V188ufbXf5r/AJqms+RO6n4+XyMn5HMf9fD+835a9+pzH/Xse835af8AnV3ldvfzH/NXhi7v217+a/5qms+RfdMvHy+SP+pzH/Wse+35aT9TnEPrYf3m/LUk4y79te/mv+ak+eXftr381/zVNZXArumXj5fIze2HnSUt7YedIaUO0KK9Xq9UILSV6vVCHq8a9XhUILFepCa4uOACzGABJJ5DvqyhwV6mjiU+sNyPHQAnTfQEH1ile+oiWHa9HnOk6QNdNfVUsytJcRylpkYq2SBnWSQBruWEgA7ayI768MQkxmEyB7ZiPOD7KlmTSXEYxRVlvkZTFoqSIOsOSJ7xpp41xbxJDpbGWCtkAxtnRyZ11/ZwNt/UZRuJqpKaEBhpozagEd57t656y3lnsZWIUGBBMwBt38qIzazvcrruIL9aWCkWVkKSwW4QzgkQdjkA1zQSPXIxWPYIXAWCboCkGVNsMZYz/AQRpEipIv2yQJQlc0aeiE9KNNI0mlNy2QzSkAdtjGxE9qeUa1L+QKj/AJdf8y5jDYtg0MBA6zNAM5URXBAzQJk9+w8qlq0gEbEAjyOtMs9qGJyQnpSBCyJ7WmmkGnyapmsL55iX9h50gonv9FUgfSvv9UfGmT0ctjNN5wFyySq/vd2vl7aV1qlx5MHtocQfNemr0cDsRPzrSJmFiIJnfuB9ldHo/akD5yZJygZV37JjfftL7RV6zT48n7E7anxKAmvTREnRlTP0r6GPRXuB7/Gu/wBFV+2b3R8arWqXHky+1hxBsV6aI/0WX7ZvdHxpf0WX7ZvdHxqa1S48n7E7WHEG5prEJmRlBjMpWd4zCJoo/RVftm9wfGl/RRftm9wfGr1qlx5P2KdWDVgQtYUq4uBhmAYQVOWGCA85mUU7xypVwWVLKKdLcelPahWXkRHpE0Wnoqv2ze4PjXv0UH2ze4PjV63T48mBpU+r9bgMwtkxctF5UG3JiGbKq7cgNAPCDXQwPYFtihAgSEKsQoIBJmMw0PdIoy/RYfbN7g+NJ+io+2PuD41euU+PL4KXZ9XBBcKde0IZkdiBDEoNSDOhYjfkNBTlnDxbVGMxzEjUHMCNZBBor/RUfbH3B+avfooPtj7g/NVa3T48mEpU10wP+b+ihJPbd5APoPOZST3yBvymvYvA5+sJYDOrKYGhBAC5u/KZIj6xow/RUfbH3P8Aur36Kj7Y+5/3VNcp8eT9ir02rP8AsDcTgmfrPpAOsJmAdigtwQTB2DTU4k/+P6USfooPtj7g/NXv0VH2x9z/ALqjxdLjyfsEp01dp+pbXsU3Z7I38ajY9mCOzKADl1zESUIiO71VOtXLTxDMrTPaH4EVWcXV7rZVU5FOh5tMcvVWCpU9LZY5kJSbsyuucXkEHD2oPLWnrGOLaixbmc373paa+fZX2ClwWAAftaA9kkjblMVa28Stl8lxA6DY24zDxPePwrWUKexLmzWUkskrlUvG7oYqLKyTJktvoP6U3d6T3FP7K37zVdY97DdtGjskQRrJ2EcqD8UgB09vfV06NKW2PqFCWluLJeltyf2Vv3mqdg+kBaTcW3bUbksZPkOdCosnlS3hJGlavCUXsj6+4bQddEsacYboZer6vIQQZnNPfqCI++ig8BWJNxvYKxq3xe7hHL2GCsd51BA5EcxUvD9McfiWK3MXasrpBNqEOvgZ218YijWDo2b0V+2I1pVVP6XkafiMDbQMTdPZEmQBp3/dyqiwvE7bZy7oqLcCFxOUKZOpOheADAJjNQ10i6U4fqltOTedTNy4oIF3+FZMopME/wBaD7/SXF3tWuCMwcKoARWQQsLBEAeGs60FLAQau16gOrOOTef4NMxHHUtrmdlBMZRquYEBg4LAZk1jszroJqs4l0xCqTZth/qhyylvUBInuNUGB6cFjaGPt9Ytp84ChSuczFzKRIK8gpjwpMR80xd5rrXLT3GKwqG5bYqQwc3FGrOZU5piFAjv0WBpJ/VH1K7eTy69CZe+UK4qZjh7c6dnrG3PKctQf1o3f9ra/mt+WhDidhreRGfN2QwEEFV1ABB2MCfXUKt1gMP4eb9zCeJqXyYefrQu/wC1t/zW/LSj5ULv+0t/zW/JQDSg1eoYbwc37g6zV4h9+s+5/tLf81vyUo+U25/tLf8ANb8lAKinUqd34bwc37l6xV4m63SBlgDnT1rEwZG9NYm3ovrpuK5Nkx7aTcyNEimHwyTKiIptBUq3anxqtgOwg43Chu4HwqlxXDTNFhs1GxdqY0o4VGjSFW2RRYbBiNqq+J2xbE89aNcPhY/tQX04OSa2oz0p2C7W9wVbE2zmNwsO4KBqfXTXEOLllVLdtVA0BCiW7sx+FU1zM7QNSxAHiT+FaT0f6FW0QG4SznUj90eAro1HCnnIUhKdVu2S4meX+72xtNdIhX/IrTsf0DFzW2QDvBoQ450RxNnVkLL3rrUhiISBlQazWYM3b5mmLkHUkaaiu7yGYP31xTIm/M9duMxliWO0nU6eNchD3Gu5pahDjqz3ffXXVnw9tIWpc1Ql0dC2a6VD3VyDXaVAlY+gsVh/R9dMmxVtfsbeuo2Ou9Vbe4RIUTHfqB/WvLqTvYeUmMi0DGXlprvrSqIOlSrPE8PnZA6sy3BaYCZDkMwVtNDCk0n+o2gcQXGW3ZW2xeDEOGJOm4EcqNQkwdPyIOJusPAcqasZ2327zpV6LKMqspBVgGU94OxHhUW/YjYVG2smEpqxyp5VnvykW5Onr9VHqWzNCvTXDEwYrbDStUTLirtoAugfDjex1oclDOfVp/WtfS2Aazn5PcRZw+Lv3HOW2LRGxMFmUgaeRo/wfFbN0k2nzeoj8abxl3K+4mHi4xsXGFam8cZqp4hxnqBIXMe7YVQv0ou3Sc9y3YXkBqx9tLxhKSNVTelcp+nfAQ8XLSgXFEMo/fXf3hr5zWfMsVpuNxT7l83iQAfuoW4rgwxLAQx37j510MPUajZmdfD6X1LaUGBFsmbhgcvHvnw2oqwXBbTKGUKw7xJ/GqfBJatpmurmbMVyxMRBmBy1GtEHD7nVhWFsotwBlkQGBmGHrH30VaT3XDwtOKVpWb5jV2wlswLWY9wA+FRDeZjAwp9Y/sBRlihlRWA1IM1R8NOJvXlRUlWBOdnKqsfWIBy8t6wjO+f9jU7JXbsvsRcLwgXd7QB7sommOM9FGRDctqRG4G0UfYJBsV1UwGkEHvysNGHjp41bphwyEHWRB9elAq8lLIyqKDVmgiu2xp66pel4C4S8Z2Cn2OpqwuY5pE2W57QaF/lD4sUwjKUZTd7CnTQiGk+zlXPgk5pLiJwjK6Bvi6nrcfdXrCtvG4a/C/VFoElgRosSPZTGN6ULfXF2/pT18LbADAhbVu4xVttpG+48qhYzpRaf5+EtuFxTWzb7Q7BtqUOfXUSZ0qjwOLZWkEj080HfOhT+tdWFLK7Wxf0vYKEXo2N36I4hLmBwrWyGHU2xI71UA/eDUq9YJNAPQnpilrD2MMyD6NVQubiqOQzEHXurSLeNU5coLZiQCNtATJPqpWpSUpWeRjKMobhlcIIqh6U8MzWzHdRarabe2mcXbBBq5YZRWlF7AI1GmYJgc1u7isqMQbeaVAOQJJMg+fKrTgyMn0oDkJdFu8pVQVJMEHKTHOJHLlNEj8N6nHK6jsuGttH1bgg1Nw2DdbjLPZzFyBGp72gamtZVU43HoNvZs2jPSLAmVVde/wDChyxwa8l1M0KpeLgLBDl01JjMV3AAIP40W8RvBXE8hFSzw8XVD8+fL16VhCo45Gj/AIq4GcSwX0pW22ZJ0kagdxMCar+K4III50c3cNbtAtEt40D9IcRJJrWnNyYazRQ8PaWceCkSAY9Ic+W1W4tksmZpiABpAHcoGgFUnCD9KZ5r+BFEVgDMpJAE862quzDoWcb9bQus4YXLYGWT/Sqn/SRbbUSP83qy/wBYs2FRHvJbL7ZpIMeMQNe+n830hUkHuI2INKXaLjJ3Z7DmQABAFXGFGlV3V5TtVhhWoE8xersyLu5yoE+V9R81snuun70aje421BHyvXCuDtjtZTcPWZYjJlIMzrqSsAVjhXeqhWnk1+fQyBrwGm2sHUb90TvTti+ACTtqDqNKiYu+WZmuEs7GWYwSWI3Om9d2dZAE6knblp3d/hXfayBjUelkEnBLVq4TbY2wW7Mu2UQNdWBGXUaGi/o/hLuFJdLdy4pyyEuhwgXNOWCoJOYd/ojxoA4cyh4ZRuAQVU+lMbjzqbca0AWUMrRpkLJvO8XCOXdSlSDbsmOq0omy9BOOti7Du4aUuFJYKCQADqF0ESR6qIXFA/yU3Yw1y3JkMtyDrAug843zK2nxo1mglJW2HOqxtUaRVcQwgLK3capcbiTZtu5Us06qN9DrRW6g71U8VsAOrcm01+sNNfMf/wA0orXZtRnZ2ZnOL6TPcu/siyGNVjSfDmKL+Bvc6hHcFZGxEGJ0keVUbcdwdu6xtqXf0TlGkLzAE85qU3SkXCFW1fk8mtt+MVpNNrKNh2V2rWOuM4k660EcUJNE+PuTQ3j60oqxo9hQ23yXUY98HybSiFjmhe6hPibcudX+Gvm5bR0aM247m5imqkckzDD1PrlD89cgt4OkseeUACdfZNW1hPV3RQrhATAN2PIf1iruxhWievcncSFjy2k0jNeY3NeYSPrbJ5iksPtUfht45CG18a8HAFZCbW1EazxbFFgDct7c7Y/pWcfKZxS8b4Fy4rIQcoUyhiFJAB7J151rF22xIkHbvFRcTwW1c/aWUbvmJProKGIhTnpNfoCaUk0svsfPz357vx2qWuP7WbIiyNQoIGus6kkeqtpfojhNf/T2478x/AGuF6J4Un9gnce0fvp/vKk9zMI4drNS5fJk+CvC5cE5lOZTIQvGUHkI01olGCQgdpNzmy2bh37oGnro8w/Riwmq27Y7pM1Z27SrpnQeAYD+tL1MdFv6UxqForN3YO9E1v2BmtJcZGUAghAGK6AnMcwEGREanWiYcUxR/wDjtL/1N8GNIqqNmUSO9da8byDVrqR5qKVlXb3ASWk72Qzd4tix+5ZPkWP9aiX+K3rqlLltMrb5Q8+qrNMRZPo3LRnlmB2p+wyfWtn/AKf7UPavbYtaMf8AyBpw1+3C4WzbRP8AN5Mk+JNd/wCnX1E3bgZvA6Dyoi4+t1VBs2y66khBJB8tyPKg3HcZfVWUqe46EeYpyEnNXRvTm5I7xYgamhTimI5CpmJxLtuapcWaapQsScrIqsQJNTujeIKuyHYww8xofuio1xaiG8UbMN+XnTrWlGxy4zdOopmh4ezJknL5Vf4JDBB9RrOuCcae7eS3cuWrIMzccwJA0A5Ak95FGvFsBicNbDi4GX94qNVB2bcgr41z6lJp2Z044iFRWiy8XEgdi2rO/coJOlO2uEYq4e0gtjvuMNvBVknyMVA6CKttb2LxFwKAuruYCIx0A8TlJPM6UNdLflSuXZtcPzWreoN8j6Rx/AD+zHidfKip4dMVrYhwlZBtiOIWSf8A3FsaaxcbXyM7V3bv29IuW45ftDp5FoqvOAuyI6rb91QPZoP6Ur4a6N7tle/0RqO8yT6prlOEdz6/Qzox49fosxjbYXW8g12CxAPmajtxnDjfED1KYjx0NDXSjjQwSoc1prr6ratqvaUGCzPBCgffy2NDafKFiDeLZEFs6C2irmGnK4y5mM99MU8FKpHSWzryMJ1acHot36+xo78dwY3uZu6ELfgtdJxfBxo0+Vsg+wID7aEeHdIetTP89uprlZDaQsnuplII2MjY6aGpFniETlxuM8T1YJ/DT2VTwtsnfn/qMKCkrrrkFlni+GbVBdbyS77Dp91O9eCPoxc74IuqPbkB9lBbOCNcTjnHixUH2bU0eDltUXENGxLtodOZOlVq8eL6/RfZB1ZYDUhxP1jfPtloqbYKHnHk9xQPMZtKza7wZx6Vi408nckn2VY8J6Pq7Rct9k7oragfxNP3Lr3xVuhHxdfsGVJJXb6/ZoXzq0gLMwhdWIeYjTYkmayvpjf628b6qVz6wdwNhPjFE2MwZVipACySoVQqxy0AjQQPVVLxPC5hWtBKANOml9VwVW7NM30qyPD4O1cvhqcTQbRRXhANVFxtavuI2oFUVxKbp7Dm4lWaOWWrfhPSjFYa21q06taYR1d1esVeRySeyCNI28KpSxH96lWMBceCoGu0mNPCikk9ovFSv9I9juNX76Kl15tqZCKAqzsCQNyBoJ2pnCYdncIilnbsoq6lm5ADvpxuD4gb2Lp8VQkHyIGtSuji4jr1fCoWv2SLmUgdnLoQ4YiAZjUg66a1V0lkX9V8zTMbhc5+lv3VECMouffM/jTKcHsna7duEd6En1EgVHucR7Wgcxp2SRP3n7qqOlnFMRbS1csXMgDEspbM52jMpJBQa+MkVyKdKpJ6KdjtVanZRuyj6V4dDjXRAwtoigdZoZy5oPjJqHwjh7Zs2sAiAN9fXTqgYoNcVovyM1s//IXMSnidfLnUm1iXs3XtFMtxTkfXYiPR5TqNfGulnGKiuBz46Ep6T45deQc8MtJZTW3LXfpCQFIy7LJnXZjp9arO1xK2BCnX+DKhHkTuaHcFikvMEtdarkdlCFIIRRsdto3A89akrmjtXEynkbQn1ERXMqU7v6jowUZIuf8AVFWcinMdznj1kLAnypBjAxli2n1S0x5gr/WqW3fZQQkz35YI5fvGZroWrjZmCs/PXLJ8OywoOySD0EXVzHhVLtcNi3MZrtwdo9wESfOPXUY9K8Jbui0+MtsTAJTMygnkbgGVdfZ4ULdPcNNmxKBQvWPJ0INwgQNScvYG/fQC45RTtHC05QUjm168oS0UlY+iCyXOsW5cRShXsq0uhaQuZVk9qDAjlUDE8LZTDjXw2rJvk7xZt8Sw5DMC7MphozFlaM/1hIGnfFbnhcRkLvcLPmA0knUHTKNh93Osq1ONOSjf8ko1ZWbX6Ba/wvnFVmJ4dEmKOruJtCy9y6qgjNmVJ1P7qproT9+tVfEGs9QtztgMUUgDMwZ9wR/DqdOQoY6SzvcYVbinwMy4/YiKHMTarQeN4W1nEguNSNdABAk98k8qFrqQxkad43p6lLIyqw7QG3T2Vp/yOHMWkejbdNgf31Pq0NZ1ete2if5MOL/N8RdVjCuqwPFW1+6PZWtVXjkJQvGTXE3Ak6cppTZWSSqydzAk89TzqrvcbtWxme4AAJJJ0A39VZ70o+VFnBt4EFFgzfcdozp9Ep9H/qbXwpeEW9iIz3SbFNYsPdUtmACrppmYwPLv25VlTEySSSTuSTJ8Sa0TpuxbDN9LceHtk5gII1HLums9ZaLCK0Pyb45vTS8jqzeZGV0PaUyP6j1jT10W8fx9vFocVZXq3sC3buq7SblthCXAf3irBlPhBoPC12H7ERrM5vCNh3ayfZTDjdpikZNBzwYXLajELDWwVGdTmWZkq3dtBB18KLVwoYC4jdhthqYOhKxBjXUeEVn3QrGMl02oZrOIBW7bUCWygsHSTAcRv6qI8JeuYXNZvoxSJ3KZ13V1I2Ik+UxSdand2vmdGjWbV/wEnzE+fdmWdd4Okmo97CkSTI7iFePVl1qotdIMCEZxaxLNlJRLlw5Cw/dOUyB4xzq/4B0jsXACbVuzfVSLZUkry0EyCw1GYiluxms2bvELddnv9B+dWvo2U3EgdsFMynacxMnlPhWT9IbBS7DAhlkMO4g7VqOP6Sqzg37YcDKJAVW3JImIIgeqs745Ye7duXWKzcZmy7AZjMLpqBtTWG0ovPYLV7yjsHvk3wQu8QsnSLYe8Q0a5VyiJ5ywPqraL6wNWEd5P99axTodxVcFea49ssxQqrIRmWdwAwykHTXfTxrQH6a2r6FbTXVMgB2W2GAI5KAZ9vKssXRqTndbDPDNJWLPEsv10PlP+TUDEXFB38onuiY740qrvYnEZmButmUlTqJ0Oo0qJce4d3afM1lCnbedRRHccVM699UeJipt5G5vUO4njTUSnEqcQoqEpKMGXQjWrl7JqM+E8K3jJITq4dyd0ROIY25dgOTlGyzpPee+oXVmrX5r3CuTY8KNTQvLDTbuzRelmMS7YvWVtMxdNCqochHaB7M91Y+pGhOutbLjsaUW6VaD1T69WusKeakVi2SAB4ClMDlFovGpJxsdt4V62s77VxTh9Egefrp4SCfoRae5iT1ZKHI/aWewoH/geutCwvC21D3+tAkhXUXYJBBK5xpOvZmO+aH+E4azYXNZz2zcRC5Lzm7IaAf3VknTy7quLWNuH95SvcHAPtEa1ysROUpXjkdqhRlGnZ78x9uh9q6oCqlkpsSGRWUkkypMqyn1QdKhYrgRw9tS4JnMTlKkI2kZvDc+qnbd1nnUxzLO23jO4rq1j8gZEyXQYYgIHAYbaM0/5tWanPezTs2ig43ZZQrMDAK77nMGM+zaqXHiAPOB5bitJ+UbCC4q3gIDKpB7tDp6tBWa3iYE8o+7/wA07SldCzzjcqHWp/CL5tSwGoBiaaW1Lef31xiLJ9HXXQCNNdNhvTDd8hWMdF6Rq/EOMhlGe1bzgDtMBLSJEgiZ8JqkxOLB3Cr4AD4VNu4MoqhndiAAXuaZiNCQJGnqqqvkeHn8Na5cIxvkdenFRikMXCDz+7+1RbhH+CnH23qO/hNNRQbZwzUye/aluH1er+9JdPh8K0SM2xlh31w8c66cjv8AvpgrRIzky86Q4i4LN6TEqFyiJ7Rg67jyoGcUYdIyOqMACSBpvzOp50KOv9KmHVoiOO/mvsMoo/w1b9H8FZuXctzrNBnUArDFCDlaRsfDxqty7Va8EMXlP8Vsep2Cn7ia2n/FitJJyVwwRwCAiZBsAoGgHIRy8JrpQjai2Hb+LRvIxImoyYlo1MjXQltY7+1rXeJ0GYyfCdNPDauc1md9eQ+bbQTlXKZ1Rc0+BzDsx3Cu0QdkOSvISg32Ahd/KobYmO0FXXfTXu3/ALVN4HfK3i/pG3ZuXVLanOsKCSdDGaYjlUUWypOyuJ01ZrNjD2H1dFYtvp1hJynyAGnjQK+IPKrviF8tmJJkydTPONSdz4+NUl0a/wCeFN0YpI5lZy23Cz5NOGW8TiXN1Qy2refIxgOzHKsmdI1NJ0twOIuYhLgw9ywFNtEyAlUKEZWnbTeTVb0NxJW+BEhwwYEkDTUHQjai3F4xrcd7AHsdgDwgcvAECsatRwqZI0o0u0jds74hebMx6zNvAJYQOUekI8jVFdvanNl8xr7NKsAmbM5Z9+TEGTJmRqdqqsRdhRHOT+G/fWNNJZHQG7l0bVGaSfDwmnlMkA8/u+NQbmJMxAO518O720ykDKVhxt9BruT/AIaaZp5x5imsTeKrzkmNDH3VGu4s6jy3O29GomE6qjkyY7xEn2R/amnMEDST51AbEE/jXrjEGfGtFAXliE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6" name="Picture 16" descr="http://pics.livejournal.com/kristik_a/pic/000akw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484784"/>
            <a:ext cx="2429418" cy="385062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620688"/>
            <a:ext cx="54543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n w="17780" cmpd="sng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" pitchFamily="18" charset="0"/>
              </a:rPr>
              <a:t>Автор </a:t>
            </a:r>
            <a:r>
              <a:rPr lang="ru-RU" sz="4400" dirty="0" smtClean="0">
                <a:ln w="17780" cmpd="sng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" pitchFamily="18" charset="0"/>
              </a:rPr>
              <a:t>роману </a:t>
            </a:r>
          </a:p>
          <a:p>
            <a:pPr algn="ctr"/>
            <a:endParaRPr lang="ru-RU" sz="4400" dirty="0" smtClean="0">
              <a:ln w="17780" cmpd="sng">
                <a:solidFill>
                  <a:srgbClr val="000099"/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50800" algn="tl" rotWithShape="0">
                  <a:srgbClr val="000000"/>
                </a:outerShdw>
              </a:effectLst>
              <a:latin typeface="Century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5229200"/>
            <a:ext cx="7056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Century" pitchFamily="18" charset="0"/>
              </a:rPr>
              <a:t>«</a:t>
            </a:r>
            <a:r>
              <a:rPr lang="ru-RU" sz="3200" dirty="0" err="1" smtClean="0">
                <a:latin typeface="Century" pitchFamily="18" charset="0"/>
              </a:rPr>
              <a:t>Спогади</a:t>
            </a:r>
            <a:r>
              <a:rPr lang="ru-RU" sz="3200" dirty="0" smtClean="0">
                <a:latin typeface="Century" pitchFamily="18" charset="0"/>
              </a:rPr>
              <a:t> про </a:t>
            </a:r>
            <a:r>
              <a:rPr lang="ru-RU" sz="3200" dirty="0" err="1" smtClean="0">
                <a:latin typeface="Century" pitchFamily="18" charset="0"/>
              </a:rPr>
              <a:t>моїх</a:t>
            </a:r>
            <a:r>
              <a:rPr lang="ru-RU" sz="3200" dirty="0" smtClean="0">
                <a:latin typeface="Century" pitchFamily="18" charset="0"/>
              </a:rPr>
              <a:t> </a:t>
            </a:r>
            <a:r>
              <a:rPr lang="ru-RU" sz="3200" dirty="0" err="1" smtClean="0">
                <a:latin typeface="Century" pitchFamily="18" charset="0"/>
              </a:rPr>
              <a:t>сумних</a:t>
            </a:r>
            <a:r>
              <a:rPr lang="ru-RU" sz="3200" dirty="0" smtClean="0">
                <a:latin typeface="Century" pitchFamily="18" charset="0"/>
              </a:rPr>
              <a:t> </a:t>
            </a:r>
            <a:r>
              <a:rPr lang="ru-RU" sz="3200" dirty="0" err="1" smtClean="0">
                <a:latin typeface="Century" pitchFamily="18" charset="0"/>
              </a:rPr>
              <a:t>повій</a:t>
            </a:r>
            <a:r>
              <a:rPr lang="ru-RU" sz="3200" dirty="0" smtClean="0">
                <a:latin typeface="Century" pitchFamily="18" charset="0"/>
              </a:rPr>
              <a:t>» </a:t>
            </a:r>
            <a:endParaRPr lang="ru-RU" sz="3200" dirty="0" smtClean="0">
              <a:latin typeface="Century" pitchFamily="18" charset="0"/>
            </a:endParaRPr>
          </a:p>
          <a:p>
            <a:pPr algn="ctr"/>
            <a:r>
              <a:rPr lang="ru-RU" sz="3200" dirty="0" smtClean="0">
                <a:latin typeface="Century" pitchFamily="18" charset="0"/>
              </a:rPr>
              <a:t>(</a:t>
            </a:r>
            <a:r>
              <a:rPr lang="ru-RU" sz="3200" dirty="0" smtClean="0">
                <a:latin typeface="Century" pitchFamily="18" charset="0"/>
              </a:rPr>
              <a:t>2004)</a:t>
            </a:r>
            <a:endParaRPr lang="ru-RU" sz="3200" dirty="0">
              <a:latin typeface="Century" pitchFamily="18" charset="0"/>
            </a:endParaRPr>
          </a:p>
        </p:txBody>
      </p:sp>
      <p:pic>
        <p:nvPicPr>
          <p:cNvPr id="3074" name="Picture 2" descr="http://reading.blox.ua/resource/PutasTris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484784"/>
            <a:ext cx="2510572" cy="389840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548680"/>
            <a:ext cx="59584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n w="17780" cmpd="sng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" pitchFamily="18" charset="0"/>
              </a:rPr>
              <a:t>Автор </a:t>
            </a:r>
            <a:r>
              <a:rPr lang="ru-RU" sz="4400" dirty="0" err="1" smtClean="0">
                <a:ln w="17780" cmpd="sng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" pitchFamily="18" charset="0"/>
              </a:rPr>
              <a:t>роману-епопеї</a:t>
            </a:r>
            <a:r>
              <a:rPr lang="ru-RU" sz="4400" dirty="0" smtClean="0">
                <a:ln w="17780" cmpd="sng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" pitchFamily="18" charset="0"/>
              </a:rPr>
              <a:t> </a:t>
            </a:r>
          </a:p>
          <a:p>
            <a:pPr algn="ctr"/>
            <a:endParaRPr lang="ru-RU" sz="4400" dirty="0" smtClean="0">
              <a:ln w="17780" cmpd="sng">
                <a:solidFill>
                  <a:srgbClr val="000099"/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50800" algn="tl" rotWithShape="0">
                  <a:srgbClr val="000000"/>
                </a:outerShdw>
              </a:effectLst>
              <a:latin typeface="Century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7744" y="5229200"/>
            <a:ext cx="469070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Century" pitchFamily="18" charset="0"/>
              </a:rPr>
              <a:t>«Сто </a:t>
            </a:r>
            <a:r>
              <a:rPr lang="ru-RU" sz="3200" dirty="0" err="1" smtClean="0">
                <a:latin typeface="Century" pitchFamily="18" charset="0"/>
              </a:rPr>
              <a:t>років</a:t>
            </a:r>
            <a:r>
              <a:rPr lang="ru-RU" sz="3200" dirty="0" smtClean="0">
                <a:latin typeface="Century" pitchFamily="18" charset="0"/>
              </a:rPr>
              <a:t> </a:t>
            </a:r>
            <a:r>
              <a:rPr lang="ru-RU" sz="3200" dirty="0" err="1" smtClean="0">
                <a:latin typeface="Century" pitchFamily="18" charset="0"/>
              </a:rPr>
              <a:t>самотності</a:t>
            </a:r>
            <a:r>
              <a:rPr lang="ru-RU" sz="3200" dirty="0" smtClean="0">
                <a:latin typeface="Century" pitchFamily="18" charset="0"/>
              </a:rPr>
              <a:t>» </a:t>
            </a:r>
            <a:endParaRPr lang="ru-RU" sz="3200" dirty="0" smtClean="0">
              <a:latin typeface="Century" pitchFamily="18" charset="0"/>
            </a:endParaRPr>
          </a:p>
          <a:p>
            <a:pPr algn="ctr"/>
            <a:r>
              <a:rPr lang="ru-RU" sz="3200" dirty="0" smtClean="0">
                <a:latin typeface="Century" pitchFamily="18" charset="0"/>
              </a:rPr>
              <a:t>(</a:t>
            </a:r>
            <a:r>
              <a:rPr lang="ru-RU" sz="3200" dirty="0" smtClean="0">
                <a:latin typeface="Century" pitchFamily="18" charset="0"/>
              </a:rPr>
              <a:t>1967)</a:t>
            </a:r>
            <a:endParaRPr lang="ru-RU" sz="3200" dirty="0">
              <a:latin typeface="Century" pitchFamily="18" charset="0"/>
            </a:endParaRPr>
          </a:p>
        </p:txBody>
      </p:sp>
      <p:pic>
        <p:nvPicPr>
          <p:cNvPr id="2050" name="Picture 2" descr="http://fs101.www.ex.ua/show/11749610/11749610.jpg?16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340768"/>
            <a:ext cx="3888432" cy="388843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980728"/>
            <a:ext cx="3600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latin typeface="Century" pitchFamily="18" charset="0"/>
              </a:rPr>
              <a:t>2002 року вийшла друком перша книга з запланованої біографічної трилогії — «Жити, щоб розповісти про життя», що стала бестселером в іспаномовному світі.</a:t>
            </a:r>
            <a:endParaRPr lang="uk-UA" sz="2800" dirty="0">
              <a:latin typeface="Century" pitchFamily="18" charset="0"/>
            </a:endParaRPr>
          </a:p>
        </p:txBody>
      </p:sp>
      <p:pic>
        <p:nvPicPr>
          <p:cNvPr id="1026" name="Picture 2" descr="http://yes.com.ru/upload/iblock/37f/c1a3d44aaa0dd32e2952e3b6b611fbc9%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980728"/>
            <a:ext cx="3168352" cy="503541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548680"/>
            <a:ext cx="84249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Century" pitchFamily="18" charset="0"/>
              </a:rPr>
              <a:t>В </a:t>
            </a:r>
            <a:r>
              <a:rPr lang="ru-RU" sz="2800" dirty="0" err="1" smtClean="0">
                <a:latin typeface="Century" pitchFamily="18" charset="0"/>
              </a:rPr>
              <a:t>серпні</a:t>
            </a:r>
            <a:r>
              <a:rPr lang="ru-RU" sz="2800" dirty="0" smtClean="0">
                <a:latin typeface="Century" pitchFamily="18" charset="0"/>
              </a:rPr>
              <a:t> 2004 року Маркес продав права на </a:t>
            </a:r>
            <a:r>
              <a:rPr lang="ru-RU" sz="2800" dirty="0" err="1" smtClean="0">
                <a:latin typeface="Century" pitchFamily="18" charset="0"/>
              </a:rPr>
              <a:t>екранізацію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свого</a:t>
            </a:r>
            <a:r>
              <a:rPr lang="ru-RU" sz="2800" dirty="0" smtClean="0">
                <a:latin typeface="Century" pitchFamily="18" charset="0"/>
              </a:rPr>
              <a:t> роману «</a:t>
            </a:r>
            <a:r>
              <a:rPr lang="ru-RU" sz="2800" dirty="0" err="1" smtClean="0">
                <a:latin typeface="Century" pitchFamily="18" charset="0"/>
              </a:rPr>
              <a:t>Кохання</a:t>
            </a:r>
            <a:r>
              <a:rPr lang="ru-RU" sz="2800" dirty="0" smtClean="0">
                <a:latin typeface="Century" pitchFamily="18" charset="0"/>
              </a:rPr>
              <a:t> під час </a:t>
            </a:r>
            <a:r>
              <a:rPr lang="ru-RU" sz="2800" dirty="0" err="1" smtClean="0">
                <a:latin typeface="Century" pitchFamily="18" charset="0"/>
              </a:rPr>
              <a:t>холери</a:t>
            </a:r>
            <a:r>
              <a:rPr lang="ru-RU" sz="2800" dirty="0" smtClean="0">
                <a:latin typeface="Century" pitchFamily="18" charset="0"/>
              </a:rPr>
              <a:t>» </a:t>
            </a:r>
            <a:r>
              <a:rPr lang="ru-RU" sz="2800" dirty="0" err="1" smtClean="0">
                <a:latin typeface="Century" pitchFamily="18" charset="0"/>
              </a:rPr>
              <a:t>голівудськії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кінокомпанії</a:t>
            </a:r>
            <a:r>
              <a:rPr lang="ru-RU" sz="2800" dirty="0" smtClean="0">
                <a:latin typeface="Century" pitchFamily="18" charset="0"/>
              </a:rPr>
              <a:t> «</a:t>
            </a:r>
            <a:r>
              <a:rPr lang="en-US" sz="2800" dirty="0" smtClean="0">
                <a:latin typeface="Century" pitchFamily="18" charset="0"/>
              </a:rPr>
              <a:t>Stone Village Pictures». </a:t>
            </a:r>
            <a:r>
              <a:rPr lang="ru-RU" sz="2800" dirty="0" smtClean="0">
                <a:latin typeface="Century" pitchFamily="18" charset="0"/>
              </a:rPr>
              <a:t>Бюджет </a:t>
            </a:r>
            <a:r>
              <a:rPr lang="ru-RU" sz="2800" dirty="0" err="1" smtClean="0">
                <a:latin typeface="Century" pitchFamily="18" charset="0"/>
              </a:rPr>
              <a:t>кінострічки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склав</a:t>
            </a:r>
            <a:r>
              <a:rPr lang="ru-RU" sz="2800" dirty="0" smtClean="0">
                <a:latin typeface="Century" pitchFamily="18" charset="0"/>
              </a:rPr>
              <a:t> 40 млн. </a:t>
            </a:r>
            <a:r>
              <a:rPr lang="ru-RU" sz="2800" dirty="0" err="1" smtClean="0">
                <a:latin typeface="Century" pitchFamily="18" charset="0"/>
              </a:rPr>
              <a:t>доларів</a:t>
            </a:r>
            <a:r>
              <a:rPr lang="ru-RU" sz="2800" dirty="0" smtClean="0">
                <a:latin typeface="Century" pitchFamily="18" charset="0"/>
              </a:rPr>
              <a:t> США. </a:t>
            </a:r>
            <a:r>
              <a:rPr lang="ru-RU" sz="2800" dirty="0" err="1" smtClean="0">
                <a:latin typeface="Century" pitchFamily="18" charset="0"/>
              </a:rPr>
              <a:t>Фільмування</a:t>
            </a:r>
            <a:r>
              <a:rPr lang="ru-RU" sz="2800" dirty="0" smtClean="0">
                <a:latin typeface="Century" pitchFamily="18" charset="0"/>
              </a:rPr>
              <a:t> проходило в 2006 </a:t>
            </a:r>
            <a:r>
              <a:rPr lang="ru-RU" sz="2800" dirty="0" err="1" smtClean="0">
                <a:latin typeface="Century" pitchFamily="18" charset="0"/>
              </a:rPr>
              <a:t>році</a:t>
            </a:r>
            <a:r>
              <a:rPr lang="ru-RU" sz="2800" dirty="0" smtClean="0">
                <a:latin typeface="Century" pitchFamily="18" charset="0"/>
              </a:rPr>
              <a:t> в </a:t>
            </a:r>
            <a:r>
              <a:rPr lang="ru-RU" sz="2800" dirty="0" err="1" smtClean="0">
                <a:latin typeface="Century" pitchFamily="18" charset="0"/>
              </a:rPr>
              <a:t>Картахені</a:t>
            </a:r>
            <a:r>
              <a:rPr lang="ru-RU" sz="2800" dirty="0" smtClean="0">
                <a:latin typeface="Century" pitchFamily="18" charset="0"/>
              </a:rPr>
              <a:t>, </a:t>
            </a:r>
            <a:r>
              <a:rPr lang="ru-RU" sz="2800" dirty="0" err="1" smtClean="0">
                <a:latin typeface="Century" pitchFamily="18" charset="0"/>
              </a:rPr>
              <a:t>що</a:t>
            </a:r>
            <a:r>
              <a:rPr lang="ru-RU" sz="2800" dirty="0" smtClean="0">
                <a:latin typeface="Century" pitchFamily="18" charset="0"/>
              </a:rPr>
              <a:t> на </a:t>
            </a:r>
            <a:r>
              <a:rPr lang="ru-RU" sz="2800" dirty="0" err="1" smtClean="0">
                <a:latin typeface="Century" pitchFamily="18" charset="0"/>
              </a:rPr>
              <a:t>карибському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узбережжі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Колумбії</a:t>
            </a:r>
            <a:r>
              <a:rPr lang="ru-RU" sz="2800" dirty="0" smtClean="0">
                <a:latin typeface="Century" pitchFamily="18" charset="0"/>
              </a:rPr>
              <a:t>.</a:t>
            </a:r>
            <a:endParaRPr lang="ru-RU" sz="2800" dirty="0">
              <a:latin typeface="Century" pitchFamily="18" charset="0"/>
            </a:endParaRPr>
          </a:p>
        </p:txBody>
      </p:sp>
      <p:pic>
        <p:nvPicPr>
          <p:cNvPr id="33794" name="Picture 2" descr="http://eventrat.com/storage/e/34/07/734/image-620x6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16531">
            <a:off x="611560" y="3501008"/>
            <a:ext cx="2808312" cy="2592289"/>
          </a:xfrm>
          <a:prstGeom prst="rect">
            <a:avLst/>
          </a:prstGeom>
          <a:noFill/>
        </p:spPr>
      </p:pic>
      <p:pic>
        <p:nvPicPr>
          <p:cNvPr id="33796" name="Picture 4" descr="http://www.rb.ru/imgsmall/20080219182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30668">
            <a:off x="5698268" y="3482396"/>
            <a:ext cx="2736304" cy="25922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692696"/>
            <a:ext cx="59046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Century" pitchFamily="18" charset="0"/>
              </a:rPr>
              <a:t>Я - </a:t>
            </a:r>
            <a:r>
              <a:rPr lang="ru-RU" sz="3200" dirty="0" err="1" smtClean="0">
                <a:latin typeface="Century" pitchFamily="18" charset="0"/>
              </a:rPr>
              <a:t>реаліст</a:t>
            </a:r>
            <a:r>
              <a:rPr lang="ru-RU" sz="3200" dirty="0" smtClean="0">
                <a:latin typeface="Century" pitchFamily="18" charset="0"/>
              </a:rPr>
              <a:t>, тому </a:t>
            </a:r>
            <a:r>
              <a:rPr lang="ru-RU" sz="3200" dirty="0" err="1" smtClean="0">
                <a:latin typeface="Century" pitchFamily="18" charset="0"/>
              </a:rPr>
              <a:t>що</a:t>
            </a:r>
            <a:r>
              <a:rPr lang="ru-RU" sz="3200" dirty="0" smtClean="0">
                <a:latin typeface="Century" pitchFamily="18" charset="0"/>
              </a:rPr>
              <a:t> </a:t>
            </a:r>
            <a:r>
              <a:rPr lang="ru-RU" sz="3200" dirty="0" err="1" smtClean="0">
                <a:latin typeface="Century" pitchFamily="18" charset="0"/>
              </a:rPr>
              <a:t>вірю</a:t>
            </a:r>
            <a:r>
              <a:rPr lang="ru-RU" sz="3200" dirty="0" smtClean="0">
                <a:latin typeface="Century" pitchFamily="18" charset="0"/>
              </a:rPr>
              <a:t>,</a:t>
            </a:r>
          </a:p>
          <a:p>
            <a:r>
              <a:rPr lang="ru-RU" sz="3200" dirty="0" err="1" smtClean="0">
                <a:latin typeface="Century" pitchFamily="18" charset="0"/>
              </a:rPr>
              <a:t>що</a:t>
            </a:r>
            <a:r>
              <a:rPr lang="ru-RU" sz="3200" dirty="0" smtClean="0">
                <a:latin typeface="Century" pitchFamily="18" charset="0"/>
              </a:rPr>
              <a:t> в </a:t>
            </a:r>
            <a:r>
              <a:rPr lang="ru-RU" sz="3200" dirty="0" err="1" smtClean="0">
                <a:latin typeface="Century" pitchFamily="18" charset="0"/>
              </a:rPr>
              <a:t>Латинській</a:t>
            </a:r>
            <a:r>
              <a:rPr lang="ru-RU" sz="3200" dirty="0" smtClean="0">
                <a:latin typeface="Century" pitchFamily="18" charset="0"/>
              </a:rPr>
              <a:t> </a:t>
            </a:r>
            <a:r>
              <a:rPr lang="ru-RU" sz="3200" dirty="0" err="1" smtClean="0">
                <a:latin typeface="Century" pitchFamily="18" charset="0"/>
              </a:rPr>
              <a:t>Америці</a:t>
            </a:r>
            <a:r>
              <a:rPr lang="ru-RU" sz="3200" dirty="0" smtClean="0">
                <a:latin typeface="Century" pitchFamily="18" charset="0"/>
              </a:rPr>
              <a:t> </a:t>
            </a:r>
            <a:r>
              <a:rPr lang="ru-RU" sz="3200" dirty="0" smtClean="0">
                <a:latin typeface="Century" pitchFamily="18" charset="0"/>
              </a:rPr>
              <a:t/>
            </a:r>
            <a:br>
              <a:rPr lang="ru-RU" sz="3200" dirty="0" smtClean="0">
                <a:latin typeface="Century" pitchFamily="18" charset="0"/>
              </a:rPr>
            </a:br>
            <a:r>
              <a:rPr lang="ru-RU" sz="3200" dirty="0" smtClean="0">
                <a:latin typeface="Century" pitchFamily="18" charset="0"/>
              </a:rPr>
              <a:t>все </a:t>
            </a:r>
            <a:r>
              <a:rPr lang="ru-RU" sz="3200" dirty="0" err="1" smtClean="0">
                <a:latin typeface="Century" pitchFamily="18" charset="0"/>
              </a:rPr>
              <a:t>можливо</a:t>
            </a:r>
            <a:r>
              <a:rPr lang="ru-RU" sz="3200" dirty="0" smtClean="0">
                <a:latin typeface="Century" pitchFamily="18" charset="0"/>
              </a:rPr>
              <a:t>, </a:t>
            </a:r>
            <a:r>
              <a:rPr lang="ru-RU" sz="3200" dirty="0" err="1" smtClean="0">
                <a:latin typeface="Century" pitchFamily="18" charset="0"/>
              </a:rPr>
              <a:t>все</a:t>
            </a:r>
            <a:r>
              <a:rPr lang="ru-RU" sz="3200" dirty="0" smtClean="0">
                <a:latin typeface="Century" pitchFamily="18" charset="0"/>
              </a:rPr>
              <a:t> </a:t>
            </a:r>
            <a:r>
              <a:rPr lang="ru-RU" sz="3200" dirty="0" smtClean="0">
                <a:latin typeface="Century" pitchFamily="18" charset="0"/>
              </a:rPr>
              <a:t>реально...</a:t>
            </a:r>
            <a:endParaRPr lang="ru-RU" sz="3200" dirty="0" smtClean="0">
              <a:latin typeface="Century" pitchFamily="18" charset="0"/>
            </a:endParaRPr>
          </a:p>
          <a:p>
            <a:endParaRPr lang="ru-RU" sz="3200" dirty="0" smtClean="0">
              <a:latin typeface="Century" pitchFamily="18" charset="0"/>
            </a:endParaRPr>
          </a:p>
          <a:p>
            <a:endParaRPr lang="ru-RU" sz="3200" dirty="0" smtClean="0">
              <a:latin typeface="Century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96136" y="5661248"/>
            <a:ext cx="29322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Century" pitchFamily="18" charset="0"/>
              </a:rPr>
              <a:t>Г.Г. Маркес </a:t>
            </a:r>
            <a:endParaRPr lang="ru-RU" sz="3600" dirty="0">
              <a:latin typeface="Century" pitchFamily="18" charset="0"/>
            </a:endParaRPr>
          </a:p>
        </p:txBody>
      </p:sp>
      <p:pic>
        <p:nvPicPr>
          <p:cNvPr id="32770" name="Picture 2" descr="http://img.happy-giraffe.ru/thumbs/580x1000/10127/8fe472335943ae3c6a907d44dda9067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319378"/>
            <a:ext cx="2664296" cy="3467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772816"/>
            <a:ext cx="81369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Підготувала</a:t>
            </a:r>
            <a:br>
              <a:rPr lang="uk-U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учениця 11-А класу</a:t>
            </a:r>
            <a:br>
              <a:rPr lang="uk-U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Гринюк Інна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548680"/>
            <a:ext cx="68407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 err="1">
                <a:solidFill>
                  <a:srgbClr val="000000"/>
                </a:solidFill>
                <a:latin typeface="Century" pitchFamily="18" charset="0"/>
              </a:rPr>
              <a:t>К</a:t>
            </a:r>
            <a:r>
              <a:rPr lang="ru-RU" sz="3200" dirty="0" err="1" smtClean="0">
                <a:solidFill>
                  <a:srgbClr val="000000"/>
                </a:solidFill>
                <a:latin typeface="Century" pitchFamily="18" charset="0"/>
              </a:rPr>
              <a:t>олумбійський</a:t>
            </a:r>
            <a:r>
              <a:rPr lang="ru-RU" sz="3200" dirty="0" smtClean="0">
                <a:solidFill>
                  <a:srgbClr val="000000"/>
                </a:solidFill>
                <a:latin typeface="Century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Century" pitchFamily="18" charset="0"/>
              </a:rPr>
              <a:t>письменник</a:t>
            </a:r>
            <a:r>
              <a:rPr lang="ru-RU" sz="3200" dirty="0">
                <a:solidFill>
                  <a:srgbClr val="000000"/>
                </a:solidFill>
                <a:latin typeface="Century" pitchFamily="18" charset="0"/>
              </a:rPr>
              <a:t> і </a:t>
            </a:r>
            <a:r>
              <a:rPr lang="ru-RU" sz="3200" dirty="0" err="1">
                <a:solidFill>
                  <a:srgbClr val="000000"/>
                </a:solidFill>
                <a:latin typeface="Century" pitchFamily="18" charset="0"/>
              </a:rPr>
              <a:t>журналіст</a:t>
            </a:r>
            <a:r>
              <a:rPr lang="ru-RU" sz="3200" dirty="0">
                <a:solidFill>
                  <a:srgbClr val="000000"/>
                </a:solidFill>
                <a:latin typeface="Century" pitchFamily="18" charset="0"/>
              </a:rPr>
              <a:t>. </a:t>
            </a:r>
            <a:endParaRPr lang="en-US" sz="3200" dirty="0" smtClean="0">
              <a:solidFill>
                <a:srgbClr val="000000"/>
              </a:solidFill>
              <a:latin typeface="Century" pitchFamily="18" charset="0"/>
            </a:endParaRPr>
          </a:p>
          <a:p>
            <a:pPr algn="ctr"/>
            <a:r>
              <a:rPr lang="ru-RU" sz="3200" dirty="0" err="1" smtClean="0">
                <a:solidFill>
                  <a:srgbClr val="000000"/>
                </a:solidFill>
                <a:latin typeface="Century" pitchFamily="18" charset="0"/>
              </a:rPr>
              <a:t>Народився</a:t>
            </a:r>
            <a:r>
              <a:rPr lang="ru-RU" sz="3200" dirty="0" smtClean="0">
                <a:solidFill>
                  <a:srgbClr val="000000"/>
                </a:solidFill>
                <a:latin typeface="Century" pitchFamily="18" charset="0"/>
              </a:rPr>
              <a:t> </a:t>
            </a:r>
            <a:r>
              <a:rPr lang="ru-RU" sz="3200" dirty="0">
                <a:solidFill>
                  <a:srgbClr val="000000"/>
                </a:solidFill>
                <a:latin typeface="Century" pitchFamily="18" charset="0"/>
              </a:rPr>
              <a:t>в </a:t>
            </a:r>
            <a:r>
              <a:rPr lang="ru-RU" sz="3200" dirty="0" err="1">
                <a:solidFill>
                  <a:srgbClr val="000000"/>
                </a:solidFill>
                <a:latin typeface="Century" pitchFamily="18" charset="0"/>
              </a:rPr>
              <a:t>містечку</a:t>
            </a:r>
            <a:r>
              <a:rPr lang="ru-RU" sz="3200" dirty="0">
                <a:solidFill>
                  <a:srgbClr val="000000"/>
                </a:solidFill>
                <a:latin typeface="Century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Century" pitchFamily="18" charset="0"/>
              </a:rPr>
              <a:t>Аракатака</a:t>
            </a:r>
            <a:r>
              <a:rPr lang="ru-RU" sz="3200" dirty="0">
                <a:solidFill>
                  <a:srgbClr val="000000"/>
                </a:solidFill>
                <a:latin typeface="Century" pitchFamily="18" charset="0"/>
              </a:rPr>
              <a:t> (</a:t>
            </a:r>
            <a:r>
              <a:rPr lang="ru-RU" sz="3200" dirty="0" err="1">
                <a:solidFill>
                  <a:srgbClr val="000000"/>
                </a:solidFill>
                <a:latin typeface="Century" pitchFamily="18" charset="0"/>
              </a:rPr>
              <a:t>Колумбія</a:t>
            </a:r>
            <a:r>
              <a:rPr lang="ru-RU" sz="3200" dirty="0">
                <a:solidFill>
                  <a:srgbClr val="000000"/>
                </a:solidFill>
                <a:latin typeface="Century" pitchFamily="18" charset="0"/>
              </a:rPr>
              <a:t>). </a:t>
            </a:r>
            <a:r>
              <a:rPr lang="ru-RU" sz="3200" dirty="0" err="1">
                <a:solidFill>
                  <a:srgbClr val="000000"/>
                </a:solidFill>
                <a:latin typeface="Century" pitchFamily="18" charset="0"/>
              </a:rPr>
              <a:t>Тепер</a:t>
            </a:r>
            <a:r>
              <a:rPr lang="ru-RU" sz="3200" dirty="0">
                <a:solidFill>
                  <a:srgbClr val="000000"/>
                </a:solidFill>
                <a:latin typeface="Century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Century" pitchFamily="18" charset="0"/>
              </a:rPr>
              <a:t>живе</a:t>
            </a:r>
            <a:r>
              <a:rPr lang="ru-RU" sz="3200" dirty="0">
                <a:solidFill>
                  <a:srgbClr val="000000"/>
                </a:solidFill>
                <a:latin typeface="Century" pitchFamily="18" charset="0"/>
              </a:rPr>
              <a:t> в </a:t>
            </a:r>
            <a:r>
              <a:rPr lang="ru-RU" sz="3200" dirty="0" err="1">
                <a:solidFill>
                  <a:srgbClr val="000000"/>
                </a:solidFill>
                <a:latin typeface="Century" pitchFamily="18" charset="0"/>
              </a:rPr>
              <a:t>Мехіко</a:t>
            </a:r>
            <a:r>
              <a:rPr lang="ru-RU" sz="3200" dirty="0">
                <a:solidFill>
                  <a:srgbClr val="000000"/>
                </a:solidFill>
                <a:latin typeface="Century" pitchFamily="18" charset="0"/>
              </a:rPr>
              <a:t> (Мексика).</a:t>
            </a:r>
            <a:endParaRPr lang="ru-RU" sz="3200" dirty="0">
              <a:latin typeface="Century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140968"/>
            <a:ext cx="3698410" cy="30963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48680"/>
            <a:ext cx="50405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000000"/>
                </a:solidFill>
              </a:rPr>
              <a:t>В 1940 </a:t>
            </a:r>
            <a:r>
              <a:rPr lang="vi-VN" sz="2800" dirty="0" smtClean="0">
                <a:solidFill>
                  <a:srgbClr val="000000"/>
                </a:solidFill>
              </a:rPr>
              <a:t>р</a:t>
            </a:r>
            <a:r>
              <a:rPr lang="uk-UA" sz="2800" dirty="0" smtClean="0">
                <a:solidFill>
                  <a:srgbClr val="000000"/>
                </a:solidFill>
              </a:rPr>
              <a:t>.</a:t>
            </a:r>
            <a:r>
              <a:rPr lang="vi-VN" sz="2800" dirty="0" smtClean="0">
                <a:solidFill>
                  <a:srgbClr val="000000"/>
                </a:solidFill>
              </a:rPr>
              <a:t>, </a:t>
            </a:r>
            <a:r>
              <a:rPr lang="vi-VN" sz="2800" dirty="0" smtClean="0">
                <a:solidFill>
                  <a:srgbClr val="000000"/>
                </a:solidFill>
              </a:rPr>
              <a:t>в 12-річному віці, Ґабрієль отримав стипендію і почав навчання в єзуїтському коледжі містечка Сіпакіра, що в 30 км на північ від Боготи. В 1946 році вступив в Національний університет Боготи на юридичний факультет.</a:t>
            </a:r>
            <a:endParaRPr lang="ru-RU" sz="2800" dirty="0">
              <a:solidFill>
                <a:srgbClr val="000000"/>
              </a:solidFill>
              <a:latin typeface="Century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73016"/>
            <a:ext cx="3737715" cy="257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36712"/>
            <a:ext cx="3323232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83164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solidFill>
                  <a:srgbClr val="000000"/>
                </a:solidFill>
                <a:latin typeface="Century" pitchFamily="18" charset="0"/>
              </a:rPr>
              <a:t>З 1954 року Маркес працює в газеті «Ель </a:t>
            </a:r>
            <a:r>
              <a:rPr lang="uk-UA" sz="2800" dirty="0" err="1" smtClean="0">
                <a:solidFill>
                  <a:srgbClr val="000000"/>
                </a:solidFill>
                <a:latin typeface="Century" pitchFamily="18" charset="0"/>
              </a:rPr>
              <a:t>Еспектадор</a:t>
            </a:r>
            <a:r>
              <a:rPr lang="uk-UA" sz="2800" dirty="0" smtClean="0">
                <a:solidFill>
                  <a:srgbClr val="000000"/>
                </a:solidFill>
                <a:latin typeface="Century" pitchFamily="18" charset="0"/>
              </a:rPr>
              <a:t>», публікуючи невеличкі статті і рецензії на фільми. Як кореспондент цієї газети працює в Італії, Польщі, Франції, Венесуелі та США.</a:t>
            </a:r>
            <a:endParaRPr lang="uk-UA" sz="2800" dirty="0">
              <a:solidFill>
                <a:srgbClr val="000000"/>
              </a:solidFill>
              <a:latin typeface="Century" pitchFamily="18" charset="0"/>
            </a:endParaRPr>
          </a:p>
        </p:txBody>
      </p:sp>
      <p:pic>
        <p:nvPicPr>
          <p:cNvPr id="12290" name="Picture 2" descr="http://develop4you.ru/wp-content/uploads/2011/08/Gabrijelja-Garsia-Markes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780928"/>
            <a:ext cx="4248472" cy="3520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548680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Century" pitchFamily="18" charset="0"/>
              </a:rPr>
              <a:t>У 1958 </a:t>
            </a:r>
            <a:r>
              <a:rPr lang="ru-RU" sz="2800" dirty="0" err="1" smtClean="0">
                <a:latin typeface="Century" pitchFamily="18" charset="0"/>
              </a:rPr>
              <a:t>одружується</a:t>
            </a:r>
            <a:r>
              <a:rPr lang="ru-RU" sz="2800" dirty="0" smtClean="0">
                <a:latin typeface="Century" pitchFamily="18" charset="0"/>
              </a:rPr>
              <a:t> з Мерседес </a:t>
            </a:r>
            <a:r>
              <a:rPr lang="ru-RU" sz="2800" dirty="0" err="1" smtClean="0">
                <a:latin typeface="Century" pitchFamily="18" charset="0"/>
              </a:rPr>
              <a:t>Барча</a:t>
            </a:r>
            <a:r>
              <a:rPr lang="ru-RU" sz="2800" dirty="0" smtClean="0">
                <a:latin typeface="Century" pitchFamily="18" charset="0"/>
              </a:rPr>
              <a:t> (у них народилось </a:t>
            </a:r>
            <a:r>
              <a:rPr lang="ru-RU" sz="2800" dirty="0" err="1" smtClean="0">
                <a:latin typeface="Century" pitchFamily="18" charset="0"/>
              </a:rPr>
              <a:t>двоє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синів</a:t>
            </a:r>
            <a:r>
              <a:rPr lang="ru-RU" sz="2800" dirty="0" smtClean="0">
                <a:latin typeface="Century" pitchFamily="18" charset="0"/>
              </a:rPr>
              <a:t>).</a:t>
            </a:r>
            <a:endParaRPr lang="ru-RU" sz="2800" dirty="0">
              <a:latin typeface="Century" pitchFamily="18" charset="0"/>
            </a:endParaRPr>
          </a:p>
        </p:txBody>
      </p:sp>
      <p:pic>
        <p:nvPicPr>
          <p:cNvPr id="11266" name="Picture 2" descr="http://www.eltiempo.com/entretenimiento/libros/IMAGEN/IMAGEN-12370324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4817115" cy="2417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http://7days.ru/upload/images/809/26ef320457f705fad97f0a7fcd306_5-ki-04_154-marq-02_fm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284984"/>
            <a:ext cx="3888432" cy="2957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764704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Blip>
                <a:blip r:embed="rId2"/>
              </a:buBlip>
            </a:pPr>
            <a:r>
              <a:rPr lang="ru-RU" sz="2800" dirty="0" smtClean="0">
                <a:latin typeface="Century" pitchFamily="18" charset="0"/>
              </a:rPr>
              <a:t>У 1961 </a:t>
            </a:r>
            <a:r>
              <a:rPr lang="ru-RU" sz="2800" dirty="0" err="1" smtClean="0">
                <a:latin typeface="Century" pitchFamily="18" charset="0"/>
              </a:rPr>
              <a:t>році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видає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повість</a:t>
            </a:r>
            <a:r>
              <a:rPr lang="ru-RU" sz="2800" dirty="0" smtClean="0">
                <a:latin typeface="Century" pitchFamily="18" charset="0"/>
              </a:rPr>
              <a:t> «Полковнику </a:t>
            </a:r>
            <a:r>
              <a:rPr lang="ru-RU" sz="2800" dirty="0" err="1" smtClean="0">
                <a:latin typeface="Century" pitchFamily="18" charset="0"/>
              </a:rPr>
              <a:t>ніхто</a:t>
            </a:r>
            <a:r>
              <a:rPr lang="ru-RU" sz="2800" dirty="0" smtClean="0">
                <a:latin typeface="Century" pitchFamily="18" charset="0"/>
              </a:rPr>
              <a:t> не </a:t>
            </a:r>
            <a:r>
              <a:rPr lang="ru-RU" sz="2800" dirty="0" err="1" smtClean="0">
                <a:latin typeface="Century" pitchFamily="18" charset="0"/>
              </a:rPr>
              <a:t>пише</a:t>
            </a:r>
            <a:r>
              <a:rPr lang="ru-RU" sz="2800" dirty="0" smtClean="0">
                <a:latin typeface="Century" pitchFamily="18" charset="0"/>
              </a:rPr>
              <a:t>».</a:t>
            </a:r>
          </a:p>
          <a:p>
            <a:pPr>
              <a:buBlip>
                <a:blip r:embed="rId2"/>
              </a:buBlip>
            </a:pPr>
            <a:endParaRPr lang="ru-RU" sz="2800" dirty="0" smtClean="0">
              <a:latin typeface="Century" pitchFamily="18" charset="0"/>
            </a:endParaRPr>
          </a:p>
          <a:p>
            <a:endParaRPr lang="ru-RU" sz="2800" dirty="0" smtClean="0">
              <a:latin typeface="Century" pitchFamily="18" charset="0"/>
            </a:endParaRPr>
          </a:p>
          <a:p>
            <a:pPr>
              <a:buBlip>
                <a:blip r:embed="rId2"/>
              </a:buBlip>
            </a:pPr>
            <a:r>
              <a:rPr lang="ru-RU" sz="2800" dirty="0" smtClean="0">
                <a:latin typeface="Century" pitchFamily="18" charset="0"/>
              </a:rPr>
              <a:t>У </a:t>
            </a:r>
            <a:r>
              <a:rPr lang="ru-RU" sz="2800" dirty="0" smtClean="0">
                <a:latin typeface="Century" pitchFamily="18" charset="0"/>
              </a:rPr>
              <a:t>1966 </a:t>
            </a:r>
            <a:r>
              <a:rPr lang="ru-RU" sz="2800" dirty="0" err="1" smtClean="0">
                <a:latin typeface="Century" pitchFamily="18" charset="0"/>
              </a:rPr>
              <a:t>році</a:t>
            </a:r>
            <a:r>
              <a:rPr lang="ru-RU" sz="2800" dirty="0" smtClean="0">
                <a:latin typeface="Century" pitchFamily="18" charset="0"/>
              </a:rPr>
              <a:t> — роман «Лиха година</a:t>
            </a:r>
            <a:r>
              <a:rPr lang="ru-RU" sz="2800" dirty="0" smtClean="0">
                <a:latin typeface="Century" pitchFamily="18" charset="0"/>
              </a:rPr>
              <a:t>».</a:t>
            </a:r>
          </a:p>
          <a:p>
            <a:pPr>
              <a:buBlip>
                <a:blip r:embed="rId2"/>
              </a:buBlip>
            </a:pPr>
            <a:endParaRPr lang="ru-RU" sz="2800" dirty="0" smtClean="0">
              <a:latin typeface="Century" pitchFamily="18" charset="0"/>
            </a:endParaRPr>
          </a:p>
          <a:p>
            <a:endParaRPr lang="ru-RU" sz="2800" dirty="0" smtClean="0">
              <a:latin typeface="Century" pitchFamily="18" charset="0"/>
            </a:endParaRPr>
          </a:p>
          <a:p>
            <a:pPr>
              <a:buBlip>
                <a:blip r:embed="rId2"/>
              </a:buBlip>
            </a:pPr>
            <a:r>
              <a:rPr lang="ru-RU" sz="2800" dirty="0" err="1" smtClean="0">
                <a:latin typeface="Century" pitchFamily="18" charset="0"/>
              </a:rPr>
              <a:t>Світове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визнання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йому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приніс</a:t>
            </a:r>
            <a:r>
              <a:rPr lang="ru-RU" sz="2800" dirty="0" smtClean="0">
                <a:latin typeface="Century" pitchFamily="18" charset="0"/>
              </a:rPr>
              <a:t> роман «Сто </a:t>
            </a:r>
            <a:r>
              <a:rPr lang="ru-RU" sz="2800" dirty="0" err="1" smtClean="0">
                <a:latin typeface="Century" pitchFamily="18" charset="0"/>
              </a:rPr>
              <a:t>років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самотності</a:t>
            </a:r>
            <a:r>
              <a:rPr lang="ru-RU" sz="2800" dirty="0" smtClean="0">
                <a:latin typeface="Century" pitchFamily="18" charset="0"/>
              </a:rPr>
              <a:t>» </a:t>
            </a:r>
            <a:r>
              <a:rPr lang="ru-RU" sz="2800" dirty="0" smtClean="0">
                <a:latin typeface="Century" pitchFamily="18" charset="0"/>
              </a:rPr>
              <a:t>(1967).</a:t>
            </a:r>
            <a:endParaRPr lang="ru-RU" sz="2800" dirty="0">
              <a:latin typeface="Century" pitchFamily="18" charset="0"/>
            </a:endParaRPr>
          </a:p>
        </p:txBody>
      </p:sp>
      <p:pic>
        <p:nvPicPr>
          <p:cNvPr id="10242" name="Picture 2" descr="http://i.livelib.ru/boocover/1000318322/l/261f/Gabriel_Garsia_Markes__Polkovniku_nikto_ne_pishetpovesti_rasskazy_esse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692696"/>
            <a:ext cx="1676561" cy="2917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4" name="Picture 4" descr="http://www.odb.te.ua/userfiles/100_Years_of_Solituder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284984"/>
            <a:ext cx="1944216" cy="29192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6056" y="548680"/>
            <a:ext cx="367240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 smtClean="0">
                <a:latin typeface="Century" pitchFamily="18" charset="0"/>
              </a:rPr>
              <a:t>У 1982 </a:t>
            </a:r>
            <a:r>
              <a:rPr lang="ru-RU" sz="2800" dirty="0" err="1" smtClean="0">
                <a:latin typeface="Century" pitchFamily="18" charset="0"/>
              </a:rPr>
              <a:t>році</a:t>
            </a:r>
            <a:r>
              <a:rPr lang="ru-RU" sz="2800" dirty="0" smtClean="0">
                <a:latin typeface="Century" pitchFamily="18" charset="0"/>
              </a:rPr>
              <a:t> Маркесу </a:t>
            </a:r>
            <a:r>
              <a:rPr lang="ru-RU" sz="2800" dirty="0" err="1" smtClean="0">
                <a:latin typeface="Century" pitchFamily="18" charset="0"/>
              </a:rPr>
              <a:t>присуджено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Нобелівську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премію</a:t>
            </a:r>
            <a:r>
              <a:rPr lang="ru-RU" sz="2800" dirty="0" smtClean="0">
                <a:latin typeface="Century" pitchFamily="18" charset="0"/>
              </a:rPr>
              <a:t> з </a:t>
            </a:r>
            <a:r>
              <a:rPr lang="ru-RU" sz="2800" dirty="0" err="1" smtClean="0">
                <a:latin typeface="Century" pitchFamily="18" charset="0"/>
              </a:rPr>
              <a:t>літератури</a:t>
            </a:r>
            <a:r>
              <a:rPr lang="ru-RU" sz="2800" dirty="0" smtClean="0">
                <a:latin typeface="Century" pitchFamily="18" charset="0"/>
              </a:rPr>
              <a:t>: «за </a:t>
            </a:r>
            <a:r>
              <a:rPr lang="ru-RU" sz="2800" dirty="0" err="1" smtClean="0">
                <a:latin typeface="Century" pitchFamily="18" charset="0"/>
              </a:rPr>
              <a:t>романи</a:t>
            </a:r>
            <a:r>
              <a:rPr lang="ru-RU" sz="2800" dirty="0" smtClean="0">
                <a:latin typeface="Century" pitchFamily="18" charset="0"/>
              </a:rPr>
              <a:t> і </a:t>
            </a:r>
            <a:r>
              <a:rPr lang="ru-RU" sz="2800" dirty="0" err="1" smtClean="0">
                <a:latin typeface="Century" pitchFamily="18" charset="0"/>
              </a:rPr>
              <a:t>оповідання</a:t>
            </a:r>
            <a:r>
              <a:rPr lang="ru-RU" sz="2800" dirty="0" smtClean="0">
                <a:latin typeface="Century" pitchFamily="18" charset="0"/>
              </a:rPr>
              <a:t>, в </a:t>
            </a:r>
            <a:r>
              <a:rPr lang="ru-RU" sz="2800" dirty="0" err="1" smtClean="0">
                <a:latin typeface="Century" pitchFamily="18" charset="0"/>
              </a:rPr>
              <a:t>яких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фантазія</a:t>
            </a:r>
            <a:r>
              <a:rPr lang="ru-RU" sz="2800" dirty="0" smtClean="0">
                <a:latin typeface="Century" pitchFamily="18" charset="0"/>
              </a:rPr>
              <a:t> і </a:t>
            </a:r>
            <a:r>
              <a:rPr lang="ru-RU" sz="2800" dirty="0" err="1" smtClean="0">
                <a:latin typeface="Century" pitchFamily="18" charset="0"/>
              </a:rPr>
              <a:t>реалізм</a:t>
            </a:r>
            <a:r>
              <a:rPr lang="ru-RU" sz="2800" dirty="0" smtClean="0">
                <a:latin typeface="Century" pitchFamily="18" charset="0"/>
              </a:rPr>
              <a:t>, </a:t>
            </a:r>
            <a:r>
              <a:rPr lang="ru-RU" sz="2800" dirty="0" err="1" smtClean="0">
                <a:latin typeface="Century" pitchFamily="18" charset="0"/>
              </a:rPr>
              <a:t>поєднані</a:t>
            </a:r>
            <a:r>
              <a:rPr lang="ru-RU" sz="2800" dirty="0" smtClean="0">
                <a:latin typeface="Century" pitchFamily="18" charset="0"/>
              </a:rPr>
              <a:t> в </a:t>
            </a:r>
            <a:r>
              <a:rPr lang="ru-RU" sz="2800" dirty="0" err="1" smtClean="0">
                <a:latin typeface="Century" pitchFamily="18" charset="0"/>
              </a:rPr>
              <a:t>світі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уяви</a:t>
            </a:r>
            <a:r>
              <a:rPr lang="ru-RU" sz="2800" dirty="0" smtClean="0">
                <a:latin typeface="Century" pitchFamily="18" charset="0"/>
              </a:rPr>
              <a:t>, </a:t>
            </a:r>
            <a:r>
              <a:rPr lang="ru-RU" sz="2800" dirty="0" err="1" smtClean="0">
                <a:latin typeface="Century" pitchFamily="18" charset="0"/>
              </a:rPr>
              <a:t>що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відзеркалює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життя</a:t>
            </a:r>
            <a:r>
              <a:rPr lang="ru-RU" sz="2800" dirty="0" smtClean="0">
                <a:latin typeface="Century" pitchFamily="18" charset="0"/>
              </a:rPr>
              <a:t> і </a:t>
            </a:r>
            <a:r>
              <a:rPr lang="ru-RU" sz="2800" dirty="0" err="1" smtClean="0">
                <a:latin typeface="Century" pitchFamily="18" charset="0"/>
              </a:rPr>
              <a:t>конфлікти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цілого</a:t>
            </a:r>
            <a:r>
              <a:rPr lang="ru-RU" sz="2800" dirty="0" smtClean="0">
                <a:latin typeface="Century" pitchFamily="18" charset="0"/>
              </a:rPr>
              <a:t> континенту».</a:t>
            </a:r>
            <a:endParaRPr lang="ru-RU" sz="2800" dirty="0">
              <a:latin typeface="Century" pitchFamily="18" charset="0"/>
            </a:endParaRPr>
          </a:p>
        </p:txBody>
      </p:sp>
      <p:pic>
        <p:nvPicPr>
          <p:cNvPr id="9218" name="Picture 2" descr="http://bvi.rusf.ru/fanta/foto/ggm_no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4104456" cy="5651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76672"/>
            <a:ext cx="8280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Century" pitchFamily="18" charset="0"/>
              </a:rPr>
              <a:t>У 1989 </a:t>
            </a:r>
            <a:r>
              <a:rPr lang="ru-RU" sz="2800" dirty="0" err="1" smtClean="0">
                <a:latin typeface="Century" pitchFamily="18" charset="0"/>
              </a:rPr>
              <a:t>році</a:t>
            </a:r>
            <a:r>
              <a:rPr lang="ru-RU" sz="2800" dirty="0" smtClean="0">
                <a:latin typeface="Century" pitchFamily="18" charset="0"/>
              </a:rPr>
              <a:t> у </a:t>
            </a:r>
            <a:r>
              <a:rPr lang="ru-RU" sz="2800" dirty="0" err="1" smtClean="0">
                <a:latin typeface="Century" pitchFamily="18" charset="0"/>
              </a:rPr>
              <a:t>письменника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виявили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ракову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пухлину</a:t>
            </a:r>
            <a:r>
              <a:rPr lang="ru-RU" sz="2800" dirty="0" smtClean="0">
                <a:latin typeface="Century" pitchFamily="18" charset="0"/>
              </a:rPr>
              <a:t> в </a:t>
            </a:r>
            <a:r>
              <a:rPr lang="ru-RU" sz="2800" dirty="0" err="1" smtClean="0">
                <a:latin typeface="Century" pitchFamily="18" charset="0"/>
              </a:rPr>
              <a:t>легенях</a:t>
            </a:r>
            <a:r>
              <a:rPr lang="ru-RU" sz="2800" dirty="0" smtClean="0">
                <a:latin typeface="Century" pitchFamily="18" charset="0"/>
              </a:rPr>
              <a:t>. </a:t>
            </a:r>
            <a:r>
              <a:rPr lang="ru-RU" sz="2800" dirty="0" err="1" smtClean="0">
                <a:latin typeface="Century" pitchFamily="18" charset="0"/>
              </a:rPr>
              <a:t>Після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операції</a:t>
            </a:r>
            <a:r>
              <a:rPr lang="ru-RU" sz="2800" dirty="0" smtClean="0">
                <a:latin typeface="Century" pitchFamily="18" charset="0"/>
              </a:rPr>
              <a:t> 1992 року </a:t>
            </a:r>
            <a:r>
              <a:rPr lang="ru-RU" sz="2800" dirty="0" err="1" smtClean="0">
                <a:latin typeface="Century" pitchFamily="18" charset="0"/>
              </a:rPr>
              <a:t>розвиток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пухлини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призупинився</a:t>
            </a:r>
            <a:r>
              <a:rPr lang="ru-RU" sz="2800" dirty="0" smtClean="0">
                <a:latin typeface="Century" pitchFamily="18" charset="0"/>
              </a:rPr>
              <a:t>. </a:t>
            </a:r>
            <a:r>
              <a:rPr lang="ru-RU" sz="2800" dirty="0" err="1" smtClean="0">
                <a:latin typeface="Century" pitchFamily="18" charset="0"/>
              </a:rPr>
              <a:t>Медичне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обстеження</a:t>
            </a:r>
            <a:r>
              <a:rPr lang="ru-RU" sz="2800" dirty="0" smtClean="0">
                <a:latin typeface="Century" pitchFamily="18" charset="0"/>
              </a:rPr>
              <a:t> у 1999 </a:t>
            </a:r>
            <a:r>
              <a:rPr lang="ru-RU" sz="2800" dirty="0" err="1" smtClean="0">
                <a:latin typeface="Century" pitchFamily="18" charset="0"/>
              </a:rPr>
              <a:t>році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виявило</a:t>
            </a:r>
            <a:r>
              <a:rPr lang="ru-RU" sz="2800" dirty="0" smtClean="0">
                <a:latin typeface="Century" pitchFamily="18" charset="0"/>
              </a:rPr>
              <a:t> в </a:t>
            </a:r>
            <a:r>
              <a:rPr lang="ru-RU" sz="2800" dirty="0" err="1" smtClean="0">
                <a:latin typeface="Century" pitchFamily="18" charset="0"/>
              </a:rPr>
              <a:t>нього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іншу</a:t>
            </a:r>
            <a:r>
              <a:rPr lang="ru-RU" sz="2800" dirty="0" smtClean="0">
                <a:latin typeface="Century" pitchFamily="18" charset="0"/>
              </a:rPr>
              <a:t> форму раку — </a:t>
            </a:r>
            <a:r>
              <a:rPr lang="ru-RU" sz="2800" dirty="0" err="1" smtClean="0">
                <a:latin typeface="Century" pitchFamily="18" charset="0"/>
              </a:rPr>
              <a:t>лімфому</a:t>
            </a:r>
            <a:r>
              <a:rPr lang="ru-RU" sz="2800" dirty="0" smtClean="0">
                <a:latin typeface="Century" pitchFamily="18" charset="0"/>
              </a:rPr>
              <a:t>. </a:t>
            </a:r>
            <a:r>
              <a:rPr lang="ru-RU" sz="2800" dirty="0" err="1" smtClean="0">
                <a:latin typeface="Century" pitchFamily="18" charset="0"/>
              </a:rPr>
              <a:t>Йому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довелося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двічі</a:t>
            </a:r>
            <a:r>
              <a:rPr lang="ru-RU" sz="2800" dirty="0" smtClean="0">
                <a:latin typeface="Century" pitchFamily="18" charset="0"/>
              </a:rPr>
              <a:t> </a:t>
            </a:r>
            <a:r>
              <a:rPr lang="ru-RU" sz="2800" dirty="0" err="1" smtClean="0">
                <a:latin typeface="Century" pitchFamily="18" charset="0"/>
              </a:rPr>
              <a:t>оперуватися</a:t>
            </a:r>
            <a:r>
              <a:rPr lang="ru-RU" sz="2800" dirty="0" smtClean="0">
                <a:latin typeface="Century" pitchFamily="18" charset="0"/>
              </a:rPr>
              <a:t> в США і </a:t>
            </a:r>
            <a:r>
              <a:rPr lang="ru-RU" sz="2800" dirty="0" err="1" smtClean="0">
                <a:latin typeface="Century" pitchFamily="18" charset="0"/>
              </a:rPr>
              <a:t>Мексиці</a:t>
            </a:r>
            <a:r>
              <a:rPr lang="ru-RU" sz="2800" dirty="0" smtClean="0">
                <a:latin typeface="Century" pitchFamily="18" charset="0"/>
              </a:rPr>
              <a:t>.</a:t>
            </a:r>
            <a:endParaRPr lang="ru-RU" sz="2800" dirty="0">
              <a:latin typeface="Century" pitchFamily="18" charset="0"/>
            </a:endParaRPr>
          </a:p>
        </p:txBody>
      </p:sp>
      <p:pic>
        <p:nvPicPr>
          <p:cNvPr id="8194" name="Picture 2" descr="http://static.gazetavv.com/uploads/posts/2012-07/1341645218_mark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212976"/>
            <a:ext cx="5987109" cy="30060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548680"/>
            <a:ext cx="54543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n w="17780" cmpd="sng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" pitchFamily="18" charset="0"/>
              </a:rPr>
              <a:t>Автор </a:t>
            </a:r>
            <a:r>
              <a:rPr lang="ru-RU" sz="4400" dirty="0" err="1" smtClean="0">
                <a:ln w="17780" cmpd="sng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" pitchFamily="18" charset="0"/>
              </a:rPr>
              <a:t>повісті</a:t>
            </a:r>
            <a:r>
              <a:rPr lang="ru-RU" sz="4400" dirty="0" smtClean="0">
                <a:ln w="17780" cmpd="sng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" pitchFamily="18" charset="0"/>
              </a:rPr>
              <a:t> </a:t>
            </a:r>
            <a:endParaRPr lang="ru-RU" sz="4400" dirty="0" smtClean="0">
              <a:ln w="17780" cmpd="sng">
                <a:solidFill>
                  <a:srgbClr val="000099"/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50800" algn="tl" rotWithShape="0">
                  <a:srgbClr val="000000"/>
                </a:outerShdw>
              </a:effectLst>
              <a:latin typeface="Century" pitchFamily="18" charset="0"/>
            </a:endParaRPr>
          </a:p>
          <a:p>
            <a:pPr algn="ctr"/>
            <a:endParaRPr lang="ru-RU" sz="4400" dirty="0" smtClean="0">
              <a:ln w="17780" cmpd="sng">
                <a:solidFill>
                  <a:srgbClr val="000099"/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50800" algn="tl" rotWithShape="0">
                  <a:srgbClr val="000000"/>
                </a:outerShdw>
              </a:effectLst>
              <a:latin typeface="Century" pitchFamily="18" charset="0"/>
            </a:endParaRPr>
          </a:p>
        </p:txBody>
      </p:sp>
      <p:pic>
        <p:nvPicPr>
          <p:cNvPr id="7170" name="Picture 2" descr="http://img2.labirint.ru/books/275170/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84784"/>
            <a:ext cx="2880320" cy="445140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139952" y="292494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latin typeface="Century" pitchFamily="18" charset="0"/>
              </a:rPr>
              <a:t>«</a:t>
            </a:r>
            <a:r>
              <a:rPr lang="ru-RU" sz="3200" dirty="0" err="1" smtClean="0">
                <a:latin typeface="Century" pitchFamily="18" charset="0"/>
              </a:rPr>
              <a:t>Полковникові</a:t>
            </a:r>
            <a:r>
              <a:rPr lang="ru-RU" sz="3200" dirty="0" smtClean="0">
                <a:latin typeface="Century" pitchFamily="18" charset="0"/>
              </a:rPr>
              <a:t> </a:t>
            </a:r>
            <a:r>
              <a:rPr lang="ru-RU" sz="3200" dirty="0" err="1" smtClean="0">
                <a:latin typeface="Century" pitchFamily="18" charset="0"/>
              </a:rPr>
              <a:t>ніхто</a:t>
            </a:r>
            <a:r>
              <a:rPr lang="ru-RU" sz="3200" dirty="0" smtClean="0">
                <a:latin typeface="Century" pitchFamily="18" charset="0"/>
              </a:rPr>
              <a:t> не </a:t>
            </a:r>
            <a:r>
              <a:rPr lang="ru-RU" sz="3200" dirty="0" err="1" smtClean="0">
                <a:latin typeface="Century" pitchFamily="18" charset="0"/>
              </a:rPr>
              <a:t>пише</a:t>
            </a:r>
            <a:r>
              <a:rPr lang="ru-RU" sz="3200" dirty="0" smtClean="0">
                <a:latin typeface="Century" pitchFamily="18" charset="0"/>
              </a:rPr>
              <a:t>» </a:t>
            </a:r>
            <a:endParaRPr lang="ru-RU" sz="3200" dirty="0" smtClean="0">
              <a:latin typeface="Century" pitchFamily="18" charset="0"/>
            </a:endParaRPr>
          </a:p>
          <a:p>
            <a:pPr algn="ctr"/>
            <a:r>
              <a:rPr lang="ru-RU" sz="3200" dirty="0" smtClean="0">
                <a:latin typeface="Century" pitchFamily="18" charset="0"/>
              </a:rPr>
              <a:t>(</a:t>
            </a:r>
            <a:r>
              <a:rPr lang="ru-RU" sz="3200" dirty="0" smtClean="0">
                <a:latin typeface="Century" pitchFamily="18" charset="0"/>
              </a:rPr>
              <a:t>1958)</a:t>
            </a:r>
            <a:endParaRPr lang="ru-RU" sz="3200" dirty="0">
              <a:latin typeface="Century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01018387">
  <a:themeElements>
    <a:clrScheme name="Class Welcome 1">
      <a:dk1>
        <a:srgbClr val="000000"/>
      </a:dk1>
      <a:lt1>
        <a:srgbClr val="0099CC"/>
      </a:lt1>
      <a:dk2>
        <a:srgbClr val="000000"/>
      </a:dk2>
      <a:lt2>
        <a:srgbClr val="868686"/>
      </a:lt2>
      <a:accent1>
        <a:srgbClr val="00FFCC"/>
      </a:accent1>
      <a:accent2>
        <a:srgbClr val="969696"/>
      </a:accent2>
      <a:accent3>
        <a:srgbClr val="AACAE2"/>
      </a:accent3>
      <a:accent4>
        <a:srgbClr val="000000"/>
      </a:accent4>
      <a:accent5>
        <a:srgbClr val="AAFFE2"/>
      </a:accent5>
      <a:accent6>
        <a:srgbClr val="878787"/>
      </a:accent6>
      <a:hlink>
        <a:srgbClr val="00FFCC"/>
      </a:hlink>
      <a:folHlink>
        <a:srgbClr val="99CCFF"/>
      </a:folHlink>
    </a:clrScheme>
    <a:fontScheme name="Class Welcom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lass Welcome 1">
        <a:dk1>
          <a:srgbClr val="000000"/>
        </a:dk1>
        <a:lt1>
          <a:srgbClr val="0099CC"/>
        </a:lt1>
        <a:dk2>
          <a:srgbClr val="000000"/>
        </a:dk2>
        <a:lt2>
          <a:srgbClr val="868686"/>
        </a:lt2>
        <a:accent1>
          <a:srgbClr val="00FFCC"/>
        </a:accent1>
        <a:accent2>
          <a:srgbClr val="969696"/>
        </a:accent2>
        <a:accent3>
          <a:srgbClr val="AACAE2"/>
        </a:accent3>
        <a:accent4>
          <a:srgbClr val="000000"/>
        </a:accent4>
        <a:accent5>
          <a:srgbClr val="AAFFE2"/>
        </a:accent5>
        <a:accent6>
          <a:srgbClr val="878787"/>
        </a:accent6>
        <a:hlink>
          <a:srgbClr val="00FFCC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Welcome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Welcome 3">
        <a:dk1>
          <a:srgbClr val="5F5F5F"/>
        </a:dk1>
        <a:lt1>
          <a:srgbClr val="FFFFFF"/>
        </a:lt1>
        <a:dk2>
          <a:srgbClr val="5F5F5F"/>
        </a:dk2>
        <a:lt2>
          <a:srgbClr val="000000"/>
        </a:lt2>
        <a:accent1>
          <a:srgbClr val="969696"/>
        </a:accent1>
        <a:accent2>
          <a:srgbClr val="000000"/>
        </a:accent2>
        <a:accent3>
          <a:srgbClr val="FFFFFF"/>
        </a:accent3>
        <a:accent4>
          <a:srgbClr val="505050"/>
        </a:accent4>
        <a:accent5>
          <a:srgbClr val="C9C9C9"/>
        </a:accent5>
        <a:accent6>
          <a:srgbClr val="000000"/>
        </a:accent6>
        <a:hlink>
          <a:srgbClr val="7777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9EC5C9BC-E034-44FA-9EA2-981B926E51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320C31-C068-4501-A4E3-BFDEC9C84248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TS001018387</Template>
  <TotalTime>238</TotalTime>
  <Words>373</Words>
  <Application>Microsoft Office PowerPoint</Application>
  <PresentationFormat>Экран (4:3)</PresentationFormat>
  <Paragraphs>42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TS001018387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25</cp:revision>
  <cp:lastPrinted>1996-03-19T21:02:48Z</cp:lastPrinted>
  <dcterms:created xsi:type="dcterms:W3CDTF">2014-04-15T19:16:50Z</dcterms:created>
  <dcterms:modified xsi:type="dcterms:W3CDTF">2014-04-16T20:50:56Z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TC010183879990</vt:lpwstr>
  </property>
</Properties>
</file>