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8" r:id="rId4"/>
    <p:sldId id="259" r:id="rId5"/>
    <p:sldId id="257" r:id="rId6"/>
    <p:sldId id="260" r:id="rId7"/>
    <p:sldId id="261"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a:srgbClr val="FF9900"/>
    <a:srgbClr val="FFFF99"/>
    <a:srgbClr val="FFFF66"/>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My%20files\Die_196_rzte_-_Nichts_In_Der_Welt.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1438252" y="938194"/>
            <a:ext cx="4643470" cy="369332"/>
          </a:xfrm>
          <a:prstGeom prst="rect">
            <a:avLst/>
          </a:prstGeom>
          <a:noFill/>
        </p:spPr>
        <p:txBody>
          <a:bodyPr wrap="square" rtlCol="0">
            <a:spAutoFit/>
          </a:bodyPr>
          <a:lstStyle/>
          <a:p>
            <a:endParaRPr lang="uk-UA" dirty="0"/>
          </a:p>
        </p:txBody>
      </p:sp>
      <p:sp>
        <p:nvSpPr>
          <p:cNvPr id="9" name="TextBox 8"/>
          <p:cNvSpPr txBox="1"/>
          <p:nvPr/>
        </p:nvSpPr>
        <p:spPr>
          <a:xfrm>
            <a:off x="3643306" y="1714488"/>
            <a:ext cx="4643470" cy="3139321"/>
          </a:xfrm>
          <a:prstGeom prst="rect">
            <a:avLst/>
          </a:prstGeom>
          <a:noFill/>
        </p:spPr>
        <p:txBody>
          <a:bodyPr wrap="square" rtlCol="0">
            <a:spAutoFit/>
          </a:bodyPr>
          <a:lstStyle/>
          <a:p>
            <a:r>
              <a:rPr lang="de-DE" b="1" dirty="0" smtClean="0"/>
              <a:t> </a:t>
            </a:r>
            <a:r>
              <a:rPr lang="de-DE" b="1" dirty="0" smtClean="0">
                <a:solidFill>
                  <a:srgbClr val="FFCC66"/>
                </a:solidFill>
              </a:rPr>
              <a:t>Die Ärzte</a:t>
            </a:r>
            <a:r>
              <a:rPr lang="de-DE" dirty="0" smtClean="0">
                <a:solidFill>
                  <a:srgbClr val="FFCC66"/>
                </a:solidFill>
              </a:rPr>
              <a:t> ist der Name einer deutschsprachigen Band aus Berlin. Sie gehört neben der Düsseldorfer Band Die Tote Hosen zu den kommerziell erfolgreichsten deutschen Musikgruppen mit Wurzeln im Punkrock.</a:t>
            </a:r>
          </a:p>
          <a:p>
            <a:r>
              <a:rPr lang="de-DE" dirty="0" smtClean="0">
                <a:solidFill>
                  <a:srgbClr val="FFCC66"/>
                </a:solidFill>
              </a:rPr>
              <a:t>Gegründet wurde die Band Die Ärzte im Jahr 1982, zwischen 1988 und 1993 war sie getrennt. Seit 1993 besteht</a:t>
            </a:r>
            <a:r>
              <a:rPr lang="uk-UA" dirty="0" smtClean="0">
                <a:solidFill>
                  <a:srgbClr val="FFCC66"/>
                </a:solidFill>
              </a:rPr>
              <a:t> </a:t>
            </a:r>
            <a:r>
              <a:rPr lang="de-DE" dirty="0" smtClean="0">
                <a:solidFill>
                  <a:srgbClr val="FFCC66"/>
                </a:solidFill>
              </a:rPr>
              <a:t>sie aus Farin Urlaub (bürgerlich Jan Vetter), Bela B. (bürgerlich Dirk </a:t>
            </a:r>
            <a:r>
              <a:rPr lang="de-DE" dirty="0" err="1" smtClean="0">
                <a:solidFill>
                  <a:srgbClr val="FFCC66"/>
                </a:solidFill>
              </a:rPr>
              <a:t>Felsenheimer</a:t>
            </a:r>
            <a:r>
              <a:rPr lang="de-DE" dirty="0" smtClean="0">
                <a:solidFill>
                  <a:srgbClr val="FFCC66"/>
                </a:solidFill>
              </a:rPr>
              <a:t>) und Rodrigo González</a:t>
            </a:r>
            <a:r>
              <a:rPr lang="uk-UA" dirty="0" smtClean="0">
                <a:solidFill>
                  <a:srgbClr val="FFCC66"/>
                </a:solidFill>
              </a:rPr>
              <a:t>.</a:t>
            </a:r>
            <a:r>
              <a:rPr lang="de-DE" dirty="0" smtClean="0">
                <a:solidFill>
                  <a:srgbClr val="FFCC66"/>
                </a:solidFill>
              </a:rPr>
              <a:t> </a:t>
            </a:r>
            <a:endParaRPr lang="de-DE" dirty="0">
              <a:solidFill>
                <a:srgbClr val="FFCC66"/>
              </a:solidFill>
            </a:endParaRPr>
          </a:p>
        </p:txBody>
      </p:sp>
      <p:pic>
        <p:nvPicPr>
          <p:cNvPr id="1027" name="Picture 3" descr="C:\My files\Die Ärzte\Dieaerzte_presse2012_02_NelaKoenig_15x20.jpg"/>
          <p:cNvPicPr>
            <a:picLocks noChangeAspect="1" noChangeArrowheads="1"/>
          </p:cNvPicPr>
          <p:nvPr/>
        </p:nvPicPr>
        <p:blipFill>
          <a:blip r:embed="rId2"/>
          <a:srcRect/>
          <a:stretch>
            <a:fillRect/>
          </a:stretch>
        </p:blipFill>
        <p:spPr bwMode="auto">
          <a:xfrm>
            <a:off x="214282" y="642918"/>
            <a:ext cx="3357586" cy="501014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4286248" y="857232"/>
            <a:ext cx="4572000" cy="4801314"/>
          </a:xfrm>
          <a:prstGeom prst="rect">
            <a:avLst/>
          </a:prstGeom>
        </p:spPr>
        <p:txBody>
          <a:bodyPr>
            <a:spAutoFit/>
          </a:bodyPr>
          <a:lstStyle/>
          <a:p>
            <a:r>
              <a:rPr lang="de-DE" dirty="0" smtClean="0">
                <a:solidFill>
                  <a:srgbClr val="FFCC66"/>
                </a:solidFill>
              </a:rPr>
              <a:t>Über die musikalische Einordnung der Berliner Band wird viel gestritten, da Die Ärzte sehr experimentierfreudig sind. Was sich eindeutig sagen lässt, ist, dass die Musikrichtung der Ärzte zwischen Punk-Rock</a:t>
            </a:r>
            <a:r>
              <a:rPr lang="uk-UA" dirty="0" smtClean="0">
                <a:solidFill>
                  <a:srgbClr val="FFCC66"/>
                </a:solidFill>
              </a:rPr>
              <a:t> </a:t>
            </a:r>
            <a:r>
              <a:rPr lang="de-DE" dirty="0" smtClean="0">
                <a:solidFill>
                  <a:srgbClr val="FFCC66"/>
                </a:solidFill>
              </a:rPr>
              <a:t>und Pop liegt. In der Rückschau wird deutlich, dass Die Ärzte musikalisch wie äußerlich neben der „klassischen“ Berliner Punk-Szene auch sehr stark vom damaligen Rockabilly-Boom (für den zu jener Zeit vor allem die </a:t>
            </a:r>
            <a:r>
              <a:rPr lang="de-DE" dirty="0" err="1" smtClean="0">
                <a:solidFill>
                  <a:srgbClr val="FFCC66"/>
                </a:solidFill>
              </a:rPr>
              <a:t>Stray</a:t>
            </a:r>
            <a:r>
              <a:rPr lang="de-DE" dirty="0" smtClean="0">
                <a:solidFill>
                  <a:srgbClr val="FFCC66"/>
                </a:solidFill>
              </a:rPr>
              <a:t> </a:t>
            </a:r>
            <a:r>
              <a:rPr lang="de-DE" dirty="0" err="1" smtClean="0">
                <a:solidFill>
                  <a:srgbClr val="FFCC66"/>
                </a:solidFill>
              </a:rPr>
              <a:t>Cats</a:t>
            </a:r>
            <a:r>
              <a:rPr lang="de-DE" dirty="0" smtClean="0">
                <a:solidFill>
                  <a:srgbClr val="FFCC66"/>
                </a:solidFill>
              </a:rPr>
              <a:t> standen) beeindruckt und beeinflusst wurden.</a:t>
            </a:r>
          </a:p>
          <a:p>
            <a:r>
              <a:rPr lang="de-DE" dirty="0" smtClean="0">
                <a:solidFill>
                  <a:srgbClr val="FFCC66"/>
                </a:solidFill>
              </a:rPr>
              <a:t>Der Musikstil der Band wird gekennzeichnet durch sehr simple, einprägsame Melodien und Texte, die zwischen (durchaus erwünschter) Albernheit und Ironie pendeln. Zahlreiche Lieder zeichnen sich durch gewandten Wortwitz oder infantilen Humor aus.</a:t>
            </a:r>
            <a:endParaRPr lang="de-DE" dirty="0">
              <a:solidFill>
                <a:srgbClr val="FFCC66"/>
              </a:solidFill>
            </a:endParaRPr>
          </a:p>
        </p:txBody>
      </p:sp>
      <p:pic>
        <p:nvPicPr>
          <p:cNvPr id="8" name="Рисунок 7" descr="01_1280.jpg"/>
          <p:cNvPicPr>
            <a:picLocks noChangeAspect="1"/>
          </p:cNvPicPr>
          <p:nvPr/>
        </p:nvPicPr>
        <p:blipFill>
          <a:blip r:embed="rId3" cstate="print"/>
          <a:stretch>
            <a:fillRect/>
          </a:stretch>
        </p:blipFill>
        <p:spPr>
          <a:xfrm>
            <a:off x="285720" y="1214422"/>
            <a:ext cx="3857652" cy="3369600"/>
          </a:xfrm>
          <a:prstGeom prst="rect">
            <a:avLst/>
          </a:prstGeom>
        </p:spPr>
      </p:pic>
      <p:pic>
        <p:nvPicPr>
          <p:cNvPr id="6" name="Die_196_rzte_-_Nichts_In_Der_Welt.mp3">
            <a:hlinkClick r:id="" action="ppaction://media"/>
          </p:cNvPr>
          <p:cNvPicPr>
            <a:picLocks noGrp="1" noRot="1" noChangeAspect="1"/>
          </p:cNvPicPr>
          <p:nvPr>
            <p:ph idx="1"/>
            <a:audioFile r:link="rId1"/>
          </p:nvPr>
        </p:nvPicPr>
        <p:blipFill>
          <a:blip r:embed="rId4"/>
          <a:stretch>
            <a:fillRect/>
          </a:stretch>
        </p:blipFill>
        <p:spPr>
          <a:xfrm>
            <a:off x="8143900" y="5857892"/>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C:\My files\Die Ärzte\wp11.jpg"/>
          <p:cNvPicPr>
            <a:picLocks noChangeAspect="1" noChangeArrowheads="1"/>
          </p:cNvPicPr>
          <p:nvPr/>
        </p:nvPicPr>
        <p:blipFill>
          <a:blip r:embed="rId2"/>
          <a:srcRect/>
          <a:stretch>
            <a:fillRect/>
          </a:stretch>
        </p:blipFill>
        <p:spPr bwMode="auto">
          <a:xfrm>
            <a:off x="-357222" y="-285776"/>
            <a:ext cx="9744000" cy="7308000"/>
          </a:xfrm>
          <a:prstGeom prst="rect">
            <a:avLst/>
          </a:prstGeom>
          <a:noFill/>
        </p:spPr>
      </p:pic>
      <p:pic>
        <p:nvPicPr>
          <p:cNvPr id="11" name="Picture 5" descr="C:\My files\Die Ärzte\BelaB_credit_JoergSteinmetz.jpg"/>
          <p:cNvPicPr>
            <a:picLocks noChangeAspect="1" noChangeArrowheads="1"/>
          </p:cNvPicPr>
          <p:nvPr/>
        </p:nvPicPr>
        <p:blipFill>
          <a:blip r:embed="rId3"/>
          <a:srcRect/>
          <a:stretch>
            <a:fillRect/>
          </a:stretch>
        </p:blipFill>
        <p:spPr bwMode="auto">
          <a:xfrm>
            <a:off x="-1964" y="0"/>
            <a:ext cx="2937167" cy="4214818"/>
          </a:xfrm>
          <a:prstGeom prst="rect">
            <a:avLst/>
          </a:prstGeom>
          <a:noFill/>
        </p:spPr>
      </p:pic>
      <p:sp>
        <p:nvSpPr>
          <p:cNvPr id="12" name="Прямоугольник 11"/>
          <p:cNvSpPr/>
          <p:nvPr/>
        </p:nvSpPr>
        <p:spPr>
          <a:xfrm>
            <a:off x="428596" y="3786190"/>
            <a:ext cx="19303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err="1" smtClean="0">
                <a:solidFill>
                  <a:srgbClr val="C00000"/>
                </a:solidFill>
              </a:rPr>
              <a:t>Bela</a:t>
            </a:r>
            <a:r>
              <a:rPr lang="en-US" sz="5400" dirty="0" smtClean="0">
                <a:solidFill>
                  <a:srgbClr val="C00000"/>
                </a:solidFill>
              </a:rPr>
              <a:t> B</a:t>
            </a:r>
            <a:endParaRPr lang="ru-RU" sz="5400" b="1" cap="none" spc="0" dirty="0">
              <a:ln w="11430"/>
              <a:solidFill>
                <a:srgbClr val="C00000"/>
              </a:solidFill>
              <a:effectLst>
                <a:outerShdw blurRad="50800" dist="39000" dir="5460000" algn="tl">
                  <a:srgbClr val="000000">
                    <a:alpha val="38000"/>
                  </a:srgbClr>
                </a:outerShdw>
              </a:effectLst>
            </a:endParaRPr>
          </a:p>
        </p:txBody>
      </p:sp>
      <p:pic>
        <p:nvPicPr>
          <p:cNvPr id="14" name="Рисунок 13" descr="FarinUrlaub_credit_JoergSteinmetz.jpg"/>
          <p:cNvPicPr>
            <a:picLocks noChangeAspect="1"/>
          </p:cNvPicPr>
          <p:nvPr/>
        </p:nvPicPr>
        <p:blipFill>
          <a:blip r:embed="rId4"/>
          <a:stretch>
            <a:fillRect/>
          </a:stretch>
        </p:blipFill>
        <p:spPr>
          <a:xfrm>
            <a:off x="3071802" y="0"/>
            <a:ext cx="2938625" cy="4212000"/>
          </a:xfrm>
          <a:prstGeom prst="rect">
            <a:avLst/>
          </a:prstGeom>
        </p:spPr>
      </p:pic>
      <p:pic>
        <p:nvPicPr>
          <p:cNvPr id="3078" name="Picture 6" descr="C:\My files\Die Ärzte\RodrigoGonzalez_credit_JoergSteinmetz.jpeg"/>
          <p:cNvPicPr>
            <a:picLocks noChangeAspect="1" noChangeArrowheads="1"/>
          </p:cNvPicPr>
          <p:nvPr/>
        </p:nvPicPr>
        <p:blipFill>
          <a:blip r:embed="rId5"/>
          <a:srcRect/>
          <a:stretch>
            <a:fillRect/>
          </a:stretch>
        </p:blipFill>
        <p:spPr bwMode="auto">
          <a:xfrm>
            <a:off x="6205369" y="0"/>
            <a:ext cx="2938631" cy="4212000"/>
          </a:xfrm>
          <a:prstGeom prst="rect">
            <a:avLst/>
          </a:prstGeom>
          <a:noFill/>
        </p:spPr>
      </p:pic>
      <p:sp>
        <p:nvSpPr>
          <p:cNvPr id="15" name="Прямоугольник 14"/>
          <p:cNvSpPr/>
          <p:nvPr/>
        </p:nvSpPr>
        <p:spPr>
          <a:xfrm>
            <a:off x="3500430" y="3429000"/>
            <a:ext cx="208903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err="1" smtClean="0">
                <a:solidFill>
                  <a:srgbClr val="C00000"/>
                </a:solidFill>
              </a:rPr>
              <a:t>Farin</a:t>
            </a:r>
            <a:r>
              <a:rPr lang="en-US" sz="5400" dirty="0" smtClean="0">
                <a:solidFill>
                  <a:srgbClr val="C00000"/>
                </a:solidFill>
              </a:rPr>
              <a:t> </a:t>
            </a:r>
            <a:endParaRPr lang="uk-UA" sz="5400" dirty="0" smtClean="0">
              <a:solidFill>
                <a:srgbClr val="C00000"/>
              </a:solidFill>
            </a:endParaRPr>
          </a:p>
          <a:p>
            <a:pPr algn="ctr"/>
            <a:r>
              <a:rPr lang="en-US" sz="5400" dirty="0" err="1" smtClean="0">
                <a:solidFill>
                  <a:srgbClr val="C00000"/>
                </a:solidFill>
              </a:rPr>
              <a:t>Urlaub</a:t>
            </a:r>
            <a:endParaRPr lang="ru-RU" sz="5400" b="1" cap="none" spc="0" dirty="0">
              <a:ln w="11430"/>
              <a:solidFill>
                <a:srgbClr val="C00000"/>
              </a:solidFill>
              <a:effectLst>
                <a:outerShdw blurRad="50800" dist="39000" dir="5460000" algn="tl">
                  <a:srgbClr val="000000">
                    <a:alpha val="38000"/>
                  </a:srgbClr>
                </a:outerShdw>
              </a:effectLst>
            </a:endParaRPr>
          </a:p>
        </p:txBody>
      </p:sp>
      <p:sp>
        <p:nvSpPr>
          <p:cNvPr id="17" name="Прямоугольник 16"/>
          <p:cNvSpPr/>
          <p:nvPr/>
        </p:nvSpPr>
        <p:spPr>
          <a:xfrm>
            <a:off x="6427166" y="3429000"/>
            <a:ext cx="271683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smtClean="0">
                <a:solidFill>
                  <a:srgbClr val="C00000"/>
                </a:solidFill>
              </a:rPr>
              <a:t>Rodrigo </a:t>
            </a:r>
            <a:endParaRPr lang="uk-UA" sz="5400" dirty="0" smtClean="0">
              <a:solidFill>
                <a:srgbClr val="C00000"/>
              </a:solidFill>
            </a:endParaRPr>
          </a:p>
          <a:p>
            <a:pPr algn="ctr"/>
            <a:r>
              <a:rPr lang="en-US" sz="5400" dirty="0" err="1" smtClean="0">
                <a:solidFill>
                  <a:srgbClr val="C00000"/>
                </a:solidFill>
              </a:rPr>
              <a:t>González</a:t>
            </a:r>
            <a:endParaRPr lang="ru-RU" sz="5400" b="1" cap="none" spc="0" dirty="0">
              <a:ln w="11430"/>
              <a:solidFill>
                <a:srgbClr val="C00000"/>
              </a:solidFill>
              <a:effectLst>
                <a:outerShdw blurRad="50800" dist="39000" dir="5460000" algn="tl">
                  <a:srgbClr val="000000">
                    <a:alpha val="38000"/>
                  </a:srgbClr>
                </a:outerShdw>
              </a:effectLst>
            </a:endParaRPr>
          </a:p>
        </p:txBody>
      </p:sp>
      <p:sp>
        <p:nvSpPr>
          <p:cNvPr id="10" name="Содержимое 9"/>
          <p:cNvSpPr>
            <a:spLocks noGrp="1"/>
          </p:cNvSpPr>
          <p:nvPr>
            <p:ph idx="1"/>
          </p:nvPr>
        </p:nvSpPr>
        <p:spPr/>
        <p:txBody>
          <a:bodyPr/>
          <a:lstStyle/>
          <a:p>
            <a:endParaRPr lang="uk-U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p:cTn id="31" dur="500" fill="hold"/>
                                        <p:tgtEl>
                                          <p:spTgt spid="3078"/>
                                        </p:tgtEl>
                                        <p:attrNameLst>
                                          <p:attrName>ppt_w</p:attrName>
                                        </p:attrNameLst>
                                      </p:cBhvr>
                                      <p:tavLst>
                                        <p:tav tm="0">
                                          <p:val>
                                            <p:fltVal val="0"/>
                                          </p:val>
                                        </p:tav>
                                        <p:tav tm="100000">
                                          <p:val>
                                            <p:strVal val="#ppt_w"/>
                                          </p:val>
                                        </p:tav>
                                      </p:tavLst>
                                    </p:anim>
                                    <p:anim calcmode="lin" valueType="num">
                                      <p:cBhvr>
                                        <p:cTn id="32" dur="500" fill="hold"/>
                                        <p:tgtEl>
                                          <p:spTgt spid="3078"/>
                                        </p:tgtEl>
                                        <p:attrNameLst>
                                          <p:attrName>ppt_h</p:attrName>
                                        </p:attrNameLst>
                                      </p:cBhvr>
                                      <p:tavLst>
                                        <p:tav tm="0">
                                          <p:val>
                                            <p:fltVal val="0"/>
                                          </p:val>
                                        </p:tav>
                                        <p:tav tm="100000">
                                          <p:val>
                                            <p:strVal val="#ppt_h"/>
                                          </p:val>
                                        </p:tav>
                                      </p:tavLst>
                                    </p:anim>
                                    <p:animEffect transition="in" filter="fade">
                                      <p:cBhvr>
                                        <p:cTn id="33" dur="500"/>
                                        <p:tgtEl>
                                          <p:spTgt spid="307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descr="C:\My files\Die Ärzte\wp11.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4099" name="Picture 3" descr="C:\My files\Die Ärzte\Aerztedebil.jpg"/>
          <p:cNvPicPr>
            <a:picLocks noChangeAspect="1" noChangeArrowheads="1"/>
          </p:cNvPicPr>
          <p:nvPr/>
        </p:nvPicPr>
        <p:blipFill>
          <a:blip r:embed="rId3"/>
          <a:srcRect/>
          <a:stretch>
            <a:fillRect/>
          </a:stretch>
        </p:blipFill>
        <p:spPr bwMode="auto">
          <a:xfrm>
            <a:off x="500034" y="214290"/>
            <a:ext cx="5747880" cy="5688000"/>
          </a:xfrm>
          <a:prstGeom prst="rect">
            <a:avLst/>
          </a:prstGeom>
          <a:noFill/>
        </p:spPr>
      </p:pic>
      <p:sp>
        <p:nvSpPr>
          <p:cNvPr id="6" name="Прямоугольник 5"/>
          <p:cNvSpPr/>
          <p:nvPr/>
        </p:nvSpPr>
        <p:spPr>
          <a:xfrm rot="19962863">
            <a:off x="3695111" y="2670257"/>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1984</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C:\My files\Die Ärzte\Aerzteschatten.jpg"/>
          <p:cNvPicPr>
            <a:picLocks noChangeAspect="1" noChangeArrowheads="1"/>
          </p:cNvPicPr>
          <p:nvPr/>
        </p:nvPicPr>
        <p:blipFill>
          <a:blip r:embed="rId4"/>
          <a:srcRect/>
          <a:stretch>
            <a:fillRect/>
          </a:stretch>
        </p:blipFill>
        <p:spPr bwMode="auto">
          <a:xfrm>
            <a:off x="3643306" y="1428736"/>
            <a:ext cx="5130953" cy="5220000"/>
          </a:xfrm>
          <a:prstGeom prst="rect">
            <a:avLst/>
          </a:prstGeom>
          <a:noFill/>
        </p:spPr>
      </p:pic>
      <p:sp>
        <p:nvSpPr>
          <p:cNvPr id="8" name="Прямоугольник 7"/>
          <p:cNvSpPr/>
          <p:nvPr/>
        </p:nvSpPr>
        <p:spPr>
          <a:xfrm rot="1681612">
            <a:off x="4124259" y="2533713"/>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1985</a:t>
            </a:r>
          </a:p>
        </p:txBody>
      </p:sp>
      <p:pic>
        <p:nvPicPr>
          <p:cNvPr id="4101" name="Picture 5" descr="C:\My files\Die Ärzte\Dieaerztealbum.jpg"/>
          <p:cNvPicPr>
            <a:picLocks noChangeAspect="1" noChangeArrowheads="1"/>
          </p:cNvPicPr>
          <p:nvPr/>
        </p:nvPicPr>
        <p:blipFill>
          <a:blip r:embed="rId5"/>
          <a:srcRect/>
          <a:stretch>
            <a:fillRect/>
          </a:stretch>
        </p:blipFill>
        <p:spPr bwMode="auto">
          <a:xfrm>
            <a:off x="-214346" y="714356"/>
            <a:ext cx="5220000" cy="5220000"/>
          </a:xfrm>
          <a:prstGeom prst="rect">
            <a:avLst/>
          </a:prstGeom>
          <a:noFill/>
        </p:spPr>
      </p:pic>
      <p:sp>
        <p:nvSpPr>
          <p:cNvPr id="10" name="Прямоугольник 9"/>
          <p:cNvSpPr/>
          <p:nvPr/>
        </p:nvSpPr>
        <p:spPr>
          <a:xfrm rot="19959806">
            <a:off x="2980772" y="4385210"/>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1986</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2" name="Picture 6" descr="C:\My files\Die Ärzte\Dasistnichtdieganzewahrheit.jpg"/>
          <p:cNvPicPr>
            <a:picLocks noChangeAspect="1" noChangeArrowheads="1"/>
          </p:cNvPicPr>
          <p:nvPr/>
        </p:nvPicPr>
        <p:blipFill>
          <a:blip r:embed="rId6"/>
          <a:srcRect/>
          <a:stretch>
            <a:fillRect/>
          </a:stretch>
        </p:blipFill>
        <p:spPr bwMode="auto">
          <a:xfrm>
            <a:off x="3357554" y="285728"/>
            <a:ext cx="5004000" cy="5004000"/>
          </a:xfrm>
          <a:prstGeom prst="rect">
            <a:avLst/>
          </a:prstGeom>
          <a:noFill/>
        </p:spPr>
      </p:pic>
      <p:sp>
        <p:nvSpPr>
          <p:cNvPr id="12" name="Прямоугольник 11"/>
          <p:cNvSpPr/>
          <p:nvPr/>
        </p:nvSpPr>
        <p:spPr>
          <a:xfrm rot="1629689">
            <a:off x="4552265" y="2954937"/>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1988</a:t>
            </a:r>
          </a:p>
        </p:txBody>
      </p:sp>
      <p:sp>
        <p:nvSpPr>
          <p:cNvPr id="14" name="Содержимое 13"/>
          <p:cNvSpPr>
            <a:spLocks noGrp="1"/>
          </p:cNvSpPr>
          <p:nvPr>
            <p:ph idx="1"/>
          </p:nvPr>
        </p:nvSpPr>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100"/>
                                        </p:tgtEl>
                                        <p:attrNameLst>
                                          <p:attrName>style.visibility</p:attrName>
                                        </p:attrNameLst>
                                      </p:cBhvr>
                                      <p:to>
                                        <p:strVal val="visible"/>
                                      </p:to>
                                    </p:set>
                                    <p:anim calcmode="lin" valueType="num">
                                      <p:cBhvr>
                                        <p:cTn id="21" dur="1000" fill="hold"/>
                                        <p:tgtEl>
                                          <p:spTgt spid="4100"/>
                                        </p:tgtEl>
                                        <p:attrNameLst>
                                          <p:attrName>ppt_w</p:attrName>
                                        </p:attrNameLst>
                                      </p:cBhvr>
                                      <p:tavLst>
                                        <p:tav tm="0">
                                          <p:val>
                                            <p:fltVal val="0"/>
                                          </p:val>
                                        </p:tav>
                                        <p:tav tm="100000">
                                          <p:val>
                                            <p:strVal val="#ppt_w"/>
                                          </p:val>
                                        </p:tav>
                                      </p:tavLst>
                                    </p:anim>
                                    <p:anim calcmode="lin" valueType="num">
                                      <p:cBhvr>
                                        <p:cTn id="22" dur="1000" fill="hold"/>
                                        <p:tgtEl>
                                          <p:spTgt spid="4100"/>
                                        </p:tgtEl>
                                        <p:attrNameLst>
                                          <p:attrName>ppt_h</p:attrName>
                                        </p:attrNameLst>
                                      </p:cBhvr>
                                      <p:tavLst>
                                        <p:tav tm="0">
                                          <p:val>
                                            <p:fltVal val="0"/>
                                          </p:val>
                                        </p:tav>
                                        <p:tav tm="100000">
                                          <p:val>
                                            <p:strVal val="#ppt_h"/>
                                          </p:val>
                                        </p:tav>
                                      </p:tavLst>
                                    </p:anim>
                                    <p:anim calcmode="lin" valueType="num">
                                      <p:cBhvr>
                                        <p:cTn id="23" dur="1000" fill="hold"/>
                                        <p:tgtEl>
                                          <p:spTgt spid="4100"/>
                                        </p:tgtEl>
                                        <p:attrNameLst>
                                          <p:attrName>style.rotation</p:attrName>
                                        </p:attrNameLst>
                                      </p:cBhvr>
                                      <p:tavLst>
                                        <p:tav tm="0">
                                          <p:val>
                                            <p:fltVal val="90"/>
                                          </p:val>
                                        </p:tav>
                                        <p:tav tm="100000">
                                          <p:val>
                                            <p:fltVal val="0"/>
                                          </p:val>
                                        </p:tav>
                                      </p:tavLst>
                                    </p:anim>
                                    <p:animEffect transition="in" filter="fade">
                                      <p:cBhvr>
                                        <p:cTn id="24" dur="10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4101"/>
                                        </p:tgtEl>
                                        <p:attrNameLst>
                                          <p:attrName>style.visibility</p:attrName>
                                        </p:attrNameLst>
                                      </p:cBhvr>
                                      <p:to>
                                        <p:strVal val="visible"/>
                                      </p:to>
                                    </p:set>
                                    <p:anim calcmode="lin" valueType="num">
                                      <p:cBhvr>
                                        <p:cTn id="35" dur="1000" fill="hold"/>
                                        <p:tgtEl>
                                          <p:spTgt spid="4101"/>
                                        </p:tgtEl>
                                        <p:attrNameLst>
                                          <p:attrName>ppt_w</p:attrName>
                                        </p:attrNameLst>
                                      </p:cBhvr>
                                      <p:tavLst>
                                        <p:tav tm="0">
                                          <p:val>
                                            <p:fltVal val="0"/>
                                          </p:val>
                                        </p:tav>
                                        <p:tav tm="100000">
                                          <p:val>
                                            <p:strVal val="#ppt_w"/>
                                          </p:val>
                                        </p:tav>
                                      </p:tavLst>
                                    </p:anim>
                                    <p:anim calcmode="lin" valueType="num">
                                      <p:cBhvr>
                                        <p:cTn id="36" dur="1000" fill="hold"/>
                                        <p:tgtEl>
                                          <p:spTgt spid="4101"/>
                                        </p:tgtEl>
                                        <p:attrNameLst>
                                          <p:attrName>ppt_h</p:attrName>
                                        </p:attrNameLst>
                                      </p:cBhvr>
                                      <p:tavLst>
                                        <p:tav tm="0">
                                          <p:val>
                                            <p:fltVal val="0"/>
                                          </p:val>
                                        </p:tav>
                                        <p:tav tm="100000">
                                          <p:val>
                                            <p:strVal val="#ppt_h"/>
                                          </p:val>
                                        </p:tav>
                                      </p:tavLst>
                                    </p:anim>
                                    <p:anim calcmode="lin" valueType="num">
                                      <p:cBhvr>
                                        <p:cTn id="37" dur="1000" fill="hold"/>
                                        <p:tgtEl>
                                          <p:spTgt spid="4101"/>
                                        </p:tgtEl>
                                        <p:attrNameLst>
                                          <p:attrName>style.rotation</p:attrName>
                                        </p:attrNameLst>
                                      </p:cBhvr>
                                      <p:tavLst>
                                        <p:tav tm="0">
                                          <p:val>
                                            <p:fltVal val="90"/>
                                          </p:val>
                                        </p:tav>
                                        <p:tav tm="100000">
                                          <p:val>
                                            <p:fltVal val="0"/>
                                          </p:val>
                                        </p:tav>
                                      </p:tavLst>
                                    </p:anim>
                                    <p:animEffect transition="in" filter="fade">
                                      <p:cBhvr>
                                        <p:cTn id="38" dur="1000"/>
                                        <p:tgtEl>
                                          <p:spTgt spid="410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4102"/>
                                        </p:tgtEl>
                                        <p:attrNameLst>
                                          <p:attrName>style.visibility</p:attrName>
                                        </p:attrNameLst>
                                      </p:cBhvr>
                                      <p:to>
                                        <p:strVal val="visible"/>
                                      </p:to>
                                    </p:set>
                                    <p:anim calcmode="lin" valueType="num">
                                      <p:cBhvr>
                                        <p:cTn id="49" dur="1000" fill="hold"/>
                                        <p:tgtEl>
                                          <p:spTgt spid="4102"/>
                                        </p:tgtEl>
                                        <p:attrNameLst>
                                          <p:attrName>ppt_w</p:attrName>
                                        </p:attrNameLst>
                                      </p:cBhvr>
                                      <p:tavLst>
                                        <p:tav tm="0">
                                          <p:val>
                                            <p:fltVal val="0"/>
                                          </p:val>
                                        </p:tav>
                                        <p:tav tm="100000">
                                          <p:val>
                                            <p:strVal val="#ppt_w"/>
                                          </p:val>
                                        </p:tav>
                                      </p:tavLst>
                                    </p:anim>
                                    <p:anim calcmode="lin" valueType="num">
                                      <p:cBhvr>
                                        <p:cTn id="50" dur="1000" fill="hold"/>
                                        <p:tgtEl>
                                          <p:spTgt spid="4102"/>
                                        </p:tgtEl>
                                        <p:attrNameLst>
                                          <p:attrName>ppt_h</p:attrName>
                                        </p:attrNameLst>
                                      </p:cBhvr>
                                      <p:tavLst>
                                        <p:tav tm="0">
                                          <p:val>
                                            <p:fltVal val="0"/>
                                          </p:val>
                                        </p:tav>
                                        <p:tav tm="100000">
                                          <p:val>
                                            <p:strVal val="#ppt_h"/>
                                          </p:val>
                                        </p:tav>
                                      </p:tavLst>
                                    </p:anim>
                                    <p:anim calcmode="lin" valueType="num">
                                      <p:cBhvr>
                                        <p:cTn id="51" dur="1000" fill="hold"/>
                                        <p:tgtEl>
                                          <p:spTgt spid="4102"/>
                                        </p:tgtEl>
                                        <p:attrNameLst>
                                          <p:attrName>style.rotation</p:attrName>
                                        </p:attrNameLst>
                                      </p:cBhvr>
                                      <p:tavLst>
                                        <p:tav tm="0">
                                          <p:val>
                                            <p:fltVal val="90"/>
                                          </p:val>
                                        </p:tav>
                                        <p:tav tm="100000">
                                          <p:val>
                                            <p:fltVal val="0"/>
                                          </p:val>
                                        </p:tav>
                                      </p:tavLst>
                                    </p:anim>
                                    <p:animEffect transition="in" filter="fade">
                                      <p:cBhvr>
                                        <p:cTn id="52" dur="1000"/>
                                        <p:tgtEl>
                                          <p:spTgt spid="410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2050" name="Picture 2" descr="C:\My files\Die Ärzte\wp11.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2051" name="Picture 3" descr="C:\My files\Die Ärzte\Diebestieinmenschengestalt.jpg"/>
          <p:cNvPicPr>
            <a:picLocks noChangeAspect="1" noChangeArrowheads="1"/>
          </p:cNvPicPr>
          <p:nvPr/>
        </p:nvPicPr>
        <p:blipFill>
          <a:blip r:embed="rId3"/>
          <a:srcRect/>
          <a:stretch>
            <a:fillRect/>
          </a:stretch>
        </p:blipFill>
        <p:spPr bwMode="auto">
          <a:xfrm>
            <a:off x="285720" y="0"/>
            <a:ext cx="5715000" cy="5715000"/>
          </a:xfrm>
          <a:prstGeom prst="rect">
            <a:avLst/>
          </a:prstGeom>
          <a:noFill/>
        </p:spPr>
      </p:pic>
      <p:sp>
        <p:nvSpPr>
          <p:cNvPr id="7" name="Прямоугольник 6"/>
          <p:cNvSpPr/>
          <p:nvPr/>
        </p:nvSpPr>
        <p:spPr>
          <a:xfrm rot="19761591">
            <a:off x="4267740" y="3055052"/>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1993</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2" name="Picture 4" descr="C:\My files\Die Ärzte\Planetpunk.jpg"/>
          <p:cNvPicPr>
            <a:picLocks noChangeAspect="1" noChangeArrowheads="1"/>
          </p:cNvPicPr>
          <p:nvPr/>
        </p:nvPicPr>
        <p:blipFill>
          <a:blip r:embed="rId4"/>
          <a:srcRect/>
          <a:stretch>
            <a:fillRect/>
          </a:stretch>
        </p:blipFill>
        <p:spPr bwMode="auto">
          <a:xfrm>
            <a:off x="3429000" y="1143000"/>
            <a:ext cx="5715000" cy="5715000"/>
          </a:xfrm>
          <a:prstGeom prst="rect">
            <a:avLst/>
          </a:prstGeom>
          <a:noFill/>
        </p:spPr>
      </p:pic>
      <p:sp>
        <p:nvSpPr>
          <p:cNvPr id="10" name="Прямоугольник 9"/>
          <p:cNvSpPr/>
          <p:nvPr/>
        </p:nvSpPr>
        <p:spPr>
          <a:xfrm rot="1284658">
            <a:off x="3614135" y="4901602"/>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1995</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3" name="Picture 5" descr="C:\My files\Die Ärzte\Aerztefrisur.jpg"/>
          <p:cNvPicPr>
            <a:picLocks noChangeAspect="1" noChangeArrowheads="1"/>
          </p:cNvPicPr>
          <p:nvPr/>
        </p:nvPicPr>
        <p:blipFill>
          <a:blip r:embed="rId5"/>
          <a:srcRect/>
          <a:stretch>
            <a:fillRect/>
          </a:stretch>
        </p:blipFill>
        <p:spPr bwMode="auto">
          <a:xfrm>
            <a:off x="-285784" y="357166"/>
            <a:ext cx="5508000" cy="5508000"/>
          </a:xfrm>
          <a:prstGeom prst="rect">
            <a:avLst/>
          </a:prstGeom>
          <a:noFill/>
        </p:spPr>
      </p:pic>
      <p:sp>
        <p:nvSpPr>
          <p:cNvPr id="12" name="Прямоугольник 11"/>
          <p:cNvSpPr/>
          <p:nvPr/>
        </p:nvSpPr>
        <p:spPr>
          <a:xfrm rot="19796312">
            <a:off x="3267640" y="3407673"/>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1996</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4" name="Picture 6" descr="C:\My files\Die Ärzte\8571.jpg"/>
          <p:cNvPicPr>
            <a:picLocks noChangeAspect="1" noChangeArrowheads="1"/>
          </p:cNvPicPr>
          <p:nvPr/>
        </p:nvPicPr>
        <p:blipFill>
          <a:blip r:embed="rId6"/>
          <a:srcRect/>
          <a:stretch>
            <a:fillRect/>
          </a:stretch>
        </p:blipFill>
        <p:spPr bwMode="auto">
          <a:xfrm>
            <a:off x="2214546" y="1143000"/>
            <a:ext cx="5715000" cy="5715000"/>
          </a:xfrm>
          <a:prstGeom prst="rect">
            <a:avLst/>
          </a:prstGeom>
          <a:noFill/>
        </p:spPr>
      </p:pic>
      <p:sp>
        <p:nvSpPr>
          <p:cNvPr id="14" name="Прямоугольник 13"/>
          <p:cNvSpPr/>
          <p:nvPr/>
        </p:nvSpPr>
        <p:spPr>
          <a:xfrm rot="1668822">
            <a:off x="2838240" y="5317988"/>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1998</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052"/>
                                        </p:tgtEl>
                                        <p:attrNameLst>
                                          <p:attrName>style.visibility</p:attrName>
                                        </p:attrNameLst>
                                      </p:cBhvr>
                                      <p:to>
                                        <p:strVal val="visible"/>
                                      </p:to>
                                    </p:set>
                                    <p:anim calcmode="lin" valueType="num">
                                      <p:cBhvr>
                                        <p:cTn id="21" dur="1000" fill="hold"/>
                                        <p:tgtEl>
                                          <p:spTgt spid="2052"/>
                                        </p:tgtEl>
                                        <p:attrNameLst>
                                          <p:attrName>ppt_w</p:attrName>
                                        </p:attrNameLst>
                                      </p:cBhvr>
                                      <p:tavLst>
                                        <p:tav tm="0">
                                          <p:val>
                                            <p:fltVal val="0"/>
                                          </p:val>
                                        </p:tav>
                                        <p:tav tm="100000">
                                          <p:val>
                                            <p:strVal val="#ppt_w"/>
                                          </p:val>
                                        </p:tav>
                                      </p:tavLst>
                                    </p:anim>
                                    <p:anim calcmode="lin" valueType="num">
                                      <p:cBhvr>
                                        <p:cTn id="22" dur="1000" fill="hold"/>
                                        <p:tgtEl>
                                          <p:spTgt spid="2052"/>
                                        </p:tgtEl>
                                        <p:attrNameLst>
                                          <p:attrName>ppt_h</p:attrName>
                                        </p:attrNameLst>
                                      </p:cBhvr>
                                      <p:tavLst>
                                        <p:tav tm="0">
                                          <p:val>
                                            <p:fltVal val="0"/>
                                          </p:val>
                                        </p:tav>
                                        <p:tav tm="100000">
                                          <p:val>
                                            <p:strVal val="#ppt_h"/>
                                          </p:val>
                                        </p:tav>
                                      </p:tavLst>
                                    </p:anim>
                                    <p:anim calcmode="lin" valueType="num">
                                      <p:cBhvr>
                                        <p:cTn id="23" dur="1000" fill="hold"/>
                                        <p:tgtEl>
                                          <p:spTgt spid="2052"/>
                                        </p:tgtEl>
                                        <p:attrNameLst>
                                          <p:attrName>style.rotation</p:attrName>
                                        </p:attrNameLst>
                                      </p:cBhvr>
                                      <p:tavLst>
                                        <p:tav tm="0">
                                          <p:val>
                                            <p:fltVal val="90"/>
                                          </p:val>
                                        </p:tav>
                                        <p:tav tm="100000">
                                          <p:val>
                                            <p:fltVal val="0"/>
                                          </p:val>
                                        </p:tav>
                                      </p:tavLst>
                                    </p:anim>
                                    <p:animEffect transition="in" filter="fade">
                                      <p:cBhvr>
                                        <p:cTn id="24" dur="10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2053"/>
                                        </p:tgtEl>
                                        <p:attrNameLst>
                                          <p:attrName>style.visibility</p:attrName>
                                        </p:attrNameLst>
                                      </p:cBhvr>
                                      <p:to>
                                        <p:strVal val="visible"/>
                                      </p:to>
                                    </p:set>
                                    <p:anim calcmode="lin" valueType="num">
                                      <p:cBhvr>
                                        <p:cTn id="35" dur="1000" fill="hold"/>
                                        <p:tgtEl>
                                          <p:spTgt spid="2053"/>
                                        </p:tgtEl>
                                        <p:attrNameLst>
                                          <p:attrName>ppt_w</p:attrName>
                                        </p:attrNameLst>
                                      </p:cBhvr>
                                      <p:tavLst>
                                        <p:tav tm="0">
                                          <p:val>
                                            <p:fltVal val="0"/>
                                          </p:val>
                                        </p:tav>
                                        <p:tav tm="100000">
                                          <p:val>
                                            <p:strVal val="#ppt_w"/>
                                          </p:val>
                                        </p:tav>
                                      </p:tavLst>
                                    </p:anim>
                                    <p:anim calcmode="lin" valueType="num">
                                      <p:cBhvr>
                                        <p:cTn id="36" dur="1000" fill="hold"/>
                                        <p:tgtEl>
                                          <p:spTgt spid="2053"/>
                                        </p:tgtEl>
                                        <p:attrNameLst>
                                          <p:attrName>ppt_h</p:attrName>
                                        </p:attrNameLst>
                                      </p:cBhvr>
                                      <p:tavLst>
                                        <p:tav tm="0">
                                          <p:val>
                                            <p:fltVal val="0"/>
                                          </p:val>
                                        </p:tav>
                                        <p:tav tm="100000">
                                          <p:val>
                                            <p:strVal val="#ppt_h"/>
                                          </p:val>
                                        </p:tav>
                                      </p:tavLst>
                                    </p:anim>
                                    <p:anim calcmode="lin" valueType="num">
                                      <p:cBhvr>
                                        <p:cTn id="37" dur="1000" fill="hold"/>
                                        <p:tgtEl>
                                          <p:spTgt spid="2053"/>
                                        </p:tgtEl>
                                        <p:attrNameLst>
                                          <p:attrName>style.rotation</p:attrName>
                                        </p:attrNameLst>
                                      </p:cBhvr>
                                      <p:tavLst>
                                        <p:tav tm="0">
                                          <p:val>
                                            <p:fltVal val="90"/>
                                          </p:val>
                                        </p:tav>
                                        <p:tav tm="100000">
                                          <p:val>
                                            <p:fltVal val="0"/>
                                          </p:val>
                                        </p:tav>
                                      </p:tavLst>
                                    </p:anim>
                                    <p:animEffect transition="in" filter="fade">
                                      <p:cBhvr>
                                        <p:cTn id="38" dur="1000"/>
                                        <p:tgtEl>
                                          <p:spTgt spid="205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2054"/>
                                        </p:tgtEl>
                                        <p:attrNameLst>
                                          <p:attrName>style.visibility</p:attrName>
                                        </p:attrNameLst>
                                      </p:cBhvr>
                                      <p:to>
                                        <p:strVal val="visible"/>
                                      </p:to>
                                    </p:set>
                                    <p:anim calcmode="lin" valueType="num">
                                      <p:cBhvr>
                                        <p:cTn id="49" dur="1000" fill="hold"/>
                                        <p:tgtEl>
                                          <p:spTgt spid="2054"/>
                                        </p:tgtEl>
                                        <p:attrNameLst>
                                          <p:attrName>ppt_w</p:attrName>
                                        </p:attrNameLst>
                                      </p:cBhvr>
                                      <p:tavLst>
                                        <p:tav tm="0">
                                          <p:val>
                                            <p:fltVal val="0"/>
                                          </p:val>
                                        </p:tav>
                                        <p:tav tm="100000">
                                          <p:val>
                                            <p:strVal val="#ppt_w"/>
                                          </p:val>
                                        </p:tav>
                                      </p:tavLst>
                                    </p:anim>
                                    <p:anim calcmode="lin" valueType="num">
                                      <p:cBhvr>
                                        <p:cTn id="50" dur="1000" fill="hold"/>
                                        <p:tgtEl>
                                          <p:spTgt spid="2054"/>
                                        </p:tgtEl>
                                        <p:attrNameLst>
                                          <p:attrName>ppt_h</p:attrName>
                                        </p:attrNameLst>
                                      </p:cBhvr>
                                      <p:tavLst>
                                        <p:tav tm="0">
                                          <p:val>
                                            <p:fltVal val="0"/>
                                          </p:val>
                                        </p:tav>
                                        <p:tav tm="100000">
                                          <p:val>
                                            <p:strVal val="#ppt_h"/>
                                          </p:val>
                                        </p:tav>
                                      </p:tavLst>
                                    </p:anim>
                                    <p:anim calcmode="lin" valueType="num">
                                      <p:cBhvr>
                                        <p:cTn id="51" dur="1000" fill="hold"/>
                                        <p:tgtEl>
                                          <p:spTgt spid="2054"/>
                                        </p:tgtEl>
                                        <p:attrNameLst>
                                          <p:attrName>style.rotation</p:attrName>
                                        </p:attrNameLst>
                                      </p:cBhvr>
                                      <p:tavLst>
                                        <p:tav tm="0">
                                          <p:val>
                                            <p:fltVal val="90"/>
                                          </p:val>
                                        </p:tav>
                                        <p:tav tm="100000">
                                          <p:val>
                                            <p:fltVal val="0"/>
                                          </p:val>
                                        </p:tav>
                                      </p:tavLst>
                                    </p:anim>
                                    <p:animEffect transition="in" filter="fade">
                                      <p:cBhvr>
                                        <p:cTn id="52" dur="1000"/>
                                        <p:tgtEl>
                                          <p:spTgt spid="205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My files\Die Ärzte\wp11.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5122" name="Picture 2" descr="C:\My files\Die Ärzte\Geraeusch.jpg"/>
          <p:cNvPicPr>
            <a:picLocks noChangeAspect="1" noChangeArrowheads="1"/>
          </p:cNvPicPr>
          <p:nvPr/>
        </p:nvPicPr>
        <p:blipFill>
          <a:blip r:embed="rId3"/>
          <a:srcRect/>
          <a:stretch>
            <a:fillRect/>
          </a:stretch>
        </p:blipFill>
        <p:spPr bwMode="auto">
          <a:xfrm>
            <a:off x="0" y="0"/>
            <a:ext cx="5715000" cy="5715000"/>
          </a:xfrm>
          <a:prstGeom prst="rect">
            <a:avLst/>
          </a:prstGeom>
          <a:noFill/>
        </p:spPr>
      </p:pic>
      <p:sp>
        <p:nvSpPr>
          <p:cNvPr id="6" name="Прямоугольник 5"/>
          <p:cNvSpPr/>
          <p:nvPr/>
        </p:nvSpPr>
        <p:spPr>
          <a:xfrm rot="20164550">
            <a:off x="3976580" y="3354316"/>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2003</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3" name="Picture 3" descr="C:\My files\Die Ärzte\Jazzistanders.jpg"/>
          <p:cNvPicPr>
            <a:picLocks noChangeAspect="1" noChangeArrowheads="1"/>
          </p:cNvPicPr>
          <p:nvPr/>
        </p:nvPicPr>
        <p:blipFill>
          <a:blip r:embed="rId4"/>
          <a:srcRect/>
          <a:stretch>
            <a:fillRect/>
          </a:stretch>
        </p:blipFill>
        <p:spPr bwMode="auto">
          <a:xfrm>
            <a:off x="3429000" y="1143000"/>
            <a:ext cx="5715000" cy="5715000"/>
          </a:xfrm>
          <a:prstGeom prst="rect">
            <a:avLst/>
          </a:prstGeom>
          <a:noFill/>
        </p:spPr>
      </p:pic>
      <p:sp>
        <p:nvSpPr>
          <p:cNvPr id="8" name="Прямоугольник 7"/>
          <p:cNvSpPr/>
          <p:nvPr/>
        </p:nvSpPr>
        <p:spPr>
          <a:xfrm rot="20023617">
            <a:off x="4194219" y="3447219"/>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2007</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4" name="Picture 4" descr="C:\My files\Die Ärzte\Auch_(album).jpg"/>
          <p:cNvPicPr>
            <a:picLocks noChangeAspect="1" noChangeArrowheads="1"/>
          </p:cNvPicPr>
          <p:nvPr/>
        </p:nvPicPr>
        <p:blipFill>
          <a:blip r:embed="rId5"/>
          <a:srcRect/>
          <a:stretch>
            <a:fillRect/>
          </a:stretch>
        </p:blipFill>
        <p:spPr bwMode="auto">
          <a:xfrm>
            <a:off x="1500166" y="500042"/>
            <a:ext cx="5580000" cy="5580000"/>
          </a:xfrm>
          <a:prstGeom prst="rect">
            <a:avLst/>
          </a:prstGeom>
          <a:noFill/>
        </p:spPr>
      </p:pic>
      <p:sp>
        <p:nvSpPr>
          <p:cNvPr id="10" name="Прямоугольник 9"/>
          <p:cNvSpPr/>
          <p:nvPr/>
        </p:nvSpPr>
        <p:spPr>
          <a:xfrm rot="20199289">
            <a:off x="5547161" y="2777327"/>
            <a:ext cx="15888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2012</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123"/>
                                        </p:tgtEl>
                                        <p:attrNameLst>
                                          <p:attrName>style.visibility</p:attrName>
                                        </p:attrNameLst>
                                      </p:cBhvr>
                                      <p:to>
                                        <p:strVal val="visible"/>
                                      </p:to>
                                    </p:set>
                                    <p:anim calcmode="lin" valueType="num">
                                      <p:cBhvr>
                                        <p:cTn id="21" dur="1000" fill="hold"/>
                                        <p:tgtEl>
                                          <p:spTgt spid="5123"/>
                                        </p:tgtEl>
                                        <p:attrNameLst>
                                          <p:attrName>ppt_w</p:attrName>
                                        </p:attrNameLst>
                                      </p:cBhvr>
                                      <p:tavLst>
                                        <p:tav tm="0">
                                          <p:val>
                                            <p:fltVal val="0"/>
                                          </p:val>
                                        </p:tav>
                                        <p:tav tm="100000">
                                          <p:val>
                                            <p:strVal val="#ppt_w"/>
                                          </p:val>
                                        </p:tav>
                                      </p:tavLst>
                                    </p:anim>
                                    <p:anim calcmode="lin" valueType="num">
                                      <p:cBhvr>
                                        <p:cTn id="22" dur="1000" fill="hold"/>
                                        <p:tgtEl>
                                          <p:spTgt spid="5123"/>
                                        </p:tgtEl>
                                        <p:attrNameLst>
                                          <p:attrName>ppt_h</p:attrName>
                                        </p:attrNameLst>
                                      </p:cBhvr>
                                      <p:tavLst>
                                        <p:tav tm="0">
                                          <p:val>
                                            <p:fltVal val="0"/>
                                          </p:val>
                                        </p:tav>
                                        <p:tav tm="100000">
                                          <p:val>
                                            <p:strVal val="#ppt_h"/>
                                          </p:val>
                                        </p:tav>
                                      </p:tavLst>
                                    </p:anim>
                                    <p:anim calcmode="lin" valueType="num">
                                      <p:cBhvr>
                                        <p:cTn id="23" dur="1000" fill="hold"/>
                                        <p:tgtEl>
                                          <p:spTgt spid="5123"/>
                                        </p:tgtEl>
                                        <p:attrNameLst>
                                          <p:attrName>style.rotation</p:attrName>
                                        </p:attrNameLst>
                                      </p:cBhvr>
                                      <p:tavLst>
                                        <p:tav tm="0">
                                          <p:val>
                                            <p:fltVal val="90"/>
                                          </p:val>
                                        </p:tav>
                                        <p:tav tm="100000">
                                          <p:val>
                                            <p:fltVal val="0"/>
                                          </p:val>
                                        </p:tav>
                                      </p:tavLst>
                                    </p:anim>
                                    <p:animEffect transition="in" filter="fade">
                                      <p:cBhvr>
                                        <p:cTn id="24" dur="10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5124"/>
                                        </p:tgtEl>
                                        <p:attrNameLst>
                                          <p:attrName>style.visibility</p:attrName>
                                        </p:attrNameLst>
                                      </p:cBhvr>
                                      <p:to>
                                        <p:strVal val="visible"/>
                                      </p:to>
                                    </p:set>
                                    <p:anim calcmode="lin" valueType="num">
                                      <p:cBhvr>
                                        <p:cTn id="35" dur="1000" fill="hold"/>
                                        <p:tgtEl>
                                          <p:spTgt spid="5124"/>
                                        </p:tgtEl>
                                        <p:attrNameLst>
                                          <p:attrName>ppt_w</p:attrName>
                                        </p:attrNameLst>
                                      </p:cBhvr>
                                      <p:tavLst>
                                        <p:tav tm="0">
                                          <p:val>
                                            <p:fltVal val="0"/>
                                          </p:val>
                                        </p:tav>
                                        <p:tav tm="100000">
                                          <p:val>
                                            <p:strVal val="#ppt_w"/>
                                          </p:val>
                                        </p:tav>
                                      </p:tavLst>
                                    </p:anim>
                                    <p:anim calcmode="lin" valueType="num">
                                      <p:cBhvr>
                                        <p:cTn id="36" dur="1000" fill="hold"/>
                                        <p:tgtEl>
                                          <p:spTgt spid="5124"/>
                                        </p:tgtEl>
                                        <p:attrNameLst>
                                          <p:attrName>ppt_h</p:attrName>
                                        </p:attrNameLst>
                                      </p:cBhvr>
                                      <p:tavLst>
                                        <p:tav tm="0">
                                          <p:val>
                                            <p:fltVal val="0"/>
                                          </p:val>
                                        </p:tav>
                                        <p:tav tm="100000">
                                          <p:val>
                                            <p:strVal val="#ppt_h"/>
                                          </p:val>
                                        </p:tav>
                                      </p:tavLst>
                                    </p:anim>
                                    <p:anim calcmode="lin" valueType="num">
                                      <p:cBhvr>
                                        <p:cTn id="37" dur="1000" fill="hold"/>
                                        <p:tgtEl>
                                          <p:spTgt spid="5124"/>
                                        </p:tgtEl>
                                        <p:attrNameLst>
                                          <p:attrName>style.rotation</p:attrName>
                                        </p:attrNameLst>
                                      </p:cBhvr>
                                      <p:tavLst>
                                        <p:tav tm="0">
                                          <p:val>
                                            <p:fltVal val="90"/>
                                          </p:val>
                                        </p:tav>
                                        <p:tav tm="100000">
                                          <p:val>
                                            <p:fltVal val="0"/>
                                          </p:val>
                                        </p:tav>
                                      </p:tavLst>
                                    </p:anim>
                                    <p:animEffect transition="in" filter="fade">
                                      <p:cBhvr>
                                        <p:cTn id="38" dur="10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 name="Содержимое 8" descr="120418_die_arzte_dpa_g.jpg"/>
          <p:cNvPicPr>
            <a:picLocks noGrp="1" noChangeAspect="1"/>
          </p:cNvPicPr>
          <p:nvPr>
            <p:ph idx="1"/>
          </p:nvPr>
        </p:nvPicPr>
        <p:blipFill>
          <a:blip r:embed="rId2"/>
          <a:stretch>
            <a:fillRect/>
          </a:stretch>
        </p:blipFill>
        <p:spPr>
          <a:xfrm>
            <a:off x="3657600" y="2711037"/>
            <a:ext cx="1857143" cy="2340000"/>
          </a:xfrm>
        </p:spPr>
      </p:pic>
      <p:pic>
        <p:nvPicPr>
          <p:cNvPr id="4" name="Picture 2" descr="C:\My files\Die Ärzte\wp11.jpg"/>
          <p:cNvPicPr>
            <a:picLocks noChangeAspect="1" noChangeArrowheads="1"/>
          </p:cNvPicPr>
          <p:nvPr/>
        </p:nvPicPr>
        <p:blipFill>
          <a:blip r:embed="rId3"/>
          <a:srcRect/>
          <a:stretch>
            <a:fillRect/>
          </a:stretch>
        </p:blipFill>
        <p:spPr bwMode="auto">
          <a:xfrm>
            <a:off x="-304800" y="-228600"/>
            <a:ext cx="9753600" cy="7315200"/>
          </a:xfrm>
          <a:prstGeom prst="rect">
            <a:avLst/>
          </a:prstGeom>
          <a:noFill/>
        </p:spPr>
      </p:pic>
      <p:pic>
        <p:nvPicPr>
          <p:cNvPr id="6147" name="Picture 3" descr="C:\My files\Die Ärzte\23487.jpg"/>
          <p:cNvPicPr>
            <a:picLocks noChangeAspect="1" noChangeArrowheads="1"/>
          </p:cNvPicPr>
          <p:nvPr/>
        </p:nvPicPr>
        <p:blipFill>
          <a:blip r:embed="rId4"/>
          <a:srcRect/>
          <a:stretch>
            <a:fillRect/>
          </a:stretch>
        </p:blipFill>
        <p:spPr bwMode="auto">
          <a:xfrm rot="20208210">
            <a:off x="-272761" y="307804"/>
            <a:ext cx="6210000" cy="4968000"/>
          </a:xfrm>
          <a:prstGeom prst="rect">
            <a:avLst/>
          </a:prstGeom>
          <a:noFill/>
        </p:spPr>
      </p:pic>
      <p:pic>
        <p:nvPicPr>
          <p:cNvPr id="6149" name="Picture 5" descr="C:\My files\Die Ärzte\Die_Arzte_in_Moskau_(17.05.2008) (1).JPG"/>
          <p:cNvPicPr>
            <a:picLocks noChangeAspect="1" noChangeArrowheads="1"/>
          </p:cNvPicPr>
          <p:nvPr/>
        </p:nvPicPr>
        <p:blipFill>
          <a:blip r:embed="rId5" cstate="print"/>
          <a:srcRect/>
          <a:stretch>
            <a:fillRect/>
          </a:stretch>
        </p:blipFill>
        <p:spPr bwMode="auto">
          <a:xfrm>
            <a:off x="-11215798" y="-8572584"/>
            <a:ext cx="7200000" cy="4800000"/>
          </a:xfrm>
          <a:prstGeom prst="rect">
            <a:avLst/>
          </a:prstGeom>
          <a:noFill/>
        </p:spPr>
      </p:pic>
      <p:pic>
        <p:nvPicPr>
          <p:cNvPr id="6150" name="Picture 6" descr="C:\My files\Die Ärzte\Die_Arzte_in_Moskau_(17.05.2008) (1).JPG"/>
          <p:cNvPicPr>
            <a:picLocks noChangeAspect="1" noChangeArrowheads="1"/>
          </p:cNvPicPr>
          <p:nvPr/>
        </p:nvPicPr>
        <p:blipFill>
          <a:blip r:embed="rId6" cstate="print"/>
          <a:srcRect/>
          <a:stretch>
            <a:fillRect/>
          </a:stretch>
        </p:blipFill>
        <p:spPr bwMode="auto">
          <a:xfrm rot="857191">
            <a:off x="3397119" y="2226324"/>
            <a:ext cx="5940000" cy="3960000"/>
          </a:xfrm>
          <a:prstGeom prst="rect">
            <a:avLst/>
          </a:prstGeom>
          <a:noFill/>
        </p:spPr>
      </p:pic>
      <p:pic>
        <p:nvPicPr>
          <p:cNvPr id="6151" name="Picture 7" descr="C:\My files\Die Ärzte\загруженное (8).jpg"/>
          <p:cNvPicPr>
            <a:picLocks noChangeAspect="1" noChangeArrowheads="1"/>
          </p:cNvPicPr>
          <p:nvPr/>
        </p:nvPicPr>
        <p:blipFill>
          <a:blip r:embed="rId7"/>
          <a:srcRect/>
          <a:stretch>
            <a:fillRect/>
          </a:stretch>
        </p:blipFill>
        <p:spPr bwMode="auto">
          <a:xfrm>
            <a:off x="2285984" y="1357298"/>
            <a:ext cx="4560518" cy="4500000"/>
          </a:xfrm>
          <a:prstGeom prst="rect">
            <a:avLst/>
          </a:prstGeom>
          <a:noFill/>
        </p:spPr>
      </p:pic>
      <p:pic>
        <p:nvPicPr>
          <p:cNvPr id="1026" name="Picture 2" descr="C:\My files\Die Ärzte\120418_die_arzte_dpa_g.jpg"/>
          <p:cNvPicPr>
            <a:picLocks noChangeAspect="1" noChangeArrowheads="1"/>
          </p:cNvPicPr>
          <p:nvPr/>
        </p:nvPicPr>
        <p:blipFill>
          <a:blip r:embed="rId2"/>
          <a:srcRect/>
          <a:stretch>
            <a:fillRect/>
          </a:stretch>
        </p:blipFill>
        <p:spPr bwMode="auto">
          <a:xfrm>
            <a:off x="857224" y="2394000"/>
            <a:ext cx="3541687" cy="4464000"/>
          </a:xfrm>
          <a:prstGeom prst="rect">
            <a:avLst/>
          </a:prstGeom>
          <a:noFill/>
        </p:spPr>
      </p:pic>
      <p:pic>
        <p:nvPicPr>
          <p:cNvPr id="1027" name="Picture 3" descr="C:\My files\Die Ärzte\21232247.jpg"/>
          <p:cNvPicPr>
            <a:picLocks noChangeAspect="1" noChangeArrowheads="1"/>
          </p:cNvPicPr>
          <p:nvPr/>
        </p:nvPicPr>
        <p:blipFill>
          <a:blip r:embed="rId8"/>
          <a:srcRect/>
          <a:stretch>
            <a:fillRect/>
          </a:stretch>
        </p:blipFill>
        <p:spPr bwMode="auto">
          <a:xfrm>
            <a:off x="3786182" y="357166"/>
            <a:ext cx="4699000" cy="4622800"/>
          </a:xfrm>
          <a:prstGeom prst="rect">
            <a:avLst/>
          </a:prstGeom>
          <a:noFill/>
        </p:spPr>
      </p:pic>
      <p:pic>
        <p:nvPicPr>
          <p:cNvPr id="1029" name="Picture 5" descr="C:\My files\Die Ärzte\Dieaerzte_presse2012_01_NelaKoenig.jpg"/>
          <p:cNvPicPr>
            <a:picLocks noChangeAspect="1" noChangeArrowheads="1"/>
          </p:cNvPicPr>
          <p:nvPr/>
        </p:nvPicPr>
        <p:blipFill>
          <a:blip r:embed="rId9"/>
          <a:srcRect/>
          <a:stretch>
            <a:fillRect/>
          </a:stretch>
        </p:blipFill>
        <p:spPr bwMode="auto">
          <a:xfrm>
            <a:off x="3352772" y="2616199"/>
            <a:ext cx="5513395" cy="36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anim calcmode="lin" valueType="num">
                                      <p:cBhvr>
                                        <p:cTn id="8" dur="2000" fill="hold"/>
                                        <p:tgtEl>
                                          <p:spTgt spid="6147"/>
                                        </p:tgtEl>
                                        <p:attrNameLst>
                                          <p:attrName>style.rotation</p:attrName>
                                        </p:attrNameLst>
                                      </p:cBhvr>
                                      <p:tavLst>
                                        <p:tav tm="0">
                                          <p:val>
                                            <p:fltVal val="720"/>
                                          </p:val>
                                        </p:tav>
                                        <p:tav tm="100000">
                                          <p:val>
                                            <p:fltVal val="0"/>
                                          </p:val>
                                        </p:tav>
                                      </p:tavLst>
                                    </p:anim>
                                    <p:anim calcmode="lin" valueType="num">
                                      <p:cBhvr>
                                        <p:cTn id="9" dur="2000" fill="hold"/>
                                        <p:tgtEl>
                                          <p:spTgt spid="6147"/>
                                        </p:tgtEl>
                                        <p:attrNameLst>
                                          <p:attrName>ppt_h</p:attrName>
                                        </p:attrNameLst>
                                      </p:cBhvr>
                                      <p:tavLst>
                                        <p:tav tm="0">
                                          <p:val>
                                            <p:fltVal val="0"/>
                                          </p:val>
                                        </p:tav>
                                        <p:tav tm="100000">
                                          <p:val>
                                            <p:strVal val="#ppt_h"/>
                                          </p:val>
                                        </p:tav>
                                      </p:tavLst>
                                    </p:anim>
                                    <p:anim calcmode="lin" valueType="num">
                                      <p:cBhvr>
                                        <p:cTn id="10" dur="2000" fill="hold"/>
                                        <p:tgtEl>
                                          <p:spTgt spid="614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 calcmode="lin" valueType="num">
                                      <p:cBhvr>
                                        <p:cTn id="15" dur="2000" fill="hold"/>
                                        <p:tgtEl>
                                          <p:spTgt spid="6150"/>
                                        </p:tgtEl>
                                        <p:attrNameLst>
                                          <p:attrName>ppt_w</p:attrName>
                                        </p:attrNameLst>
                                      </p:cBhvr>
                                      <p:tavLst>
                                        <p:tav tm="0">
                                          <p:val>
                                            <p:fltVal val="0"/>
                                          </p:val>
                                        </p:tav>
                                        <p:tav tm="100000">
                                          <p:val>
                                            <p:strVal val="#ppt_w"/>
                                          </p:val>
                                        </p:tav>
                                      </p:tavLst>
                                    </p:anim>
                                    <p:anim calcmode="lin" valueType="num">
                                      <p:cBhvr>
                                        <p:cTn id="16" dur="2000" fill="hold"/>
                                        <p:tgtEl>
                                          <p:spTgt spid="6150"/>
                                        </p:tgtEl>
                                        <p:attrNameLst>
                                          <p:attrName>ppt_h</p:attrName>
                                        </p:attrNameLst>
                                      </p:cBhvr>
                                      <p:tavLst>
                                        <p:tav tm="0">
                                          <p:val>
                                            <p:fltVal val="0"/>
                                          </p:val>
                                        </p:tav>
                                        <p:tav tm="100000">
                                          <p:val>
                                            <p:strVal val="#ppt_h"/>
                                          </p:val>
                                        </p:tav>
                                      </p:tavLst>
                                    </p:anim>
                                    <p:anim calcmode="lin" valueType="num">
                                      <p:cBhvr>
                                        <p:cTn id="17" dur="2000" fill="hold"/>
                                        <p:tgtEl>
                                          <p:spTgt spid="6150"/>
                                        </p:tgtEl>
                                        <p:attrNameLst>
                                          <p:attrName>style.rotation</p:attrName>
                                        </p:attrNameLst>
                                      </p:cBhvr>
                                      <p:tavLst>
                                        <p:tav tm="0">
                                          <p:val>
                                            <p:fltVal val="360"/>
                                          </p:val>
                                        </p:tav>
                                        <p:tav tm="100000">
                                          <p:val>
                                            <p:fltVal val="0"/>
                                          </p:val>
                                        </p:tav>
                                      </p:tavLst>
                                    </p:anim>
                                    <p:animEffect transition="in" filter="fade">
                                      <p:cBhvr>
                                        <p:cTn id="18" dur="20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anim calcmode="lin" valueType="num">
                                      <p:cBhvr>
                                        <p:cTn id="23" dur="2000" fill="hold"/>
                                        <p:tgtEl>
                                          <p:spTgt spid="6151"/>
                                        </p:tgtEl>
                                        <p:attrNameLst>
                                          <p:attrName>ppt_w</p:attrName>
                                        </p:attrNameLst>
                                      </p:cBhvr>
                                      <p:tavLst>
                                        <p:tav tm="0">
                                          <p:val>
                                            <p:fltVal val="0"/>
                                          </p:val>
                                        </p:tav>
                                        <p:tav tm="100000">
                                          <p:val>
                                            <p:strVal val="#ppt_w"/>
                                          </p:val>
                                        </p:tav>
                                      </p:tavLst>
                                    </p:anim>
                                    <p:anim calcmode="lin" valueType="num">
                                      <p:cBhvr>
                                        <p:cTn id="24" dur="2000" fill="hold"/>
                                        <p:tgtEl>
                                          <p:spTgt spid="6151"/>
                                        </p:tgtEl>
                                        <p:attrNameLst>
                                          <p:attrName>ppt_h</p:attrName>
                                        </p:attrNameLst>
                                      </p:cBhvr>
                                      <p:tavLst>
                                        <p:tav tm="0">
                                          <p:val>
                                            <p:fltVal val="0"/>
                                          </p:val>
                                        </p:tav>
                                        <p:tav tm="100000">
                                          <p:val>
                                            <p:strVal val="#ppt_h"/>
                                          </p:val>
                                        </p:tav>
                                      </p:tavLst>
                                    </p:anim>
                                    <p:anim calcmode="lin" valueType="num">
                                      <p:cBhvr>
                                        <p:cTn id="25" dur="2000" fill="hold"/>
                                        <p:tgtEl>
                                          <p:spTgt spid="6151"/>
                                        </p:tgtEl>
                                        <p:attrNameLst>
                                          <p:attrName>style.rotation</p:attrName>
                                        </p:attrNameLst>
                                      </p:cBhvr>
                                      <p:tavLst>
                                        <p:tav tm="0">
                                          <p:val>
                                            <p:fltVal val="360"/>
                                          </p:val>
                                        </p:tav>
                                        <p:tav tm="100000">
                                          <p:val>
                                            <p:fltVal val="0"/>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2000" fill="hold"/>
                                        <p:tgtEl>
                                          <p:spTgt spid="1026"/>
                                        </p:tgtEl>
                                        <p:attrNameLst>
                                          <p:attrName>ppt_w</p:attrName>
                                        </p:attrNameLst>
                                      </p:cBhvr>
                                      <p:tavLst>
                                        <p:tav tm="0">
                                          <p:val>
                                            <p:fltVal val="0"/>
                                          </p:val>
                                        </p:tav>
                                        <p:tav tm="100000">
                                          <p:val>
                                            <p:strVal val="#ppt_w"/>
                                          </p:val>
                                        </p:tav>
                                      </p:tavLst>
                                    </p:anim>
                                    <p:anim calcmode="lin" valueType="num">
                                      <p:cBhvr>
                                        <p:cTn id="32" dur="2000" fill="hold"/>
                                        <p:tgtEl>
                                          <p:spTgt spid="1026"/>
                                        </p:tgtEl>
                                        <p:attrNameLst>
                                          <p:attrName>ppt_h</p:attrName>
                                        </p:attrNameLst>
                                      </p:cBhvr>
                                      <p:tavLst>
                                        <p:tav tm="0">
                                          <p:val>
                                            <p:fltVal val="0"/>
                                          </p:val>
                                        </p:tav>
                                        <p:tav tm="100000">
                                          <p:val>
                                            <p:strVal val="#ppt_h"/>
                                          </p:val>
                                        </p:tav>
                                      </p:tavLst>
                                    </p:anim>
                                    <p:anim calcmode="lin" valueType="num">
                                      <p:cBhvr>
                                        <p:cTn id="33" dur="2000" fill="hold"/>
                                        <p:tgtEl>
                                          <p:spTgt spid="1026"/>
                                        </p:tgtEl>
                                        <p:attrNameLst>
                                          <p:attrName>style.rotation</p:attrName>
                                        </p:attrNameLst>
                                      </p:cBhvr>
                                      <p:tavLst>
                                        <p:tav tm="0">
                                          <p:val>
                                            <p:fltVal val="360"/>
                                          </p:val>
                                        </p:tav>
                                        <p:tav tm="100000">
                                          <p:val>
                                            <p:fltVal val="0"/>
                                          </p:val>
                                        </p:tav>
                                      </p:tavLst>
                                    </p:anim>
                                    <p:animEffect transition="in" filter="fade">
                                      <p:cBhvr>
                                        <p:cTn id="34" dur="20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2000" fill="hold"/>
                                        <p:tgtEl>
                                          <p:spTgt spid="1027"/>
                                        </p:tgtEl>
                                        <p:attrNameLst>
                                          <p:attrName>ppt_w</p:attrName>
                                        </p:attrNameLst>
                                      </p:cBhvr>
                                      <p:tavLst>
                                        <p:tav tm="0">
                                          <p:val>
                                            <p:fltVal val="0"/>
                                          </p:val>
                                        </p:tav>
                                        <p:tav tm="100000">
                                          <p:val>
                                            <p:strVal val="#ppt_w"/>
                                          </p:val>
                                        </p:tav>
                                      </p:tavLst>
                                    </p:anim>
                                    <p:anim calcmode="lin" valueType="num">
                                      <p:cBhvr>
                                        <p:cTn id="40" dur="2000" fill="hold"/>
                                        <p:tgtEl>
                                          <p:spTgt spid="1027"/>
                                        </p:tgtEl>
                                        <p:attrNameLst>
                                          <p:attrName>ppt_h</p:attrName>
                                        </p:attrNameLst>
                                      </p:cBhvr>
                                      <p:tavLst>
                                        <p:tav tm="0">
                                          <p:val>
                                            <p:fltVal val="0"/>
                                          </p:val>
                                        </p:tav>
                                        <p:tav tm="100000">
                                          <p:val>
                                            <p:strVal val="#ppt_h"/>
                                          </p:val>
                                        </p:tav>
                                      </p:tavLst>
                                    </p:anim>
                                    <p:anim calcmode="lin" valueType="num">
                                      <p:cBhvr>
                                        <p:cTn id="41" dur="2000" fill="hold"/>
                                        <p:tgtEl>
                                          <p:spTgt spid="1027"/>
                                        </p:tgtEl>
                                        <p:attrNameLst>
                                          <p:attrName>style.rotation</p:attrName>
                                        </p:attrNameLst>
                                      </p:cBhvr>
                                      <p:tavLst>
                                        <p:tav tm="0">
                                          <p:val>
                                            <p:fltVal val="360"/>
                                          </p:val>
                                        </p:tav>
                                        <p:tav tm="100000">
                                          <p:val>
                                            <p:fltVal val="0"/>
                                          </p:val>
                                        </p:tav>
                                      </p:tavLst>
                                    </p:anim>
                                    <p:animEffect transition="in" filter="fade">
                                      <p:cBhvr>
                                        <p:cTn id="42" dur="20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p:cTn id="47" dur="2000" fill="hold"/>
                                        <p:tgtEl>
                                          <p:spTgt spid="1029"/>
                                        </p:tgtEl>
                                        <p:attrNameLst>
                                          <p:attrName>ppt_w</p:attrName>
                                        </p:attrNameLst>
                                      </p:cBhvr>
                                      <p:tavLst>
                                        <p:tav tm="0">
                                          <p:val>
                                            <p:fltVal val="0"/>
                                          </p:val>
                                        </p:tav>
                                        <p:tav tm="100000">
                                          <p:val>
                                            <p:strVal val="#ppt_w"/>
                                          </p:val>
                                        </p:tav>
                                      </p:tavLst>
                                    </p:anim>
                                    <p:anim calcmode="lin" valueType="num">
                                      <p:cBhvr>
                                        <p:cTn id="48" dur="2000" fill="hold"/>
                                        <p:tgtEl>
                                          <p:spTgt spid="1029"/>
                                        </p:tgtEl>
                                        <p:attrNameLst>
                                          <p:attrName>ppt_h</p:attrName>
                                        </p:attrNameLst>
                                      </p:cBhvr>
                                      <p:tavLst>
                                        <p:tav tm="0">
                                          <p:val>
                                            <p:fltVal val="0"/>
                                          </p:val>
                                        </p:tav>
                                        <p:tav tm="100000">
                                          <p:val>
                                            <p:strVal val="#ppt_h"/>
                                          </p:val>
                                        </p:tav>
                                      </p:tavLst>
                                    </p:anim>
                                    <p:anim calcmode="lin" valueType="num">
                                      <p:cBhvr>
                                        <p:cTn id="49" dur="2000" fill="hold"/>
                                        <p:tgtEl>
                                          <p:spTgt spid="1029"/>
                                        </p:tgtEl>
                                        <p:attrNameLst>
                                          <p:attrName>style.rotation</p:attrName>
                                        </p:attrNameLst>
                                      </p:cBhvr>
                                      <p:tavLst>
                                        <p:tav tm="0">
                                          <p:val>
                                            <p:fltVal val="360"/>
                                          </p:val>
                                        </p:tav>
                                        <p:tav tm="100000">
                                          <p:val>
                                            <p:fltVal val="0"/>
                                          </p:val>
                                        </p:tav>
                                      </p:tavLst>
                                    </p:anim>
                                    <p:animEffect transition="in" filter="fade">
                                      <p:cBhvr>
                                        <p:cTn id="5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My files\Die Ärzte\wp11.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2050" name="Picture 2" descr="C:\My files\Die Ärzte\Die-Aerzte.jpe"/>
          <p:cNvPicPr>
            <a:picLocks noChangeAspect="1" noChangeArrowheads="1"/>
          </p:cNvPicPr>
          <p:nvPr/>
        </p:nvPicPr>
        <p:blipFill>
          <a:blip r:embed="rId3"/>
          <a:srcRect/>
          <a:stretch>
            <a:fillRect/>
          </a:stretch>
        </p:blipFill>
        <p:spPr bwMode="auto">
          <a:xfrm rot="20264710">
            <a:off x="-121781" y="387111"/>
            <a:ext cx="5829300" cy="3898900"/>
          </a:xfrm>
          <a:prstGeom prst="rect">
            <a:avLst/>
          </a:prstGeom>
          <a:noFill/>
        </p:spPr>
      </p:pic>
      <p:pic>
        <p:nvPicPr>
          <p:cNvPr id="2051" name="Picture 3" descr="C:\My files\Die Ärzte\die-aerzte.jpg"/>
          <p:cNvPicPr>
            <a:picLocks noChangeAspect="1" noChangeArrowheads="1"/>
          </p:cNvPicPr>
          <p:nvPr/>
        </p:nvPicPr>
        <p:blipFill>
          <a:blip r:embed="rId4"/>
          <a:srcRect/>
          <a:stretch>
            <a:fillRect/>
          </a:stretch>
        </p:blipFill>
        <p:spPr bwMode="auto">
          <a:xfrm>
            <a:off x="4071934" y="2000240"/>
            <a:ext cx="4762500" cy="4352925"/>
          </a:xfrm>
          <a:prstGeom prst="rect">
            <a:avLst/>
          </a:prstGeom>
          <a:noFill/>
        </p:spPr>
      </p:pic>
      <p:pic>
        <p:nvPicPr>
          <p:cNvPr id="2052" name="Picture 4" descr="C:\My files\Die Ärzte\die-aerzte-3293.jpg"/>
          <p:cNvPicPr>
            <a:picLocks noChangeAspect="1" noChangeArrowheads="1"/>
          </p:cNvPicPr>
          <p:nvPr/>
        </p:nvPicPr>
        <p:blipFill>
          <a:blip r:embed="rId5"/>
          <a:srcRect/>
          <a:stretch>
            <a:fillRect/>
          </a:stretch>
        </p:blipFill>
        <p:spPr bwMode="auto">
          <a:xfrm>
            <a:off x="2143108" y="1214422"/>
            <a:ext cx="4356000" cy="4356000"/>
          </a:xfrm>
          <a:prstGeom prst="rect">
            <a:avLst/>
          </a:prstGeom>
          <a:noFill/>
        </p:spPr>
      </p:pic>
      <p:pic>
        <p:nvPicPr>
          <p:cNvPr id="2053" name="Picture 5" descr="C:\My files\Die Ärzte\die-arzte-1[1].jpg"/>
          <p:cNvPicPr>
            <a:picLocks noChangeAspect="1" noChangeArrowheads="1"/>
          </p:cNvPicPr>
          <p:nvPr/>
        </p:nvPicPr>
        <p:blipFill>
          <a:blip r:embed="rId6"/>
          <a:srcRect/>
          <a:stretch>
            <a:fillRect/>
          </a:stretch>
        </p:blipFill>
        <p:spPr bwMode="auto">
          <a:xfrm>
            <a:off x="0" y="2643182"/>
            <a:ext cx="5759992" cy="4032000"/>
          </a:xfrm>
          <a:prstGeom prst="rect">
            <a:avLst/>
          </a:prstGeom>
          <a:noFill/>
        </p:spPr>
      </p:pic>
      <p:pic>
        <p:nvPicPr>
          <p:cNvPr id="2054" name="Picture 6" descr="C:\My files\Die Ärzte\Die-Ärzte-Tour-2013-Ärztivals.jpg"/>
          <p:cNvPicPr>
            <a:picLocks noChangeAspect="1" noChangeArrowheads="1"/>
          </p:cNvPicPr>
          <p:nvPr/>
        </p:nvPicPr>
        <p:blipFill>
          <a:blip r:embed="rId7"/>
          <a:srcRect/>
          <a:stretch>
            <a:fillRect/>
          </a:stretch>
        </p:blipFill>
        <p:spPr bwMode="auto">
          <a:xfrm>
            <a:off x="2714612" y="285728"/>
            <a:ext cx="6036182" cy="306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 calcmode="lin" valueType="num">
                                      <p:cBhvr>
                                        <p:cTn id="9" dur="2000" fill="hold"/>
                                        <p:tgtEl>
                                          <p:spTgt spid="2050"/>
                                        </p:tgtEl>
                                        <p:attrNameLst>
                                          <p:attrName>style.rotation</p:attrName>
                                        </p:attrNameLst>
                                      </p:cBhvr>
                                      <p:tavLst>
                                        <p:tav tm="0">
                                          <p:val>
                                            <p:fltVal val="360"/>
                                          </p:val>
                                        </p:tav>
                                        <p:tav tm="100000">
                                          <p:val>
                                            <p:fltVal val="0"/>
                                          </p:val>
                                        </p:tav>
                                      </p:tavLst>
                                    </p:anim>
                                    <p:animEffect transition="in" filter="fade">
                                      <p:cBhvr>
                                        <p:cTn id="10" dur="2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2000" fill="hold"/>
                                        <p:tgtEl>
                                          <p:spTgt spid="2051"/>
                                        </p:tgtEl>
                                        <p:attrNameLst>
                                          <p:attrName>ppt_w</p:attrName>
                                        </p:attrNameLst>
                                      </p:cBhvr>
                                      <p:tavLst>
                                        <p:tav tm="0">
                                          <p:val>
                                            <p:fltVal val="0"/>
                                          </p:val>
                                        </p:tav>
                                        <p:tav tm="100000">
                                          <p:val>
                                            <p:strVal val="#ppt_w"/>
                                          </p:val>
                                        </p:tav>
                                      </p:tavLst>
                                    </p:anim>
                                    <p:anim calcmode="lin" valueType="num">
                                      <p:cBhvr>
                                        <p:cTn id="16" dur="2000" fill="hold"/>
                                        <p:tgtEl>
                                          <p:spTgt spid="2051"/>
                                        </p:tgtEl>
                                        <p:attrNameLst>
                                          <p:attrName>ppt_h</p:attrName>
                                        </p:attrNameLst>
                                      </p:cBhvr>
                                      <p:tavLst>
                                        <p:tav tm="0">
                                          <p:val>
                                            <p:fltVal val="0"/>
                                          </p:val>
                                        </p:tav>
                                        <p:tav tm="100000">
                                          <p:val>
                                            <p:strVal val="#ppt_h"/>
                                          </p:val>
                                        </p:tav>
                                      </p:tavLst>
                                    </p:anim>
                                    <p:anim calcmode="lin" valueType="num">
                                      <p:cBhvr>
                                        <p:cTn id="17" dur="2000" fill="hold"/>
                                        <p:tgtEl>
                                          <p:spTgt spid="2051"/>
                                        </p:tgtEl>
                                        <p:attrNameLst>
                                          <p:attrName>style.rotation</p:attrName>
                                        </p:attrNameLst>
                                      </p:cBhvr>
                                      <p:tavLst>
                                        <p:tav tm="0">
                                          <p:val>
                                            <p:fltVal val="360"/>
                                          </p:val>
                                        </p:tav>
                                        <p:tav tm="100000">
                                          <p:val>
                                            <p:fltVal val="0"/>
                                          </p:val>
                                        </p:tav>
                                      </p:tavLst>
                                    </p:anim>
                                    <p:animEffect transition="in" filter="fade">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2000" fill="hold"/>
                                        <p:tgtEl>
                                          <p:spTgt spid="2052"/>
                                        </p:tgtEl>
                                        <p:attrNameLst>
                                          <p:attrName>ppt_w</p:attrName>
                                        </p:attrNameLst>
                                      </p:cBhvr>
                                      <p:tavLst>
                                        <p:tav tm="0">
                                          <p:val>
                                            <p:fltVal val="0"/>
                                          </p:val>
                                        </p:tav>
                                        <p:tav tm="100000">
                                          <p:val>
                                            <p:strVal val="#ppt_w"/>
                                          </p:val>
                                        </p:tav>
                                      </p:tavLst>
                                    </p:anim>
                                    <p:anim calcmode="lin" valueType="num">
                                      <p:cBhvr>
                                        <p:cTn id="24" dur="2000" fill="hold"/>
                                        <p:tgtEl>
                                          <p:spTgt spid="2052"/>
                                        </p:tgtEl>
                                        <p:attrNameLst>
                                          <p:attrName>ppt_h</p:attrName>
                                        </p:attrNameLst>
                                      </p:cBhvr>
                                      <p:tavLst>
                                        <p:tav tm="0">
                                          <p:val>
                                            <p:fltVal val="0"/>
                                          </p:val>
                                        </p:tav>
                                        <p:tav tm="100000">
                                          <p:val>
                                            <p:strVal val="#ppt_h"/>
                                          </p:val>
                                        </p:tav>
                                      </p:tavLst>
                                    </p:anim>
                                    <p:anim calcmode="lin" valueType="num">
                                      <p:cBhvr>
                                        <p:cTn id="25" dur="2000" fill="hold"/>
                                        <p:tgtEl>
                                          <p:spTgt spid="2052"/>
                                        </p:tgtEl>
                                        <p:attrNameLst>
                                          <p:attrName>style.rotation</p:attrName>
                                        </p:attrNameLst>
                                      </p:cBhvr>
                                      <p:tavLst>
                                        <p:tav tm="0">
                                          <p:val>
                                            <p:fltVal val="360"/>
                                          </p:val>
                                        </p:tav>
                                        <p:tav tm="100000">
                                          <p:val>
                                            <p:fltVal val="0"/>
                                          </p:val>
                                        </p:tav>
                                      </p:tavLst>
                                    </p:anim>
                                    <p:animEffect transition="in" filter="fade">
                                      <p:cBhvr>
                                        <p:cTn id="26" dur="20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2000" fill="hold"/>
                                        <p:tgtEl>
                                          <p:spTgt spid="2053"/>
                                        </p:tgtEl>
                                        <p:attrNameLst>
                                          <p:attrName>ppt_w</p:attrName>
                                        </p:attrNameLst>
                                      </p:cBhvr>
                                      <p:tavLst>
                                        <p:tav tm="0">
                                          <p:val>
                                            <p:fltVal val="0"/>
                                          </p:val>
                                        </p:tav>
                                        <p:tav tm="100000">
                                          <p:val>
                                            <p:strVal val="#ppt_w"/>
                                          </p:val>
                                        </p:tav>
                                      </p:tavLst>
                                    </p:anim>
                                    <p:anim calcmode="lin" valueType="num">
                                      <p:cBhvr>
                                        <p:cTn id="32" dur="2000" fill="hold"/>
                                        <p:tgtEl>
                                          <p:spTgt spid="2053"/>
                                        </p:tgtEl>
                                        <p:attrNameLst>
                                          <p:attrName>ppt_h</p:attrName>
                                        </p:attrNameLst>
                                      </p:cBhvr>
                                      <p:tavLst>
                                        <p:tav tm="0">
                                          <p:val>
                                            <p:fltVal val="0"/>
                                          </p:val>
                                        </p:tav>
                                        <p:tav tm="100000">
                                          <p:val>
                                            <p:strVal val="#ppt_h"/>
                                          </p:val>
                                        </p:tav>
                                      </p:tavLst>
                                    </p:anim>
                                    <p:anim calcmode="lin" valueType="num">
                                      <p:cBhvr>
                                        <p:cTn id="33" dur="2000" fill="hold"/>
                                        <p:tgtEl>
                                          <p:spTgt spid="2053"/>
                                        </p:tgtEl>
                                        <p:attrNameLst>
                                          <p:attrName>style.rotation</p:attrName>
                                        </p:attrNameLst>
                                      </p:cBhvr>
                                      <p:tavLst>
                                        <p:tav tm="0">
                                          <p:val>
                                            <p:fltVal val="360"/>
                                          </p:val>
                                        </p:tav>
                                        <p:tav tm="100000">
                                          <p:val>
                                            <p:fltVal val="0"/>
                                          </p:val>
                                        </p:tav>
                                      </p:tavLst>
                                    </p:anim>
                                    <p:animEffect transition="in" filter="fade">
                                      <p:cBhvr>
                                        <p:cTn id="34" dur="20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p:cTn id="39" dur="2000" fill="hold"/>
                                        <p:tgtEl>
                                          <p:spTgt spid="2054"/>
                                        </p:tgtEl>
                                        <p:attrNameLst>
                                          <p:attrName>ppt_w</p:attrName>
                                        </p:attrNameLst>
                                      </p:cBhvr>
                                      <p:tavLst>
                                        <p:tav tm="0">
                                          <p:val>
                                            <p:fltVal val="0"/>
                                          </p:val>
                                        </p:tav>
                                        <p:tav tm="100000">
                                          <p:val>
                                            <p:strVal val="#ppt_w"/>
                                          </p:val>
                                        </p:tav>
                                      </p:tavLst>
                                    </p:anim>
                                    <p:anim calcmode="lin" valueType="num">
                                      <p:cBhvr>
                                        <p:cTn id="40" dur="2000" fill="hold"/>
                                        <p:tgtEl>
                                          <p:spTgt spid="2054"/>
                                        </p:tgtEl>
                                        <p:attrNameLst>
                                          <p:attrName>ppt_h</p:attrName>
                                        </p:attrNameLst>
                                      </p:cBhvr>
                                      <p:tavLst>
                                        <p:tav tm="0">
                                          <p:val>
                                            <p:fltVal val="0"/>
                                          </p:val>
                                        </p:tav>
                                        <p:tav tm="100000">
                                          <p:val>
                                            <p:strVal val="#ppt_h"/>
                                          </p:val>
                                        </p:tav>
                                      </p:tavLst>
                                    </p:anim>
                                    <p:anim calcmode="lin" valueType="num">
                                      <p:cBhvr>
                                        <p:cTn id="41" dur="2000" fill="hold"/>
                                        <p:tgtEl>
                                          <p:spTgt spid="2054"/>
                                        </p:tgtEl>
                                        <p:attrNameLst>
                                          <p:attrName>style.rotation</p:attrName>
                                        </p:attrNameLst>
                                      </p:cBhvr>
                                      <p:tavLst>
                                        <p:tav tm="0">
                                          <p:val>
                                            <p:fltVal val="360"/>
                                          </p:val>
                                        </p:tav>
                                        <p:tav tm="100000">
                                          <p:val>
                                            <p:fltVal val="0"/>
                                          </p:val>
                                        </p:tav>
                                      </p:tavLst>
                                    </p:anim>
                                    <p:animEffect transition="in" filter="fade">
                                      <p:cBhvr>
                                        <p:cTn id="42"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TotalTime>
  <Words>52</Words>
  <PresentationFormat>Экран (4:3)</PresentationFormat>
  <Paragraphs>20</Paragraphs>
  <Slides>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21</cp:revision>
  <dcterms:created xsi:type="dcterms:W3CDTF">2014-02-28T21:58:00Z</dcterms:created>
  <dcterms:modified xsi:type="dcterms:W3CDTF">2014-05-02T12:39:11Z</dcterms:modified>
</cp:coreProperties>
</file>