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69" d="100"/>
          <a:sy n="69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18DB-C39A-4752-86DC-11DA180002E5}" type="datetime1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9A08-378C-4B2C-B04E-ACAF6988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4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F3947A8-44F5-4BA6-AC9D-93112B146D16}" type="datetime1">
              <a:rPr lang="ru-RU" smtClean="0"/>
              <a:t>30.03.2014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818F65-B57B-4FEB-AAC1-0D8DC254C41B}" type="datetime1">
              <a:rPr lang="ru-RU" smtClean="0"/>
              <a:t>30.03.2014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B84E-EBEF-4270-8291-CF069C80FD59}" type="datetime1">
              <a:rPr lang="ru-RU" smtClean="0"/>
              <a:t>30.03.2014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31706B-CAA8-44C6-BA61-8BD93FDADA7F}" type="datetime1">
              <a:rPr lang="ru-RU" smtClean="0"/>
              <a:t>30.03.2014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8F4B6-80D2-4C06-B8AC-44899E0AEBB9}" type="datetime1">
              <a:rPr lang="ru-RU" smtClean="0"/>
              <a:t>30.03.2014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597007-92A3-49DE-97B6-E263F23B68B3}" type="datetime1">
              <a:rPr lang="ru-RU" smtClean="0"/>
              <a:t>30.03.2014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C7EF0C-0898-4E4D-8E37-3E969302A70D}" type="datetime1">
              <a:rPr lang="ru-RU" smtClean="0"/>
              <a:t>30.03.2014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3774C-9E74-4B30-983F-8C31114831AB}" type="datetime1">
              <a:rPr lang="ru-RU" smtClean="0"/>
              <a:t>30.03.2014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71F5B-7A04-4026-B75E-004FC2C6DF29}" type="datetime1">
              <a:rPr lang="ru-RU" smtClean="0"/>
              <a:t>30.03.2014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B2E32-13F1-4B84-B4C3-E6DD8783F9FA}" type="datetime1">
              <a:rPr lang="ru-RU" smtClean="0"/>
              <a:t>30.03.2014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23A5BF-97A2-4D61-A11C-4B35A4433ADB}" type="datetime1">
              <a:rPr lang="ru-RU" smtClean="0"/>
              <a:t>30.03.2014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ABFB7C-C336-4583-8576-6CC431F2769C}" type="datetime1">
              <a:rPr lang="ru-RU" smtClean="0"/>
              <a:t>30.03.2014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58A575D-1ACF-4DE3-AE64-1E2FE2422CBD}" type="datetime1">
              <a:rPr lang="ru-RU" smtClean="0"/>
              <a:t>30.03.2014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627784" y="908720"/>
            <a:ext cx="6332240" cy="1829761"/>
          </a:xfrm>
        </p:spPr>
        <p:txBody>
          <a:bodyPr/>
          <a:lstStyle/>
          <a:p>
            <a:r>
              <a:rPr lang="uk-UA" dirty="0" smtClean="0"/>
              <a:t>Білорусь – Країна Східної Європи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-324544" y="5610340"/>
            <a:ext cx="3528392" cy="1199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Виконав : </a:t>
            </a:r>
          </a:p>
          <a:p>
            <a:r>
              <a:rPr lang="uk-UA" dirty="0" smtClean="0"/>
              <a:t>учень 10 класу </a:t>
            </a:r>
          </a:p>
          <a:p>
            <a:r>
              <a:rPr lang="uk-UA" dirty="0" err="1" smtClean="0"/>
              <a:t>Кійко</a:t>
            </a:r>
            <a:r>
              <a:rPr lang="uk-UA" dirty="0" smtClean="0"/>
              <a:t> Едуард  </a:t>
            </a:r>
            <a:endParaRPr lang="en-US" dirty="0"/>
          </a:p>
        </p:txBody>
      </p:sp>
      <p:pic>
        <p:nvPicPr>
          <p:cNvPr id="1026" name="Picture 2" descr="C:\Users\Asus\Desktop\fla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844" y1="93750" x2="14844" y2="93750"/>
                        <a14:foregroundMark x1="12109" y1="55469" x2="12109" y2="55469"/>
                        <a14:foregroundMark x1="13672" y1="47656" x2="13672" y2="47656"/>
                        <a14:foregroundMark x1="13672" y1="28906" x2="13672" y2="28906"/>
                        <a14:foregroundMark x1="10938" y1="19922" x2="10938" y2="19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692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Білорусь – країна Східної Європи</a:t>
            </a:r>
            <a:endParaRPr lang="ru-RU" dirty="0" smtClean="0"/>
          </a:p>
          <a:p>
            <a:pPr marL="109728" indent="0">
              <a:buNone/>
            </a:pPr>
            <a:r>
              <a:rPr lang="uk-UA" dirty="0" smtClean="0"/>
              <a:t>У своєму складі має 6 областей</a:t>
            </a:r>
          </a:p>
          <a:p>
            <a:pPr marL="109728" indent="0">
              <a:buNone/>
            </a:pPr>
            <a:r>
              <a:rPr lang="uk-UA" dirty="0" smtClean="0"/>
              <a:t>Входить до складу</a:t>
            </a:r>
          </a:p>
          <a:p>
            <a:pPr marL="109728" indent="0">
              <a:buNone/>
            </a:pPr>
            <a:r>
              <a:rPr lang="uk-UA" dirty="0" smtClean="0"/>
              <a:t>ООН і СНД.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Білорусь</a:t>
            </a:r>
            <a:endParaRPr lang="ru-RU" dirty="0"/>
          </a:p>
        </p:txBody>
      </p:sp>
      <p:pic>
        <p:nvPicPr>
          <p:cNvPr id="2050" name="Picture 2" descr="C:\Users\Asus\Desktop\550px-Pict11.12-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878710" cy="404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269" y="1546172"/>
            <a:ext cx="8229600" cy="1224136"/>
          </a:xfrm>
        </p:spPr>
        <p:txBody>
          <a:bodyPr>
            <a:normAutofit/>
          </a:bodyPr>
          <a:lstStyle/>
          <a:p>
            <a:r>
              <a:rPr lang="uk-UA" dirty="0"/>
              <a:t>Широко відомі у всьому </a:t>
            </a:r>
            <a:endParaRPr lang="uk-UA" dirty="0" smtClean="0"/>
          </a:p>
          <a:p>
            <a:pPr marL="109728" indent="0">
              <a:buNone/>
            </a:pPr>
            <a:r>
              <a:rPr lang="uk-UA" dirty="0" smtClean="0"/>
              <a:t>світі </a:t>
            </a:r>
            <a:r>
              <a:rPr lang="uk-UA" dirty="0"/>
              <a:t>такі Білоруські страви, як деруни і </a:t>
            </a:r>
            <a:r>
              <a:rPr lang="uk-UA" dirty="0" err="1"/>
              <a:t>творіг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Білорусь </a:t>
            </a:r>
            <a:endParaRPr lang="ru-RU" dirty="0"/>
          </a:p>
        </p:txBody>
      </p:sp>
      <p:pic>
        <p:nvPicPr>
          <p:cNvPr id="4" name="Picture 2" descr="C:\Users\Asus\Desktop\Flag of Bela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242134" cy="16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us\Desktop\Tvor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5" y="306896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Asus\Desktop\800px-Potato_pancak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13" y="3068959"/>
            <a:ext cx="4515788" cy="338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475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db19a6f3ad51b580c5d21c896d853f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73" y="3583887"/>
            <a:ext cx="5066327" cy="327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7"/>
            <a:ext cx="8147248" cy="259228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Картопляний</a:t>
            </a:r>
            <a:r>
              <a:rPr lang="ru-RU" b="1" dirty="0"/>
              <a:t> суп з галушками 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err="1"/>
              <a:t>Інгредієнти</a:t>
            </a:r>
            <a:r>
              <a:rPr lang="ru-RU" dirty="0"/>
              <a:t>: </a:t>
            </a:r>
            <a:r>
              <a:rPr lang="ru-RU" dirty="0" err="1"/>
              <a:t>картопля</a:t>
            </a:r>
            <a:r>
              <a:rPr lang="ru-RU" dirty="0"/>
              <a:t>, </a:t>
            </a:r>
            <a:r>
              <a:rPr lang="ru-RU" dirty="0" err="1"/>
              <a:t>морква</a:t>
            </a:r>
            <a:r>
              <a:rPr lang="ru-RU" dirty="0"/>
              <a:t>, шпик, </a:t>
            </a:r>
            <a:r>
              <a:rPr lang="ru-RU" dirty="0" err="1"/>
              <a:t>лавровий</a:t>
            </a:r>
            <a:r>
              <a:rPr lang="ru-RU" dirty="0"/>
              <a:t> лист, </a:t>
            </a:r>
            <a:r>
              <a:rPr lang="ru-RU" dirty="0" err="1"/>
              <a:t>горошини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перцю</a:t>
            </a:r>
            <a:r>
              <a:rPr lang="ru-RU" dirty="0"/>
              <a:t>, </a:t>
            </a:r>
            <a:r>
              <a:rPr lang="ru-RU" dirty="0" err="1"/>
              <a:t>борошно</a:t>
            </a:r>
            <a:r>
              <a:rPr lang="ru-RU" dirty="0"/>
              <a:t> </a:t>
            </a:r>
            <a:r>
              <a:rPr lang="ru-RU" dirty="0" err="1"/>
              <a:t>пшеничне</a:t>
            </a:r>
            <a:r>
              <a:rPr lang="ru-RU" dirty="0"/>
              <a:t>, масло </a:t>
            </a:r>
            <a:r>
              <a:rPr lang="ru-RU" dirty="0" err="1"/>
              <a:t>вершкове</a:t>
            </a:r>
            <a:r>
              <a:rPr lang="ru-RU" dirty="0"/>
              <a:t>, яйце, вода </a:t>
            </a:r>
            <a:r>
              <a:rPr lang="ru-RU" dirty="0" err="1"/>
              <a:t>або</a:t>
            </a:r>
            <a:r>
              <a:rPr lang="ru-RU" dirty="0"/>
              <a:t> молоко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3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Білорусь</a:t>
            </a:r>
            <a:endParaRPr lang="ru-RU" dirty="0"/>
          </a:p>
        </p:txBody>
      </p:sp>
      <p:pic>
        <p:nvPicPr>
          <p:cNvPr id="4" name="Picture 2" descr="C:\Users\Asus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0000" l="9749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24964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98884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Національний одяг Білорусі</a:t>
            </a:r>
            <a:endParaRPr lang="ru-RU" sz="3200" dirty="0"/>
          </a:p>
        </p:txBody>
      </p:sp>
      <p:pic>
        <p:nvPicPr>
          <p:cNvPr id="7" name="Picture 2" descr="C:\Users\Asus\Desktop\Flag of Bela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3242134" cy="16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1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8422FFE-216A-4455-8262-546F7A578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55</Words>
  <Application>Microsoft Office PowerPoint</Application>
  <PresentationFormat>Экран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BrainstrmSess</vt:lpstr>
      <vt:lpstr>Білорусь – Країна Східної Європи</vt:lpstr>
      <vt:lpstr>Білорусь</vt:lpstr>
      <vt:lpstr>Білорусь </vt:lpstr>
      <vt:lpstr>Білорусь</vt:lpstr>
      <vt:lpstr>Білорусь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2014-03-30T11:55:44Z</dcterms:created>
  <dcterms:modified xsi:type="dcterms:W3CDTF">2014-03-30T12:18:44Z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