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D77C74-20C1-4584-9996-04639D0B477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1F91DA-37D6-4D75-B6A8-96C18F1DA9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7864" y="3140968"/>
            <a:ext cx="3313355" cy="1702160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Григорій</a:t>
            </a:r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Косинка</a:t>
            </a:r>
            <a:br>
              <a:rPr lang="ru-RU" sz="5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Стрілець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5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9640" y="4797152"/>
            <a:ext cx="3309803" cy="126062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житах</a:t>
            </a:r>
            <a:r>
              <a:rPr lang="ru-RU" sz="4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2286000"/>
            <a:ext cx="46074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zoompix.ru/photo/8/rozh_pole_solnce_1680x1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-17109"/>
            <a:ext cx="3614092" cy="234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http://fs101.www.ex.ua/show/9974836/9974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" y="946"/>
            <a:ext cx="2376264" cy="33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7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8504" y="13491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Імпресіонізм</a:t>
            </a:r>
            <a:r>
              <a:rPr lang="ru-RU" sz="2000" b="1" dirty="0"/>
              <a:t> — </a:t>
            </a:r>
            <a:r>
              <a:rPr lang="ru-RU" sz="2000" b="1" dirty="0" err="1"/>
              <a:t>художній</a:t>
            </a:r>
            <a:r>
              <a:rPr lang="ru-RU" sz="2000" b="1" dirty="0"/>
              <a:t> </a:t>
            </a:r>
            <a:r>
              <a:rPr lang="ru-RU" sz="2000" b="1" dirty="0" err="1"/>
              <a:t>напрям</a:t>
            </a:r>
            <a:r>
              <a:rPr lang="ru-RU" sz="2000" b="1" dirty="0"/>
              <a:t>, </a:t>
            </a:r>
            <a:r>
              <a:rPr lang="ru-RU" sz="2000" b="1" dirty="0" err="1"/>
              <a:t>заснований</a:t>
            </a:r>
            <a:r>
              <a:rPr lang="ru-RU" sz="2000" b="1" dirty="0"/>
              <a:t> на </a:t>
            </a:r>
            <a:r>
              <a:rPr lang="ru-RU" sz="2000" b="1" dirty="0" err="1"/>
              <a:t>принципі</a:t>
            </a:r>
            <a:r>
              <a:rPr lang="ru-RU" sz="2000" b="1" dirty="0"/>
              <a:t> </a:t>
            </a:r>
            <a:r>
              <a:rPr lang="ru-RU" sz="2000" b="1" dirty="0" err="1"/>
              <a:t>безпосередньої</a:t>
            </a:r>
            <a:r>
              <a:rPr lang="ru-RU" sz="2000" b="1" dirty="0"/>
              <a:t> </a:t>
            </a:r>
            <a:r>
              <a:rPr lang="ru-RU" sz="2000" b="1" dirty="0" err="1"/>
              <a:t>фіксації</a:t>
            </a:r>
            <a:r>
              <a:rPr lang="ru-RU" sz="2000" b="1" dirty="0"/>
              <a:t> </a:t>
            </a:r>
            <a:r>
              <a:rPr lang="ru-RU" sz="2000" b="1" dirty="0" err="1"/>
              <a:t>вражень</a:t>
            </a:r>
            <a:r>
              <a:rPr lang="ru-RU" sz="2000" b="1" dirty="0"/>
              <a:t>, </a:t>
            </a:r>
            <a:r>
              <a:rPr lang="ru-RU" sz="2000" b="1" dirty="0" err="1"/>
              <a:t>спостережень</a:t>
            </a:r>
            <a:r>
              <a:rPr lang="ru-RU" sz="2000" b="1" dirty="0"/>
              <a:t>, </a:t>
            </a:r>
            <a:r>
              <a:rPr lang="ru-RU" sz="2000" b="1" dirty="0" err="1"/>
              <a:t>співпереживань</a:t>
            </a:r>
            <a:r>
              <a:rPr lang="ru-RU" sz="2000" b="1" dirty="0"/>
              <a:t>. </a:t>
            </a:r>
            <a:r>
              <a:rPr lang="ru-RU" sz="2000" b="1" dirty="0" err="1"/>
              <a:t>Сформувався</a:t>
            </a:r>
            <a:r>
              <a:rPr lang="ru-RU" sz="2000" b="1" dirty="0"/>
              <a:t> у </a:t>
            </a:r>
            <a:r>
              <a:rPr lang="ru-RU" sz="2000" b="1" dirty="0" err="1"/>
              <a:t>Франції</a:t>
            </a:r>
            <a:r>
              <a:rPr lang="ru-RU" sz="2000" b="1" dirty="0"/>
              <a:t> в </a:t>
            </a:r>
            <a:r>
              <a:rPr lang="ru-RU" sz="2000" b="1" dirty="0" err="1"/>
              <a:t>другій</a:t>
            </a:r>
            <a:r>
              <a:rPr lang="ru-RU" sz="2000" b="1" dirty="0"/>
              <a:t> </a:t>
            </a:r>
            <a:r>
              <a:rPr lang="ru-RU" sz="2000" b="1" dirty="0" err="1"/>
              <a:t>половині</a:t>
            </a:r>
            <a:r>
              <a:rPr lang="ru-RU" sz="2000" b="1" dirty="0"/>
              <a:t> ХІХ ст.,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2672587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Визначальні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риси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імпресіонізму</a:t>
            </a:r>
            <a:r>
              <a:rPr lang="ru-RU" sz="2400" b="1" i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i="1" dirty="0"/>
              <a:t>*</a:t>
            </a:r>
            <a:r>
              <a:rPr lang="ru-RU" sz="2000" b="1" i="1" dirty="0" err="1"/>
              <a:t>зображується</a:t>
            </a:r>
            <a:r>
              <a:rPr lang="ru-RU" sz="2000" b="1" i="1" dirty="0"/>
              <a:t> не сам предмет, а </a:t>
            </a:r>
            <a:r>
              <a:rPr lang="ru-RU" sz="2000" b="1" i="1" dirty="0" err="1"/>
              <a:t>враження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нього</a:t>
            </a:r>
            <a:r>
              <a:rPr lang="ru-RU" sz="2000" b="1" i="1" dirty="0"/>
              <a:t>);</a:t>
            </a:r>
          </a:p>
          <a:p>
            <a:r>
              <a:rPr lang="ru-RU" sz="2000" b="1" i="1" dirty="0"/>
              <a:t>*</a:t>
            </a:r>
            <a:r>
              <a:rPr lang="ru-RU" sz="2000" b="1" i="1" dirty="0" err="1"/>
              <a:t>імпресіоністи</a:t>
            </a:r>
            <a:r>
              <a:rPr lang="ru-RU" sz="2000" b="1" i="1" dirty="0"/>
              <a:t> </a:t>
            </a:r>
            <a:r>
              <a:rPr lang="ru-RU" sz="2000" b="1" i="1" dirty="0" err="1"/>
              <a:t>орієнтуються</a:t>
            </a:r>
            <a:r>
              <a:rPr lang="ru-RU" sz="2000" b="1" i="1" dirty="0"/>
              <a:t> на </a:t>
            </a:r>
            <a:r>
              <a:rPr lang="ru-RU" sz="2000" b="1" i="1" dirty="0" err="1"/>
              <a:t>почуття</a:t>
            </a:r>
            <a:r>
              <a:rPr lang="ru-RU" sz="2000" b="1" i="1" dirty="0"/>
              <a:t>, а не на </a:t>
            </a:r>
            <a:r>
              <a:rPr lang="ru-RU" sz="2000" b="1" i="1" dirty="0" err="1"/>
              <a:t>розум</a:t>
            </a:r>
            <a:r>
              <a:rPr lang="ru-RU" sz="2000" b="1" i="1" dirty="0"/>
              <a:t>;</a:t>
            </a:r>
          </a:p>
          <a:p>
            <a:r>
              <a:rPr lang="ru-RU" sz="2000" b="1" i="1" dirty="0"/>
              <a:t>*</a:t>
            </a:r>
            <a:r>
              <a:rPr lang="ru-RU" sz="2000" b="1" i="1" dirty="0" err="1"/>
              <a:t>відмова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ідеалізації</a:t>
            </a:r>
            <a:r>
              <a:rPr lang="ru-RU" sz="2000" b="1" i="1" dirty="0"/>
              <a:t>; </a:t>
            </a:r>
          </a:p>
          <a:p>
            <a:r>
              <a:rPr lang="ru-RU" sz="2000" b="1" i="1" dirty="0"/>
              <a:t>*</a:t>
            </a:r>
            <a:r>
              <a:rPr lang="ru-RU" sz="2000" b="1" i="1" dirty="0" err="1"/>
              <a:t>часопростір</a:t>
            </a:r>
            <a:r>
              <a:rPr lang="ru-RU" sz="2000" b="1" i="1" dirty="0"/>
              <a:t> </a:t>
            </a:r>
            <a:r>
              <a:rPr lang="ru-RU" sz="2000" b="1" i="1" dirty="0" err="1"/>
              <a:t>ущільнюється</a:t>
            </a:r>
            <a:r>
              <a:rPr lang="ru-RU" sz="2000" b="1" i="1" dirty="0"/>
              <a:t> й </a:t>
            </a:r>
            <a:r>
              <a:rPr lang="ru-RU" sz="2000" b="1" i="1" dirty="0" err="1"/>
              <a:t>подрібнюється</a:t>
            </a:r>
            <a:r>
              <a:rPr lang="ru-RU" sz="2000" b="1" i="1" dirty="0"/>
              <a:t>, предметом </a:t>
            </a:r>
            <a:r>
              <a:rPr lang="ru-RU" sz="2000" b="1" i="1" dirty="0" err="1"/>
              <a:t>мистецької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зацікавленості</a:t>
            </a:r>
            <a:r>
              <a:rPr lang="ru-RU" sz="2000" b="1" i="1" dirty="0"/>
              <a:t> </a:t>
            </a:r>
            <a:r>
              <a:rPr lang="ru-RU" sz="2000" b="1" i="1" dirty="0" err="1"/>
              <a:t>стають</a:t>
            </a:r>
            <a:r>
              <a:rPr lang="ru-RU" sz="2000" b="1" i="1" dirty="0"/>
              <a:t> </a:t>
            </a:r>
            <a:r>
              <a:rPr lang="ru-RU" sz="2000" b="1" i="1" dirty="0" err="1"/>
              <a:t>уривчасті</a:t>
            </a:r>
            <a:r>
              <a:rPr lang="ru-RU" sz="2000" b="1" i="1" dirty="0"/>
              <a:t> </a:t>
            </a:r>
            <a:r>
              <a:rPr lang="ru-RU" sz="2000" b="1" i="1" dirty="0" err="1"/>
              <a:t>фрагменти</a:t>
            </a:r>
            <a:r>
              <a:rPr lang="ru-RU" sz="2000" b="1" i="1" dirty="0"/>
              <a:t>, </a:t>
            </a:r>
            <a:r>
              <a:rPr lang="ru-RU" sz="2000" b="1" i="1" dirty="0" err="1"/>
              <a:t>відбиті</a:t>
            </a:r>
            <a:r>
              <a:rPr lang="ru-RU" sz="2000" b="1" i="1" dirty="0"/>
              <a:t> у </a:t>
            </a:r>
            <a:r>
              <a:rPr lang="ru-RU" sz="2000" b="1" i="1" dirty="0" err="1"/>
              <a:t>свідомості</a:t>
            </a:r>
            <a:r>
              <a:rPr lang="ru-RU" sz="2000" b="1" i="1" dirty="0"/>
              <a:t> персонажа;</a:t>
            </a:r>
          </a:p>
          <a:p>
            <a:r>
              <a:rPr lang="ru-RU" sz="2000" b="1" i="1" dirty="0"/>
              <a:t>*герой </a:t>
            </a:r>
            <a:r>
              <a:rPr lang="ru-RU" sz="2000" b="1" i="1" dirty="0" err="1"/>
              <a:t>цікавий</a:t>
            </a:r>
            <a:r>
              <a:rPr lang="ru-RU" sz="2000" b="1" i="1" dirty="0"/>
              <a:t> «</a:t>
            </a:r>
            <a:r>
              <a:rPr lang="ru-RU" sz="2000" b="1" i="1" dirty="0" err="1"/>
              <a:t>пасивною</a:t>
            </a:r>
            <a:r>
              <a:rPr lang="ru-RU" sz="2000" b="1" i="1" dirty="0"/>
              <a:t>» </a:t>
            </a:r>
            <a:r>
              <a:rPr lang="ru-RU" sz="2000" b="1" i="1" dirty="0" err="1"/>
              <a:t>здатністю</a:t>
            </a:r>
            <a:r>
              <a:rPr lang="ru-RU" sz="2000" b="1" i="1" dirty="0"/>
              <a:t> </a:t>
            </a:r>
            <a:r>
              <a:rPr lang="ru-RU" sz="2000" b="1" i="1" dirty="0" err="1"/>
              <a:t>сприймати</a:t>
            </a:r>
            <a:r>
              <a:rPr lang="ru-RU" sz="2000" b="1" i="1" dirty="0"/>
              <a:t>, </a:t>
            </a:r>
            <a:r>
              <a:rPr lang="ru-RU" sz="2000" b="1" i="1" dirty="0" err="1"/>
              <a:t>реагувати</a:t>
            </a:r>
            <a:r>
              <a:rPr lang="ru-RU" sz="2000" b="1" i="1" dirty="0"/>
              <a:t> на </a:t>
            </a:r>
            <a:r>
              <a:rPr lang="ru-RU" sz="2000" b="1" i="1" dirty="0" err="1"/>
              <a:t>зовнішні</a:t>
            </a:r>
            <a:r>
              <a:rPr lang="ru-RU" sz="2000" b="1" i="1" dirty="0"/>
              <a:t> </a:t>
            </a:r>
            <a:r>
              <a:rPr lang="ru-RU" sz="2000" b="1" i="1" dirty="0" err="1"/>
              <a:t>збудники</a:t>
            </a:r>
            <a:r>
              <a:rPr lang="ru-RU" sz="2000" b="1" i="1" dirty="0"/>
              <a:t>, бути </a:t>
            </a:r>
            <a:r>
              <a:rPr lang="ru-RU" sz="2000" b="1" i="1" dirty="0" err="1"/>
              <a:t>носієм</a:t>
            </a:r>
            <a:r>
              <a:rPr lang="ru-RU" sz="2000" b="1" i="1" dirty="0"/>
              <a:t>, </a:t>
            </a:r>
            <a:r>
              <a:rPr lang="ru-RU" sz="2000" b="1" i="1" dirty="0" err="1"/>
              <a:t>навіть</a:t>
            </a:r>
            <a:r>
              <a:rPr lang="ru-RU" sz="2000" b="1" i="1" dirty="0"/>
              <a:t> </a:t>
            </a:r>
            <a:r>
              <a:rPr lang="ru-RU" sz="2000" b="1" i="1" dirty="0" err="1"/>
              <a:t>колекціонером</a:t>
            </a:r>
            <a:r>
              <a:rPr lang="ru-RU" sz="2000" b="1" i="1" dirty="0"/>
              <a:t> </a:t>
            </a:r>
            <a:r>
              <a:rPr lang="ru-RU" sz="2000" b="1" i="1" dirty="0" err="1"/>
              <a:t>вражень</a:t>
            </a:r>
            <a:r>
              <a:rPr lang="ru-RU" sz="2000" b="1" i="1" dirty="0"/>
              <a:t>;</a:t>
            </a:r>
          </a:p>
          <a:p>
            <a:r>
              <a:rPr lang="ru-RU" sz="2000" b="1" i="1" dirty="0"/>
              <a:t>*</a:t>
            </a:r>
            <a:r>
              <a:rPr lang="ru-RU" sz="2000" b="1" i="1" dirty="0" err="1"/>
              <a:t>найпоширенішим</a:t>
            </a:r>
            <a:r>
              <a:rPr lang="ru-RU" sz="2000" b="1" i="1" dirty="0"/>
              <a:t> жанром </a:t>
            </a:r>
            <a:r>
              <a:rPr lang="ru-RU" sz="2000" b="1" i="1" dirty="0" err="1"/>
              <a:t>імпресіонізму</a:t>
            </a:r>
            <a:r>
              <a:rPr lang="ru-RU" sz="2000" b="1" i="1" dirty="0"/>
              <a:t> </a:t>
            </a:r>
            <a:r>
              <a:rPr lang="ru-RU" sz="2000" b="1" i="1" dirty="0" err="1"/>
              <a:t>стає</a:t>
            </a:r>
            <a:r>
              <a:rPr lang="ru-RU" sz="2000" b="1" i="1" dirty="0"/>
              <a:t> новела.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2"/>
          <a:stretch/>
        </p:blipFill>
        <p:spPr bwMode="auto">
          <a:xfrm>
            <a:off x="0" y="-10886"/>
            <a:ext cx="1579563" cy="136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0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327"/>
            <a:ext cx="7024744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ПОРІВНЯННЯ ДВОХ МЕТОДІВ: </a:t>
            </a:r>
            <a:r>
              <a:rPr lang="ru-RU" sz="2400" b="1" i="1" dirty="0" smtClean="0">
                <a:solidFill>
                  <a:srgbClr val="00B050"/>
                </a:solidFill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ІМПРЕСІОНІЗМ </a:t>
            </a:r>
            <a:r>
              <a:rPr lang="ru-RU" sz="2400" b="1" i="1" dirty="0">
                <a:solidFill>
                  <a:srgbClr val="00B050"/>
                </a:solidFill>
              </a:rPr>
              <a:t>ТА РЕАЛІЗМ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367240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2340"/>
              </p:ext>
            </p:extLst>
          </p:nvPr>
        </p:nvGraphicFramePr>
        <p:xfrm>
          <a:off x="539552" y="1484784"/>
          <a:ext cx="7992887" cy="4941030"/>
        </p:xfrm>
        <a:graphic>
          <a:graphicData uri="http://schemas.openxmlformats.org/drawingml/2006/table">
            <a:tbl>
              <a:tblPr firstRow="1" firstCol="1" bandRow="1"/>
              <a:tblGrid>
                <a:gridCol w="1162002"/>
                <a:gridCol w="3487540"/>
                <a:gridCol w="3343345"/>
              </a:tblGrid>
              <a:tr h="306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Реалізм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Імпресіонізм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Портрет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Несе об’єктивну інформацію про людину ( вік, вигляд, соціальний стан, вдача тощо</a:t>
                      </a: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Фактично </a:t>
                      </a: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неінформативний, складається з </a:t>
                      </a:r>
                      <a:r>
                        <a:rPr lang="uk-UA" sz="1300" b="1" dirty="0" err="1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кольористичних</a:t>
                      </a: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деталей.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Пейзаж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Точно окреслює місце подій, характеризує суспільство, епоху.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Не містить відомостей про ландшафт, замість них подаються звукові </a:t>
                      </a: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враження.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Герой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Прагнення до типізації і </a:t>
                      </a: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узагальнення.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Кожна людина індивідуальна, тому є щось незбагненне в її поведінці, психіці, навіть у перебігу життя.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Дійсність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Є такою, якою ми її бачимо, все піддається вивченню, має певну причину, відбувається в певній послідовності за законами логіки.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Зображення дійсності в момент сприйняття. Письменник висловлює своє враження від </a:t>
                      </a:r>
                      <a:r>
                        <a:rPr lang="uk-UA" sz="1300" b="1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вражень.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8" marR="61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8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89" y="1250504"/>
            <a:ext cx="7024744" cy="64807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Елементи </a:t>
            </a:r>
            <a:br>
              <a:rPr lang="uk-UA" sz="3600" b="1" dirty="0" smtClean="0">
                <a:solidFill>
                  <a:srgbClr val="00B050"/>
                </a:solidFill>
              </a:rPr>
            </a:br>
            <a:r>
              <a:rPr lang="uk-UA" sz="3600" b="1" dirty="0" smtClean="0">
                <a:solidFill>
                  <a:srgbClr val="00B050"/>
                </a:solidFill>
              </a:rPr>
              <a:t>імпресіонізму</a:t>
            </a:r>
            <a:br>
              <a:rPr lang="uk-UA" sz="3600" b="1" dirty="0" smtClean="0">
                <a:solidFill>
                  <a:srgbClr val="00B050"/>
                </a:solidFill>
              </a:rPr>
            </a:b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</a:rPr>
              <a:t>в</a:t>
            </a:r>
            <a:r>
              <a:rPr lang="uk-UA" sz="3600" b="1" dirty="0" smtClean="0">
                <a:solidFill>
                  <a:srgbClr val="00B050"/>
                </a:solidFill>
              </a:rPr>
              <a:t> новелі: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1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367" y="19888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Зорові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образи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 err="1"/>
              <a:t>Сивий</a:t>
            </a:r>
            <a:r>
              <a:rPr lang="ru-RU" sz="2800" b="1" i="1" dirty="0"/>
              <a:t> степ; </a:t>
            </a:r>
            <a:r>
              <a:rPr lang="ru-RU" sz="2800" b="1" i="1" dirty="0" err="1"/>
              <a:t>важкий</a:t>
            </a:r>
            <a:r>
              <a:rPr lang="ru-RU" sz="2800" b="1" i="1" dirty="0"/>
              <a:t> колос </a:t>
            </a:r>
            <a:r>
              <a:rPr lang="ru-RU" sz="2800" b="1" i="1" dirty="0" err="1"/>
              <a:t>схилився</a:t>
            </a:r>
            <a:r>
              <a:rPr lang="ru-RU" sz="2800" b="1" i="1" dirty="0"/>
              <a:t> до </a:t>
            </a:r>
            <a:r>
              <a:rPr lang="ru-RU" sz="2800" b="1" i="1" dirty="0" err="1"/>
              <a:t>землі</a:t>
            </a:r>
            <a:r>
              <a:rPr lang="ru-RU" sz="2800" b="1" i="1" dirty="0"/>
              <a:t>; </a:t>
            </a:r>
            <a:r>
              <a:rPr lang="ru-RU" sz="2800" b="1" i="1" dirty="0" err="1"/>
              <a:t>старий</a:t>
            </a:r>
            <a:r>
              <a:rPr lang="ru-RU" sz="2800" b="1" i="1" dirty="0"/>
              <a:t> </a:t>
            </a:r>
            <a:r>
              <a:rPr lang="ru-RU" sz="2800" b="1" i="1" dirty="0" err="1"/>
              <a:t>чорногуз</a:t>
            </a:r>
            <a:r>
              <a:rPr lang="ru-RU" sz="2800" b="1" i="1" dirty="0"/>
              <a:t>; </a:t>
            </a:r>
            <a:r>
              <a:rPr lang="ru-RU" sz="2800" b="1" i="1" dirty="0" err="1"/>
              <a:t>сірі</a:t>
            </a:r>
            <a:r>
              <a:rPr lang="ru-RU" sz="2800" b="1" i="1" dirty="0"/>
              <a:t>, </a:t>
            </a:r>
            <a:r>
              <a:rPr lang="ru-RU" sz="2800" b="1" i="1" dirty="0" err="1"/>
              <a:t>гарні</a:t>
            </a:r>
            <a:r>
              <a:rPr lang="ru-RU" sz="2800" b="1" i="1" dirty="0"/>
              <a:t> </a:t>
            </a:r>
            <a:r>
              <a:rPr lang="ru-RU" sz="2800" b="1" i="1" dirty="0" err="1"/>
              <a:t>очі</a:t>
            </a:r>
            <a:r>
              <a:rPr lang="ru-RU" sz="2800" b="1" i="1" dirty="0"/>
              <a:t>, </a:t>
            </a:r>
            <a:r>
              <a:rPr lang="ru-RU" sz="2800" b="1" i="1" dirty="0" err="1"/>
              <a:t>розпатланий</a:t>
            </a:r>
            <a:r>
              <a:rPr lang="ru-RU" sz="2800" b="1" i="1" dirty="0"/>
              <a:t> чуб, </a:t>
            </a:r>
            <a:r>
              <a:rPr lang="ru-RU" sz="2800" b="1" i="1" dirty="0" err="1"/>
              <a:t>ще</a:t>
            </a:r>
            <a:r>
              <a:rPr lang="ru-RU" sz="2800" b="1" i="1" dirty="0"/>
              <a:t> </a:t>
            </a:r>
            <a:r>
              <a:rPr lang="ru-RU" sz="2800" b="1" i="1" dirty="0" err="1"/>
              <a:t>дитяче</a:t>
            </a:r>
            <a:r>
              <a:rPr lang="ru-RU" sz="2800" b="1" i="1" dirty="0"/>
              <a:t> </a:t>
            </a:r>
            <a:r>
              <a:rPr lang="ru-RU" sz="2800" b="1" i="1" dirty="0" err="1"/>
              <a:t>обличчя</a:t>
            </a:r>
            <a:r>
              <a:rPr lang="ru-RU" sz="2800" b="1" i="1" dirty="0"/>
              <a:t>; </a:t>
            </a:r>
            <a:r>
              <a:rPr lang="ru-RU" sz="2800" b="1" i="1" dirty="0" err="1"/>
              <a:t>крайкована</a:t>
            </a:r>
            <a:r>
              <a:rPr lang="ru-RU" sz="2800" b="1" i="1" dirty="0"/>
              <a:t> </a:t>
            </a:r>
            <a:r>
              <a:rPr lang="ru-RU" sz="2800" b="1" i="1" dirty="0" err="1"/>
              <a:t>синіми</a:t>
            </a:r>
            <a:r>
              <a:rPr lang="ru-RU" sz="2800" b="1" i="1" dirty="0"/>
              <a:t> </a:t>
            </a:r>
            <a:r>
              <a:rPr lang="ru-RU" sz="2800" b="1" i="1" dirty="0" err="1"/>
              <a:t>льонами</a:t>
            </a:r>
            <a:r>
              <a:rPr lang="ru-RU" sz="2800" b="1" i="1" dirty="0"/>
              <a:t> плахта з </a:t>
            </a:r>
            <a:r>
              <a:rPr lang="ru-RU" sz="2800" b="1" i="1" dirty="0" err="1"/>
              <a:t>вівса</a:t>
            </a:r>
            <a:r>
              <a:rPr lang="ru-RU" sz="2800" b="1" i="1" dirty="0"/>
              <a:t>, ячменю…; копит </a:t>
            </a:r>
            <a:r>
              <a:rPr lang="ru-RU" sz="2800" b="1" i="1" dirty="0" err="1"/>
              <a:t>горить</a:t>
            </a:r>
            <a:r>
              <a:rPr lang="ru-RU" sz="2800" b="1" i="1" dirty="0"/>
              <a:t> </a:t>
            </a:r>
            <a:r>
              <a:rPr lang="ru-RU" sz="2800" b="1" i="1" dirty="0" err="1"/>
              <a:t>під</a:t>
            </a:r>
            <a:r>
              <a:rPr lang="ru-RU" sz="2800" b="1" i="1" dirty="0"/>
              <a:t> </a:t>
            </a:r>
            <a:r>
              <a:rPr lang="ru-RU" sz="2800" b="1" i="1" dirty="0" err="1"/>
              <a:t>сонцем</a:t>
            </a:r>
            <a:r>
              <a:rPr lang="ru-RU" sz="2800" b="1" i="1" dirty="0"/>
              <a:t>; </a:t>
            </a:r>
            <a:r>
              <a:rPr lang="ru-RU" sz="2800" b="1" i="1" dirty="0" err="1"/>
              <a:t>степова</a:t>
            </a:r>
            <a:r>
              <a:rPr lang="ru-RU" sz="2800" b="1" i="1" dirty="0"/>
              <a:t> дичка – запалена, </a:t>
            </a:r>
            <a:r>
              <a:rPr lang="ru-RU" sz="2800" b="1" i="1" dirty="0" err="1"/>
              <a:t>засмажена</a:t>
            </a:r>
            <a:r>
              <a:rPr lang="ru-RU" sz="2800" b="1" i="1" dirty="0"/>
              <a:t> (</a:t>
            </a:r>
            <a:r>
              <a:rPr lang="ru-RU" sz="2800" b="1" i="1" dirty="0" err="1"/>
              <a:t>дівчина</a:t>
            </a:r>
            <a:r>
              <a:rPr lang="ru-RU" sz="2800" b="1" i="1" dirty="0"/>
              <a:t> </a:t>
            </a:r>
            <a:r>
              <a:rPr lang="ru-RU" sz="2800" b="1" i="1" dirty="0" err="1"/>
              <a:t>Уляна</a:t>
            </a:r>
            <a:r>
              <a:rPr lang="ru-RU" sz="2800" b="1" i="1" dirty="0"/>
              <a:t>); </a:t>
            </a:r>
            <a:r>
              <a:rPr lang="ru-RU" sz="2800" b="1" i="1" dirty="0" err="1"/>
              <a:t>гарно</a:t>
            </a:r>
            <a:r>
              <a:rPr lang="ru-RU" sz="2800" b="1" i="1" dirty="0"/>
              <a:t> </a:t>
            </a:r>
            <a:r>
              <a:rPr lang="ru-RU" sz="2800" b="1" i="1" dirty="0" err="1"/>
              <a:t>вишита</a:t>
            </a:r>
            <a:r>
              <a:rPr lang="ru-RU" sz="2800" b="1" i="1" dirty="0"/>
              <a:t> мережка.</a:t>
            </a:r>
          </a:p>
        </p:txBody>
      </p:sp>
      <p:pic>
        <p:nvPicPr>
          <p:cNvPr id="6" name="Рисунок 5" descr="http://zoompix.ru/photo/8/rozh_pole_solnce_1680x1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0" y="0"/>
            <a:ext cx="408102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20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4-tub-ua.yandex.net/i?id=249748402-15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0411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361"/>
            <a:ext cx="2667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1581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Слухові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образи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 err="1"/>
              <a:t>Сонце</a:t>
            </a:r>
            <a:r>
              <a:rPr lang="ru-RU" sz="2800" b="1" i="1" dirty="0"/>
              <a:t>… </a:t>
            </a:r>
            <a:r>
              <a:rPr lang="ru-RU" sz="2800" b="1" i="1" dirty="0" err="1"/>
              <a:t>сміється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r>
              <a:rPr lang="ru-RU" sz="2800" b="1" i="1" dirty="0" smtClean="0"/>
              <a:t>з </a:t>
            </a:r>
            <a:r>
              <a:rPr lang="ru-RU" sz="2800" b="1" i="1" dirty="0"/>
              <a:t>мене </a:t>
            </a:r>
            <a:r>
              <a:rPr lang="ru-RU" sz="2800" b="1" i="1" dirty="0" err="1"/>
              <a:t>крильцями</a:t>
            </a:r>
            <a:r>
              <a:rPr lang="ru-RU" sz="2800" b="1" i="1" dirty="0"/>
              <a:t> </a:t>
            </a:r>
            <a:r>
              <a:rPr lang="ru-RU" sz="2800" b="1" i="1" dirty="0" err="1"/>
              <a:t>бджіл</a:t>
            </a:r>
            <a:r>
              <a:rPr lang="ru-RU" sz="2800" b="1" i="1" dirty="0"/>
              <a:t>: «</a:t>
            </a:r>
            <a:r>
              <a:rPr lang="ru-RU" sz="2800" b="1" i="1" dirty="0" err="1"/>
              <a:t>дізік</a:t>
            </a:r>
            <a:r>
              <a:rPr lang="ru-RU" sz="2800" b="1" i="1" dirty="0"/>
              <a:t>, </a:t>
            </a:r>
            <a:r>
              <a:rPr lang="ru-RU" sz="2800" b="1" i="1" dirty="0" err="1"/>
              <a:t>дізік</a:t>
            </a:r>
            <a:r>
              <a:rPr lang="ru-RU" sz="2800" b="1" i="1" dirty="0" smtClean="0"/>
              <a:t>…»;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у мене почали </a:t>
            </a:r>
            <a:r>
              <a:rPr lang="ru-RU" sz="2800" b="1" i="1" dirty="0" err="1"/>
              <a:t>дзвонити</a:t>
            </a:r>
            <a:r>
              <a:rPr lang="ru-RU" sz="2800" b="1" i="1" dirty="0"/>
              <a:t> коси, </a:t>
            </a:r>
            <a:r>
              <a:rPr lang="ru-RU" sz="2800" b="1" i="1" dirty="0" err="1"/>
              <a:t>серпи</a:t>
            </a:r>
            <a:r>
              <a:rPr lang="ru-RU" sz="2800" b="1" i="1" dirty="0"/>
              <a:t>; солдат… </a:t>
            </a:r>
            <a:r>
              <a:rPr lang="ru-RU" sz="2800" b="1" i="1" dirty="0" err="1"/>
              <a:t>вигукує</a:t>
            </a:r>
            <a:r>
              <a:rPr lang="ru-RU" sz="2800" b="1" i="1" dirty="0"/>
              <a:t>, </a:t>
            </a:r>
            <a:r>
              <a:rPr lang="ru-RU" sz="2800" b="1" i="1" dirty="0" err="1"/>
              <a:t>стріляючи</a:t>
            </a:r>
            <a:r>
              <a:rPr lang="ru-RU" sz="2800" b="1" i="1" dirty="0"/>
              <a:t> з </a:t>
            </a:r>
            <a:r>
              <a:rPr lang="ru-RU" sz="2800" b="1" i="1" dirty="0" err="1"/>
              <a:t>ляку</a:t>
            </a:r>
            <a:r>
              <a:rPr lang="ru-RU" sz="2800" b="1" i="1" dirty="0"/>
              <a:t>; степ… </a:t>
            </a:r>
            <a:r>
              <a:rPr lang="ru-RU" sz="2800" b="1" i="1" dirty="0" err="1"/>
              <a:t>дзвонить</a:t>
            </a:r>
            <a:r>
              <a:rPr lang="ru-RU" sz="2800" b="1" i="1" dirty="0"/>
              <a:t> </a:t>
            </a:r>
            <a:r>
              <a:rPr lang="ru-RU" sz="2800" b="1" i="1" dirty="0" err="1"/>
              <a:t>хвилями</a:t>
            </a:r>
            <a:r>
              <a:rPr lang="ru-RU" sz="2800" b="1" i="1" dirty="0"/>
              <a:t>; </a:t>
            </a:r>
            <a:r>
              <a:rPr lang="ru-RU" sz="2800" b="1" i="1" dirty="0" err="1"/>
              <a:t>десь</a:t>
            </a:r>
            <a:r>
              <a:rPr lang="ru-RU" sz="2800" b="1" i="1" dirty="0"/>
              <a:t> над ухом </a:t>
            </a:r>
            <a:r>
              <a:rPr lang="ru-RU" sz="2800" b="1" i="1" dirty="0" err="1"/>
              <a:t>б’ється</a:t>
            </a:r>
            <a:r>
              <a:rPr lang="ru-RU" sz="2800" b="1" i="1" dirty="0"/>
              <a:t> </a:t>
            </a:r>
            <a:r>
              <a:rPr lang="ru-RU" sz="2800" b="1" i="1" dirty="0" err="1"/>
              <a:t>крильцями</a:t>
            </a:r>
            <a:r>
              <a:rPr lang="ru-RU" sz="2800" b="1" i="1" dirty="0"/>
              <a:t> </a:t>
            </a:r>
            <a:r>
              <a:rPr lang="ru-RU" sz="2800" b="1" i="1" dirty="0" err="1"/>
              <a:t>джміль</a:t>
            </a:r>
            <a:r>
              <a:rPr lang="ru-RU" sz="2800" b="1" i="1" dirty="0"/>
              <a:t>, гуде; </a:t>
            </a:r>
            <a:r>
              <a:rPr lang="ru-RU" sz="2800" b="1" i="1" dirty="0" err="1"/>
              <a:t>нерви</a:t>
            </a:r>
            <a:r>
              <a:rPr lang="ru-RU" sz="2800" b="1" i="1" dirty="0"/>
              <a:t> уже не </a:t>
            </a:r>
            <a:r>
              <a:rPr lang="ru-RU" sz="2800" b="1" i="1" dirty="0" err="1"/>
              <a:t>співають</a:t>
            </a:r>
            <a:r>
              <a:rPr lang="ru-RU" sz="2800" b="1" i="1" dirty="0"/>
              <a:t>, а </a:t>
            </a:r>
            <a:r>
              <a:rPr lang="ru-RU" sz="2800" b="1" i="1" dirty="0" err="1"/>
              <a:t>тільки</a:t>
            </a:r>
            <a:r>
              <a:rPr lang="ru-RU" sz="2800" b="1" i="1" dirty="0"/>
              <a:t> </a:t>
            </a:r>
            <a:r>
              <a:rPr lang="ru-RU" sz="2800" b="1" i="1" dirty="0" err="1"/>
              <a:t>дзвонять</a:t>
            </a:r>
            <a:r>
              <a:rPr lang="ru-RU" sz="2800" b="1" i="1" dirty="0"/>
              <a:t> тихо: «</a:t>
            </a:r>
            <a:r>
              <a:rPr lang="ru-RU" sz="2800" b="1" i="1" dirty="0" err="1"/>
              <a:t>Дзінь</a:t>
            </a:r>
            <a:r>
              <a:rPr lang="ru-RU" sz="2800" b="1" i="1" dirty="0"/>
              <a:t>, </a:t>
            </a:r>
            <a:r>
              <a:rPr lang="ru-RU" sz="2800" b="1" i="1" dirty="0" err="1"/>
              <a:t>дінь</a:t>
            </a:r>
            <a:r>
              <a:rPr lang="ru-RU" sz="2800" b="1" i="1" dirty="0"/>
              <a:t>!..»; впало на дорогу </a:t>
            </a:r>
            <a:r>
              <a:rPr lang="ru-RU" sz="2800" b="1" i="1" dirty="0" err="1"/>
              <a:t>її</a:t>
            </a:r>
            <a:r>
              <a:rPr lang="ru-RU" sz="2800" b="1" i="1" dirty="0"/>
              <a:t> слово: – </a:t>
            </a:r>
            <a:r>
              <a:rPr lang="ru-RU" sz="2800" b="1" i="1" dirty="0" err="1"/>
              <a:t>змінилася</a:t>
            </a:r>
            <a:r>
              <a:rPr lang="ru-RU" sz="2800" b="1" i="1" dirty="0"/>
              <a:t>; шептали колоски; </a:t>
            </a:r>
            <a:r>
              <a:rPr lang="ru-RU" sz="2800" b="1" i="1" dirty="0" err="1"/>
              <a:t>дзвонить</a:t>
            </a:r>
            <a:r>
              <a:rPr lang="ru-RU" sz="2800" b="1" i="1" dirty="0"/>
              <a:t> у такт степу </a:t>
            </a:r>
            <a:r>
              <a:rPr lang="ru-RU" sz="2800" b="1" i="1" dirty="0" err="1"/>
              <a:t>моє</a:t>
            </a:r>
            <a:r>
              <a:rPr lang="ru-RU" sz="2800" b="1" i="1" dirty="0"/>
              <a:t> </a:t>
            </a:r>
            <a:r>
              <a:rPr lang="ru-RU" sz="2800" b="1" i="1" dirty="0" err="1"/>
              <a:t>серце</a:t>
            </a:r>
            <a:r>
              <a:rPr lang="ru-RU" sz="2800" b="1" i="1" dirty="0"/>
              <a:t>.</a:t>
            </a:r>
          </a:p>
          <a:p>
            <a:r>
              <a:rPr lang="ru-RU" sz="2800" b="1" i="1" dirty="0" err="1">
                <a:solidFill>
                  <a:srgbClr val="FF0000"/>
                </a:solidFill>
              </a:rPr>
              <a:t>Нюхові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запахові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образи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смакові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дотикові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/>
              <a:t>Городи пахнуть полином, </a:t>
            </a:r>
            <a:r>
              <a:rPr lang="ru-RU" sz="2800" b="1" i="1" dirty="0" err="1"/>
              <a:t>м’ятою</a:t>
            </a:r>
            <a:r>
              <a:rPr lang="ru-RU" sz="2800" b="1" i="1" dirty="0"/>
              <a:t> </a:t>
            </a:r>
            <a:r>
              <a:rPr lang="ru-RU" sz="2800" b="1" i="1" dirty="0" err="1"/>
              <a:t>п’яні</a:t>
            </a:r>
            <a:r>
              <a:rPr lang="ru-RU" sz="2800" b="1" i="1" dirty="0"/>
              <a:t> гречки; </a:t>
            </a:r>
            <a:r>
              <a:rPr lang="ru-RU" sz="2800" b="1" i="1" dirty="0" err="1"/>
              <a:t>вітер</a:t>
            </a:r>
            <a:r>
              <a:rPr lang="ru-RU" sz="2800" b="1" i="1" dirty="0"/>
              <a:t> … </a:t>
            </a:r>
            <a:r>
              <a:rPr lang="ru-RU" sz="2800" b="1" i="1" dirty="0" err="1"/>
              <a:t>теплий</a:t>
            </a:r>
            <a:r>
              <a:rPr lang="ru-RU" sz="2800" b="1" i="1" dirty="0"/>
              <a:t>, </a:t>
            </a:r>
            <a:r>
              <a:rPr lang="ru-RU" sz="2800" b="1" i="1" dirty="0" err="1"/>
              <a:t>ніжний</a:t>
            </a:r>
            <a:r>
              <a:rPr lang="ru-RU" sz="2800" b="1" i="1" dirty="0"/>
              <a:t> </a:t>
            </a:r>
            <a:r>
              <a:rPr lang="ru-RU" sz="2800" b="1" i="1" dirty="0" err="1"/>
              <a:t>гарячий</a:t>
            </a:r>
            <a:r>
              <a:rPr lang="ru-RU" sz="2800" b="1" i="1" dirty="0"/>
              <a:t> </a:t>
            </a:r>
            <a:r>
              <a:rPr lang="ru-RU" sz="2800" b="1" i="1" dirty="0" err="1"/>
              <a:t>вітер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7875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3-tub-ua.yandex.net/i?id=80030666-3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" y="14400"/>
            <a:ext cx="1546275" cy="205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877" y="1940639"/>
            <a:ext cx="7528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Новела «В житах» з </a:t>
            </a:r>
            <a:r>
              <a:rPr lang="ru-RU" sz="2400" b="1" i="1" dirty="0" err="1"/>
              <a:t>однойменної</a:t>
            </a:r>
            <a:r>
              <a:rPr lang="ru-RU" sz="2400" b="1" i="1" dirty="0"/>
              <a:t> </a:t>
            </a:r>
            <a:r>
              <a:rPr lang="ru-RU" sz="2400" b="1" i="1" dirty="0" err="1"/>
              <a:t>збірки</a:t>
            </a:r>
            <a:r>
              <a:rPr lang="ru-RU" sz="2400" b="1" i="1" dirty="0"/>
              <a:t> </a:t>
            </a:r>
            <a:r>
              <a:rPr lang="ru-RU" sz="2400" b="1" i="1" dirty="0" err="1"/>
              <a:t>засвідчує</a:t>
            </a:r>
            <a:r>
              <a:rPr lang="ru-RU" sz="2400" b="1" i="1" dirty="0"/>
              <a:t> </a:t>
            </a:r>
            <a:r>
              <a:rPr lang="ru-RU" sz="2400" b="1" i="1" dirty="0" err="1"/>
              <a:t>орієнтацію</a:t>
            </a:r>
            <a:r>
              <a:rPr lang="ru-RU" sz="2400" b="1" i="1" dirty="0"/>
              <a:t> </a:t>
            </a:r>
            <a:r>
              <a:rPr lang="ru-RU" sz="2400" b="1" i="1" dirty="0" err="1"/>
              <a:t>письменника</a:t>
            </a:r>
            <a:r>
              <a:rPr lang="ru-RU" sz="2400" b="1" i="1" dirty="0"/>
              <a:t> на </a:t>
            </a:r>
            <a:r>
              <a:rPr lang="ru-RU" sz="2400" b="1" i="1" dirty="0" err="1">
                <a:solidFill>
                  <a:srgbClr val="00B050"/>
                </a:solidFill>
              </a:rPr>
              <a:t>стефанівський</a:t>
            </a:r>
            <a:r>
              <a:rPr lang="ru-RU" sz="2400" b="1" i="1" dirty="0"/>
              <a:t> тип </a:t>
            </a:r>
            <a:r>
              <a:rPr lang="ru-RU" sz="2400" b="1" i="1" dirty="0" smtClean="0"/>
              <a:t>письма.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80662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Вона  </a:t>
            </a:r>
            <a:r>
              <a:rPr lang="ru-RU" sz="2400" b="1" i="1" dirty="0" err="1"/>
              <a:t>досить</a:t>
            </a:r>
            <a:r>
              <a:rPr lang="ru-RU" sz="2400" b="1" i="1" dirty="0"/>
              <a:t> коротенька за </a:t>
            </a:r>
            <a:r>
              <a:rPr lang="ru-RU" sz="2400" b="1" i="1" dirty="0" err="1"/>
              <a:t>обсягом</a:t>
            </a:r>
            <a:r>
              <a:rPr lang="ru-RU" sz="2400" b="1" i="1" dirty="0"/>
              <a:t>, </a:t>
            </a:r>
            <a:r>
              <a:rPr lang="ru-RU" sz="2400" b="1" i="1" dirty="0" err="1"/>
              <a:t>має</a:t>
            </a:r>
            <a:r>
              <a:rPr lang="ru-RU" sz="2400" b="1" i="1" dirty="0"/>
              <a:t> </a:t>
            </a:r>
            <a:r>
              <a:rPr lang="ru-RU" sz="2400" b="1" i="1" dirty="0" err="1"/>
              <a:t>досить</a:t>
            </a:r>
            <a:r>
              <a:rPr lang="ru-RU" sz="2400" b="1" i="1" dirty="0"/>
              <a:t> </a:t>
            </a:r>
            <a:r>
              <a:rPr lang="ru-RU" sz="2400" b="1" i="1" dirty="0" err="1"/>
              <a:t>суттєве</a:t>
            </a:r>
            <a:r>
              <a:rPr lang="ru-RU" sz="2400" b="1" i="1" dirty="0"/>
              <a:t> </a:t>
            </a:r>
            <a:r>
              <a:rPr lang="ru-RU" sz="2400" b="1" i="1" dirty="0" err="1"/>
              <a:t>значення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оскільки</a:t>
            </a:r>
            <a:r>
              <a:rPr lang="ru-RU" sz="2400" b="1" i="1" dirty="0"/>
              <a:t> </a:t>
            </a:r>
            <a:r>
              <a:rPr lang="ru-RU" sz="2400" b="1" i="1" dirty="0" err="1"/>
              <a:t>саме</a:t>
            </a:r>
            <a:r>
              <a:rPr lang="ru-RU" sz="2400" b="1" i="1" dirty="0"/>
              <a:t> </a:t>
            </a:r>
            <a:r>
              <a:rPr lang="ru-RU" sz="2400" b="1" i="1" dirty="0" err="1"/>
              <a:t>ця</a:t>
            </a:r>
            <a:r>
              <a:rPr lang="ru-RU" sz="2400" b="1" i="1" dirty="0"/>
              <a:t> риса є </a:t>
            </a:r>
            <a:r>
              <a:rPr lang="ru-RU" sz="2400" b="1" i="1" dirty="0" err="1"/>
              <a:t>найхарактернішою</a:t>
            </a:r>
            <a:r>
              <a:rPr lang="ru-RU" sz="2400" b="1" i="1" dirty="0"/>
              <a:t> в </a:t>
            </a:r>
            <a:r>
              <a:rPr lang="ru-RU" sz="2400" b="1" i="1" dirty="0" err="1"/>
              <a:t>письмі</a:t>
            </a:r>
            <a:r>
              <a:rPr lang="ru-RU" sz="2400" b="1" i="1" dirty="0"/>
              <a:t> Г. Косинки: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умів</a:t>
            </a:r>
            <a:r>
              <a:rPr lang="ru-RU" sz="2400" b="1" i="1" dirty="0"/>
              <a:t> </a:t>
            </a:r>
            <a:r>
              <a:rPr lang="ru-RU" sz="2400" b="1" i="1" dirty="0" err="1"/>
              <a:t>декількома</a:t>
            </a:r>
            <a:r>
              <a:rPr lang="ru-RU" sz="2400" b="1" i="1" dirty="0"/>
              <a:t> фразами, нюансом </a:t>
            </a:r>
            <a:r>
              <a:rPr lang="ru-RU" sz="2400" b="1" i="1" dirty="0" err="1"/>
              <a:t>світлотіней</a:t>
            </a:r>
            <a:r>
              <a:rPr lang="ru-RU" sz="2400" b="1" i="1" dirty="0"/>
              <a:t>, образом </a:t>
            </a:r>
            <a:r>
              <a:rPr lang="ru-RU" sz="2400" b="1" i="1" dirty="0" err="1"/>
              <a:t>або</a:t>
            </a:r>
            <a:r>
              <a:rPr lang="ru-RU" sz="2400" b="1" i="1" dirty="0"/>
              <a:t> символом </a:t>
            </a:r>
            <a:r>
              <a:rPr lang="ru-RU" sz="2400" b="1" i="1" dirty="0" err="1"/>
              <a:t>передати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найширшу</a:t>
            </a:r>
            <a:r>
              <a:rPr lang="ru-RU" sz="2400" b="1" i="1" dirty="0"/>
              <a:t> гаму </a:t>
            </a:r>
            <a:r>
              <a:rPr lang="ru-RU" sz="2400" b="1" i="1" dirty="0" err="1"/>
              <a:t>почуттів</a:t>
            </a:r>
            <a:r>
              <a:rPr lang="ru-RU" sz="2400" b="1" i="1" dirty="0"/>
              <a:t>, думок, </a:t>
            </a:r>
            <a:r>
              <a:rPr lang="ru-RU" sz="2400" b="1" i="1" dirty="0" err="1"/>
              <a:t>ідей</a:t>
            </a:r>
            <a:r>
              <a:rPr lang="ru-RU" sz="2400" b="1" i="1" dirty="0"/>
              <a:t>. </a:t>
            </a:r>
            <a:r>
              <a:rPr lang="ru-RU" sz="2400" b="1" i="1" dirty="0" err="1"/>
              <a:t>Недарма</a:t>
            </a:r>
            <a:r>
              <a:rPr lang="ru-RU" sz="2400" b="1" i="1" dirty="0"/>
              <a:t> ж </a:t>
            </a:r>
            <a:r>
              <a:rPr lang="ru-RU" sz="2400" b="1" i="1" dirty="0" err="1"/>
              <a:t>класик</a:t>
            </a:r>
            <a:r>
              <a:rPr lang="ru-RU" sz="2400" b="1" i="1" dirty="0"/>
              <a:t> </a:t>
            </a:r>
            <a:r>
              <a:rPr lang="ru-RU" sz="2400" b="1" i="1" dirty="0" err="1"/>
              <a:t>української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новелістики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00B050"/>
                </a:solidFill>
              </a:rPr>
              <a:t>Василь </a:t>
            </a:r>
            <a:r>
              <a:rPr lang="ru-RU" sz="2400" b="1" i="1" dirty="0" err="1">
                <a:solidFill>
                  <a:srgbClr val="00B050"/>
                </a:solidFill>
              </a:rPr>
              <a:t>Стефаник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</a:rPr>
              <a:t>називав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</a:rPr>
              <a:t>Григорія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</a:rPr>
              <a:t>своїм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</a:rPr>
              <a:t>онуком</a:t>
            </a:r>
            <a:r>
              <a:rPr lang="ru-RU" sz="2400" b="1" i="1" dirty="0"/>
              <a:t>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96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04456" cy="757888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</a:rPr>
              <a:t>Назва</a:t>
            </a:r>
            <a:r>
              <a:rPr lang="ru-RU" b="1" i="1" dirty="0" smtClean="0">
                <a:solidFill>
                  <a:srgbClr val="00B050"/>
                </a:solidFill>
              </a:rPr>
              <a:t> новели: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2474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err="1" smtClean="0"/>
              <a:t>Корній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Дізіка</a:t>
            </a:r>
            <a:r>
              <a:rPr lang="ru-RU" sz="3200" b="1" i="1" dirty="0"/>
              <a:t>, </a:t>
            </a:r>
            <a:r>
              <a:rPr lang="ru-RU" sz="3200" b="1" i="1" dirty="0" err="1"/>
              <a:t>від</a:t>
            </a:r>
            <a:r>
              <a:rPr lang="ru-RU" sz="3200" b="1" i="1" dirty="0"/>
              <a:t> особи </a:t>
            </a:r>
            <a:r>
              <a:rPr lang="ru-RU" sz="3200" b="1" i="1" dirty="0" err="1"/>
              <a:t>якого</a:t>
            </a:r>
            <a:r>
              <a:rPr lang="ru-RU" sz="3200" b="1" i="1" dirty="0"/>
              <a:t> </a:t>
            </a:r>
            <a:r>
              <a:rPr lang="ru-RU" sz="3200" b="1" i="1" dirty="0" err="1"/>
              <a:t>ведеться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розповідь</a:t>
            </a:r>
            <a:r>
              <a:rPr lang="ru-RU" sz="3200" b="1" i="1" dirty="0"/>
              <a:t>,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зі</a:t>
            </a:r>
            <a:r>
              <a:rPr lang="ru-RU" sz="3200" b="1" i="1" dirty="0"/>
              <a:t> </a:t>
            </a:r>
            <a:r>
              <a:rPr lang="ru-RU" sz="3200" b="1" i="1" dirty="0" err="1"/>
              <a:t>своєї</a:t>
            </a:r>
            <a:r>
              <a:rPr lang="ru-RU" sz="3200" b="1" i="1" dirty="0"/>
              <a:t> </a:t>
            </a:r>
            <a:r>
              <a:rPr lang="ru-RU" sz="3200" b="1" i="1" dirty="0" err="1"/>
              <a:t>волі</a:t>
            </a:r>
            <a:r>
              <a:rPr lang="ru-RU" sz="3200" b="1" i="1" dirty="0"/>
              <a:t> </a:t>
            </a:r>
            <a:r>
              <a:rPr lang="ru-RU" sz="3200" b="1" i="1" dirty="0" err="1"/>
              <a:t>опинився</a:t>
            </a:r>
            <a:r>
              <a:rPr lang="ru-RU" sz="3200" b="1" i="1" dirty="0"/>
              <a:t> в </a:t>
            </a:r>
            <a:r>
              <a:rPr lang="ru-RU" sz="3200" b="1" i="1" dirty="0" err="1"/>
              <a:t>банді</a:t>
            </a:r>
            <a:r>
              <a:rPr lang="ru-RU" sz="3200" b="1" i="1" dirty="0"/>
              <a:t> </a:t>
            </a:r>
            <a:r>
              <a:rPr lang="ru-RU" sz="3200" b="1" i="1" dirty="0" err="1"/>
              <a:t>отамана</a:t>
            </a:r>
            <a:r>
              <a:rPr lang="ru-RU" sz="3200" b="1" i="1" dirty="0"/>
              <a:t> </a:t>
            </a:r>
            <a:r>
              <a:rPr lang="ru-RU" sz="3200" b="1" i="1" dirty="0" err="1"/>
              <a:t>Гострого</a:t>
            </a:r>
            <a:r>
              <a:rPr lang="ru-RU" sz="3200" b="1" i="1" dirty="0"/>
              <a:t>, тому став дезертиром і </a:t>
            </a:r>
            <a:r>
              <a:rPr lang="ru-RU" sz="3200" b="1" i="1" dirty="0" err="1">
                <a:solidFill>
                  <a:srgbClr val="00B050"/>
                </a:solidFill>
              </a:rPr>
              <a:t>переховувся</a:t>
            </a:r>
            <a:r>
              <a:rPr lang="ru-RU" sz="3200" b="1" i="1" dirty="0">
                <a:solidFill>
                  <a:srgbClr val="00B050"/>
                </a:solidFill>
              </a:rPr>
              <a:t> в житах. </a:t>
            </a:r>
            <a:r>
              <a:rPr lang="ru-RU" sz="3200" b="1" i="1" dirty="0" err="1">
                <a:solidFill>
                  <a:srgbClr val="00B050"/>
                </a:solidFill>
              </a:rPr>
              <a:t>Звідси</a:t>
            </a:r>
            <a:r>
              <a:rPr lang="ru-RU" sz="3200" b="1" i="1" dirty="0">
                <a:solidFill>
                  <a:srgbClr val="00B050"/>
                </a:solidFill>
              </a:rPr>
              <a:t> — </a:t>
            </a:r>
            <a:r>
              <a:rPr lang="ru-RU" sz="3200" b="1" i="1" dirty="0" err="1">
                <a:solidFill>
                  <a:srgbClr val="00B050"/>
                </a:solidFill>
              </a:rPr>
              <a:t>назва</a:t>
            </a:r>
            <a:r>
              <a:rPr lang="ru-RU" sz="3200" b="1" i="1" dirty="0">
                <a:solidFill>
                  <a:srgbClr val="00B050"/>
                </a:solidFill>
              </a:rPr>
              <a:t> новели</a:t>
            </a:r>
            <a:r>
              <a:rPr lang="ru-RU" sz="3200" b="1" i="1" dirty="0"/>
              <a:t>. «В житах» — </a:t>
            </a:r>
            <a:r>
              <a:rPr lang="ru-RU" sz="3200" b="1" i="1" dirty="0" err="1"/>
              <a:t>це</a:t>
            </a:r>
            <a:r>
              <a:rPr lang="ru-RU" sz="3200" b="1" i="1" dirty="0"/>
              <a:t> не </a:t>
            </a:r>
            <a:r>
              <a:rPr lang="ru-RU" sz="3200" b="1" i="1" dirty="0" err="1"/>
              <a:t>лише</a:t>
            </a:r>
            <a:r>
              <a:rPr lang="ru-RU" sz="3200" b="1" i="1" dirty="0"/>
              <a:t> </a:t>
            </a:r>
            <a:r>
              <a:rPr lang="ru-RU" sz="3200" b="1" i="1" dirty="0" err="1"/>
              <a:t>місце</a:t>
            </a:r>
            <a:r>
              <a:rPr lang="ru-RU" sz="3200" b="1" i="1" dirty="0"/>
              <a:t> </a:t>
            </a:r>
            <a:r>
              <a:rPr lang="ru-RU" sz="3200" b="1" i="1" dirty="0" err="1"/>
              <a:t>дії</a:t>
            </a:r>
            <a:r>
              <a:rPr lang="ru-RU" sz="3200" b="1" i="1" dirty="0"/>
              <a:t>, </a:t>
            </a:r>
            <a:r>
              <a:rPr lang="ru-RU" sz="3200" b="1" i="1" dirty="0" err="1"/>
              <a:t>це</a:t>
            </a:r>
            <a:r>
              <a:rPr lang="ru-RU" sz="3200" b="1" i="1" dirty="0"/>
              <a:t> </a:t>
            </a:r>
            <a:r>
              <a:rPr lang="ru-RU" sz="3200" b="1" i="1" dirty="0" err="1"/>
              <a:t>багатогранний</a:t>
            </a:r>
            <a:r>
              <a:rPr lang="ru-RU" sz="3200" b="1" i="1" dirty="0"/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символ</a:t>
            </a:r>
            <a:r>
              <a:rPr lang="ru-RU" sz="3200" b="1" i="1" dirty="0"/>
              <a:t>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уособлює</a:t>
            </a:r>
            <a:r>
              <a:rPr lang="ru-RU" sz="3200" b="1" i="1" dirty="0"/>
              <a:t> в </a:t>
            </a:r>
            <a:r>
              <a:rPr lang="ru-RU" sz="3200" b="1" i="1" dirty="0" err="1"/>
              <a:t>собі</a:t>
            </a:r>
            <a:r>
              <a:rPr lang="ru-RU" sz="3200" b="1" i="1" dirty="0"/>
              <a:t> й </a:t>
            </a:r>
            <a:r>
              <a:rPr lang="ru-RU" sz="3200" b="1" i="1" dirty="0" err="1">
                <a:solidFill>
                  <a:srgbClr val="FF0000"/>
                </a:solidFill>
              </a:rPr>
              <a:t>життя</a:t>
            </a:r>
            <a:r>
              <a:rPr lang="ru-RU" sz="3200" b="1" i="1" dirty="0">
                <a:solidFill>
                  <a:srgbClr val="FF0000"/>
                </a:solidFill>
              </a:rPr>
              <a:t> селянина, і </a:t>
            </a:r>
            <a:r>
              <a:rPr lang="ru-RU" sz="3200" b="1" i="1" dirty="0" err="1">
                <a:solidFill>
                  <a:srgbClr val="FF0000"/>
                </a:solidFill>
              </a:rPr>
              <a:t>його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ставлення</a:t>
            </a:r>
            <a:r>
              <a:rPr lang="ru-RU" sz="3200" b="1" i="1" dirty="0">
                <a:solidFill>
                  <a:srgbClr val="FF0000"/>
                </a:solidFill>
              </a:rPr>
              <a:t> до </a:t>
            </a:r>
            <a:r>
              <a:rPr lang="ru-RU" sz="3200" b="1" i="1" dirty="0" err="1">
                <a:solidFill>
                  <a:srgbClr val="FF0000"/>
                </a:solidFill>
              </a:rPr>
              <a:t>навколишнього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світу</a:t>
            </a:r>
            <a:r>
              <a:rPr lang="ru-RU" sz="3200" b="1" i="1" dirty="0">
                <a:solidFill>
                  <a:srgbClr val="FF0000"/>
                </a:solidFill>
              </a:rPr>
              <a:t>, і </a:t>
            </a:r>
            <a:r>
              <a:rPr lang="ru-RU" sz="3200" b="1" i="1" dirty="0" err="1">
                <a:solidFill>
                  <a:srgbClr val="FF0000"/>
                </a:solidFill>
              </a:rPr>
              <a:t>становлення</a:t>
            </a:r>
            <a:r>
              <a:rPr lang="ru-RU" sz="3200" b="1" i="1" dirty="0">
                <a:solidFill>
                  <a:srgbClr val="FF0000"/>
                </a:solidFill>
              </a:rPr>
              <a:t> як </a:t>
            </a:r>
            <a:r>
              <a:rPr lang="ru-RU" sz="3200" b="1" i="1" dirty="0" err="1">
                <a:solidFill>
                  <a:srgbClr val="FF0000"/>
                </a:solidFill>
              </a:rPr>
              <a:t>людини</a:t>
            </a:r>
            <a:r>
              <a:rPr lang="ru-RU" sz="3200" b="1" i="1" dirty="0">
                <a:solidFill>
                  <a:srgbClr val="FF0000"/>
                </a:solidFill>
              </a:rPr>
              <a:t> на </a:t>
            </a:r>
            <a:r>
              <a:rPr lang="ru-RU" sz="3200" b="1" i="1" dirty="0" err="1">
                <a:solidFill>
                  <a:srgbClr val="FF0000"/>
                </a:solidFill>
              </a:rPr>
              <a:t>землі</a:t>
            </a:r>
            <a:r>
              <a:rPr lang="ru-RU" sz="3200" b="1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543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706892"/>
            <a:ext cx="5112686" cy="156998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Тлумачення прізвища головного героя: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99288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i="1" dirty="0" smtClean="0"/>
              <a:t>«</a:t>
            </a:r>
            <a:r>
              <a:rPr lang="ru-RU" dirty="0" smtClean="0"/>
              <a:t> </a:t>
            </a:r>
            <a:r>
              <a:rPr lang="ru-RU" sz="3200" b="1" i="1" dirty="0" err="1" smtClean="0"/>
              <a:t>Що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таке</a:t>
            </a:r>
            <a:r>
              <a:rPr lang="ru-RU" sz="3200" b="1" i="1" dirty="0"/>
              <a:t> «</a:t>
            </a:r>
            <a:r>
              <a:rPr lang="ru-RU" sz="3200" b="1" i="1" dirty="0" err="1"/>
              <a:t>дізік</a:t>
            </a:r>
            <a:r>
              <a:rPr lang="ru-RU" sz="3200" b="1" i="1" dirty="0"/>
              <a:t>»? </a:t>
            </a:r>
            <a:r>
              <a:rPr lang="ru-RU" sz="3200" b="1" i="1" dirty="0" err="1"/>
              <a:t>Дізік</a:t>
            </a:r>
            <a:r>
              <a:rPr lang="ru-RU" sz="3200" b="1" i="1" dirty="0"/>
              <a:t> — </a:t>
            </a:r>
            <a:r>
              <a:rPr lang="ru-RU" sz="3200" b="1" i="1" dirty="0" err="1"/>
              <a:t>страшне</a:t>
            </a:r>
            <a:r>
              <a:rPr lang="ru-RU" sz="3200" b="1" i="1" dirty="0"/>
              <a:t> для мене слово, </a:t>
            </a:r>
            <a:r>
              <a:rPr lang="ru-RU" sz="3200" b="1" i="1" dirty="0" err="1"/>
              <a:t>бо</a:t>
            </a:r>
            <a:r>
              <a:rPr lang="ru-RU" sz="3200" b="1" i="1" dirty="0"/>
              <a:t> </a:t>
            </a:r>
            <a:r>
              <a:rPr lang="ru-RU" sz="3200" b="1" i="1" dirty="0" err="1"/>
              <a:t>воно</a:t>
            </a:r>
            <a:r>
              <a:rPr lang="ru-RU" sz="3200" b="1" i="1" dirty="0"/>
              <a:t> </a:t>
            </a:r>
            <a:r>
              <a:rPr lang="ru-RU" sz="3200" b="1" i="1" dirty="0" err="1"/>
              <a:t>нагадує</a:t>
            </a:r>
            <a:r>
              <a:rPr lang="ru-RU" sz="3200" b="1" i="1" dirty="0"/>
              <a:t> </a:t>
            </a:r>
            <a:r>
              <a:rPr lang="ru-RU" sz="3200" b="1" i="1" dirty="0" err="1"/>
              <a:t>мені</a:t>
            </a:r>
            <a:r>
              <a:rPr lang="ru-RU" sz="3200" b="1" i="1" dirty="0"/>
              <a:t> про </a:t>
            </a:r>
            <a:r>
              <a:rPr lang="ru-RU" sz="3200" b="1" i="1" dirty="0" err="1"/>
              <a:t>дійсність</a:t>
            </a:r>
            <a:r>
              <a:rPr lang="ru-RU" sz="3200" b="1" i="1" dirty="0"/>
              <a:t> — раз, а друге — в </a:t>
            </a:r>
            <a:r>
              <a:rPr lang="ru-RU" sz="3200" b="1" i="1" dirty="0" err="1">
                <a:solidFill>
                  <a:srgbClr val="00B050"/>
                </a:solidFill>
              </a:rPr>
              <a:t>нашій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революційній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тер­мінології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/>
              <a:t>це</a:t>
            </a:r>
            <a:r>
              <a:rPr lang="ru-RU" sz="3200" b="1" i="1" dirty="0"/>
              <a:t> є </a:t>
            </a:r>
            <a:r>
              <a:rPr lang="ru-RU" sz="3200" b="1" i="1" dirty="0">
                <a:solidFill>
                  <a:srgbClr val="FF0000"/>
                </a:solidFill>
              </a:rPr>
              <a:t>дезертир</a:t>
            </a:r>
            <a:r>
              <a:rPr lang="ru-RU" sz="3200" b="1" i="1" dirty="0"/>
              <a:t>, а я, </a:t>
            </a:r>
            <a:r>
              <a:rPr lang="ru-RU" sz="3200" b="1" i="1" dirty="0" err="1"/>
              <a:t>товариші</a:t>
            </a:r>
            <a:r>
              <a:rPr lang="ru-RU" sz="3200" b="1" i="1" dirty="0"/>
              <a:t>, </a:t>
            </a:r>
            <a:r>
              <a:rPr lang="ru-RU" sz="3200" b="1" i="1" dirty="0" err="1"/>
              <a:t>саме</a:t>
            </a:r>
            <a:r>
              <a:rPr lang="ru-RU" sz="3200" b="1" i="1" dirty="0"/>
              <a:t> до них і нале­жав</a:t>
            </a:r>
            <a:r>
              <a:rPr lang="ru-RU" sz="3200" b="1" i="1" dirty="0" smtClean="0"/>
              <a:t>!»</a:t>
            </a:r>
            <a:endParaRPr lang="ru-RU" sz="32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7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encrypted-tbn2.gstatic.com/images?q=tbn:ANd9GcQurx-mnhtcnIjsFvFdic-LiDSGZiRdqEgADzWMjUHzH6LKm5MWO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228"/>
            <a:ext cx="3024336" cy="198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55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248590" cy="6858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Символи новели: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Житнє</a:t>
            </a:r>
            <a:r>
              <a:rPr lang="ru-RU" sz="2000" b="1" i="1" dirty="0">
                <a:solidFill>
                  <a:srgbClr val="FF0000"/>
                </a:solidFill>
              </a:rPr>
              <a:t> поле </a:t>
            </a:r>
            <a:r>
              <a:rPr lang="ru-RU" sz="2000" b="1" i="1" dirty="0"/>
              <a:t>— </a:t>
            </a:r>
            <a:r>
              <a:rPr lang="ru-RU" sz="2000" b="1" i="1" dirty="0" err="1"/>
              <a:t>єдиний</a:t>
            </a:r>
            <a:r>
              <a:rPr lang="ru-RU" sz="2000" b="1" i="1" dirty="0"/>
              <a:t> </a:t>
            </a:r>
            <a:r>
              <a:rPr lang="ru-RU" sz="2000" b="1" i="1" dirty="0" err="1"/>
              <a:t>свідок</a:t>
            </a:r>
            <a:r>
              <a:rPr lang="ru-RU" sz="2000" b="1" i="1" dirty="0"/>
              <a:t> </a:t>
            </a:r>
            <a:r>
              <a:rPr lang="ru-RU" sz="2000" b="1" i="1" dirty="0" err="1"/>
              <a:t>поневірянь</a:t>
            </a:r>
            <a:r>
              <a:rPr lang="ru-RU" sz="2000" b="1" i="1" dirty="0"/>
              <a:t> героя, </a:t>
            </a:r>
            <a:r>
              <a:rPr lang="ru-RU" sz="2000" b="1" i="1" dirty="0" err="1"/>
              <a:t>єдиний</a:t>
            </a:r>
            <a:r>
              <a:rPr lang="ru-RU" sz="2000" b="1" i="1" dirty="0"/>
              <a:t> друг і </a:t>
            </a:r>
            <a:r>
              <a:rPr lang="ru-RU" sz="2000" b="1" i="1" dirty="0" err="1"/>
              <a:t>захисник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— </a:t>
            </a:r>
            <a:r>
              <a:rPr lang="ru-RU" sz="2000" b="1" i="1" dirty="0" err="1"/>
              <a:t>перетворюється</a:t>
            </a:r>
            <a:r>
              <a:rPr lang="ru-RU" sz="2000" b="1" i="1" dirty="0"/>
              <a:t> у </a:t>
            </a:r>
            <a:r>
              <a:rPr lang="ru-RU" sz="2000" b="1" i="1" dirty="0" err="1"/>
              <a:t>спогадах</a:t>
            </a:r>
            <a:r>
              <a:rPr lang="ru-RU" sz="2000" b="1" i="1" dirty="0"/>
              <a:t>, </a:t>
            </a:r>
            <a:r>
              <a:rPr lang="ru-RU" sz="2000" b="1" i="1" dirty="0" err="1"/>
              <a:t>свідомості</a:t>
            </a:r>
            <a:r>
              <a:rPr lang="ru-RU" sz="2000" b="1" i="1" dirty="0"/>
              <a:t> героя у </a:t>
            </a:r>
            <a:r>
              <a:rPr lang="ru-RU" sz="2000" b="1" i="1" dirty="0" err="1"/>
              <a:t>своєрідного</a:t>
            </a:r>
            <a:r>
              <a:rPr lang="ru-RU" sz="2000" b="1" i="1" dirty="0"/>
              <a:t> </a:t>
            </a:r>
            <a:r>
              <a:rPr lang="ru-RU" sz="2000" b="1" i="1" dirty="0" err="1"/>
              <a:t>повіреного</a:t>
            </a:r>
            <a:r>
              <a:rPr lang="ru-RU" sz="2000" b="1" i="1" dirty="0"/>
              <a:t> у </a:t>
            </a:r>
            <a:r>
              <a:rPr lang="ru-RU" sz="2000" b="1" i="1" dirty="0" err="1"/>
              <a:t>всі</a:t>
            </a:r>
            <a:r>
              <a:rPr lang="ru-RU" sz="2000" b="1" i="1" dirty="0"/>
              <a:t> </a:t>
            </a:r>
            <a:r>
              <a:rPr lang="ru-RU" sz="2000" b="1" i="1" dirty="0" err="1"/>
              <a:t>земні</a:t>
            </a:r>
            <a:r>
              <a:rPr lang="ru-RU" sz="2000" b="1" i="1" dirty="0"/>
              <a:t> </a:t>
            </a:r>
            <a:r>
              <a:rPr lang="ru-RU" sz="2000" b="1" i="1" dirty="0" err="1"/>
              <a:t>таїни</a:t>
            </a:r>
            <a:r>
              <a:rPr lang="ru-RU" sz="2000" b="1" i="1" dirty="0"/>
              <a:t>, </a:t>
            </a:r>
            <a:r>
              <a:rPr lang="ru-RU" sz="2000" b="1" i="1" dirty="0" err="1"/>
              <a:t>навіть</a:t>
            </a:r>
            <a:r>
              <a:rPr lang="ru-RU" sz="2000" b="1" i="1" dirty="0"/>
              <a:t> </a:t>
            </a:r>
            <a:r>
              <a:rPr lang="ru-RU" sz="2000" b="1" i="1" dirty="0" err="1"/>
              <a:t>більше</a:t>
            </a:r>
            <a:r>
              <a:rPr lang="ru-RU" sz="2000" b="1" i="1" dirty="0"/>
              <a:t>: </a:t>
            </a:r>
            <a:r>
              <a:rPr lang="ru-RU" sz="2000" b="1" i="1" dirty="0" err="1"/>
              <a:t>житнє</a:t>
            </a:r>
            <a:r>
              <a:rPr lang="ru-RU" sz="2000" b="1" i="1" dirty="0"/>
              <a:t> поле </a:t>
            </a:r>
            <a:r>
              <a:rPr lang="ru-RU" sz="2000" b="1" i="1" dirty="0" err="1"/>
              <a:t>стає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самим </a:t>
            </a:r>
            <a:r>
              <a:rPr lang="ru-RU" sz="2000" b="1" i="1" dirty="0" err="1">
                <a:solidFill>
                  <a:srgbClr val="FF0000"/>
                </a:solidFill>
              </a:rPr>
              <a:t>життям</a:t>
            </a:r>
            <a:r>
              <a:rPr lang="ru-RU" sz="2000" b="1" i="1" dirty="0"/>
              <a:t>. </a:t>
            </a:r>
            <a:r>
              <a:rPr lang="ru-RU" sz="2000" b="1" i="1" dirty="0" err="1" smtClean="0"/>
              <a:t>Саме</a:t>
            </a:r>
            <a:r>
              <a:rPr lang="ru-RU" sz="2000" b="1" i="1" dirty="0" smtClean="0"/>
              <a:t> жито-</a:t>
            </a:r>
            <a:r>
              <a:rPr lang="ru-RU" sz="2000" b="1" i="1" dirty="0" err="1" smtClean="0"/>
              <a:t>життя</a:t>
            </a:r>
            <a:r>
              <a:rPr lang="ru-RU" sz="2000" b="1" i="1" dirty="0" smtClean="0"/>
              <a:t>  </a:t>
            </a:r>
            <a:r>
              <a:rPr lang="ru-RU" sz="2000" b="1" i="1" dirty="0" err="1" smtClean="0"/>
              <a:t>здатне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пробудити</a:t>
            </a:r>
            <a:r>
              <a:rPr lang="ru-RU" sz="2000" b="1" i="1" dirty="0"/>
              <a:t>, </a:t>
            </a:r>
            <a:r>
              <a:rPr lang="ru-RU" sz="2000" b="1" i="1" dirty="0" err="1"/>
              <a:t>повернути</a:t>
            </a:r>
            <a:r>
              <a:rPr lang="ru-RU" sz="2000" b="1" i="1" dirty="0"/>
              <a:t> до </a:t>
            </a:r>
            <a:r>
              <a:rPr lang="ru-RU" sz="2000" b="1" i="1" dirty="0" err="1"/>
              <a:t>сприйняття</a:t>
            </a:r>
            <a:r>
              <a:rPr lang="ru-RU" sz="2000" b="1" i="1" dirty="0"/>
              <a:t> </a:t>
            </a:r>
            <a:r>
              <a:rPr lang="ru-RU" sz="2000" b="1" i="1" dirty="0" err="1"/>
              <a:t>земних</a:t>
            </a:r>
            <a:r>
              <a:rPr lang="ru-RU" sz="2000" b="1" i="1" dirty="0"/>
              <a:t> радостей і </a:t>
            </a:r>
            <a:r>
              <a:rPr lang="ru-RU" sz="2000" b="1" i="1" dirty="0" err="1"/>
              <a:t>мертвих</a:t>
            </a:r>
            <a:r>
              <a:rPr lang="ru-RU" sz="2000" b="1" i="1" dirty="0"/>
              <a:t>, і </a:t>
            </a:r>
            <a:r>
              <a:rPr lang="ru-RU" sz="2000" b="1" i="1" dirty="0" err="1" smtClean="0"/>
              <a:t>живих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94116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Жито, </a:t>
            </a:r>
            <a:r>
              <a:rPr lang="ru-RU" sz="2800" b="1" i="1" dirty="0" err="1">
                <a:solidFill>
                  <a:srgbClr val="FF0000"/>
                </a:solidFill>
              </a:rPr>
              <a:t>жити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любити</a:t>
            </a:r>
            <a:r>
              <a:rPr lang="ru-RU" sz="2800" b="1" i="1" dirty="0">
                <a:solidFill>
                  <a:srgbClr val="FF0000"/>
                </a:solidFill>
              </a:rPr>
              <a:t>…— </a:t>
            </a:r>
            <a:r>
              <a:rPr lang="ru-RU" sz="2800" b="1" i="1" dirty="0" err="1">
                <a:solidFill>
                  <a:srgbClr val="FF0000"/>
                </a:solidFill>
              </a:rPr>
              <a:t>це</a:t>
            </a:r>
            <a:r>
              <a:rPr lang="ru-RU" sz="2800" b="1" i="1" dirty="0">
                <a:solidFill>
                  <a:srgbClr val="FF0000"/>
                </a:solidFill>
              </a:rPr>
              <a:t> весь Косинка, </a:t>
            </a:r>
            <a:r>
              <a:rPr lang="ru-RU" sz="2800" b="1" i="1" dirty="0" err="1">
                <a:solidFill>
                  <a:srgbClr val="FF0000"/>
                </a:solidFill>
              </a:rPr>
              <a:t>це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поезія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850" y="2794095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Тваринне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існування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Корнія</a:t>
            </a:r>
            <a:r>
              <a:rPr lang="ru-RU" sz="2000" b="1" i="1" dirty="0" smtClean="0"/>
              <a:t>  </a:t>
            </a:r>
            <a:r>
              <a:rPr lang="ru-RU" sz="2000" b="1" i="1" dirty="0"/>
              <a:t>до </a:t>
            </a:r>
            <a:r>
              <a:rPr lang="ru-RU" sz="2000" b="1" i="1" dirty="0" err="1"/>
              <a:t>зустрічі</a:t>
            </a:r>
            <a:r>
              <a:rPr lang="ru-RU" sz="2000" b="1" i="1" dirty="0"/>
              <a:t> з </a:t>
            </a:r>
            <a:r>
              <a:rPr lang="ru-RU" sz="2000" b="1" i="1" dirty="0" err="1"/>
              <a:t>Уляною</a:t>
            </a:r>
            <a:r>
              <a:rPr lang="ru-RU" sz="2000" b="1" i="1" dirty="0"/>
              <a:t> </a:t>
            </a:r>
            <a:r>
              <a:rPr lang="ru-RU" sz="2000" b="1" i="1" dirty="0" err="1"/>
              <a:t>скоріше</a:t>
            </a:r>
            <a:r>
              <a:rPr lang="ru-RU" sz="2000" b="1" i="1" dirty="0"/>
              <a:t> </a:t>
            </a:r>
            <a:r>
              <a:rPr lang="ru-RU" sz="2000" b="1" i="1" dirty="0" err="1"/>
              <a:t>нагадувало</a:t>
            </a:r>
            <a:r>
              <a:rPr lang="ru-RU" sz="2000" b="1" i="1" dirty="0"/>
              <a:t> смерть, </a:t>
            </a:r>
            <a:r>
              <a:rPr lang="ru-RU" sz="2000" b="1" i="1" dirty="0" err="1"/>
              <a:t>аніж</a:t>
            </a:r>
            <a:r>
              <a:rPr lang="ru-RU" sz="2000" b="1" i="1" dirty="0"/>
              <a:t> </a:t>
            </a:r>
            <a:r>
              <a:rPr lang="ru-RU" sz="2000" b="1" i="1" dirty="0" err="1"/>
              <a:t>повноцінне</a:t>
            </a:r>
            <a:r>
              <a:rPr lang="ru-RU" sz="2000" b="1" i="1" dirty="0"/>
              <a:t> </a:t>
            </a:r>
            <a:r>
              <a:rPr lang="ru-RU" sz="2000" b="1" i="1" dirty="0" err="1"/>
              <a:t>життя</a:t>
            </a:r>
            <a:r>
              <a:rPr lang="ru-RU" sz="2000" b="1" i="1" dirty="0"/>
              <a:t>. Але </a:t>
            </a:r>
            <a:r>
              <a:rPr lang="ru-RU" sz="2000" b="1" i="1" dirty="0" err="1"/>
              <a:t>почуття</a:t>
            </a:r>
            <a:r>
              <a:rPr lang="ru-RU" sz="2000" b="1" i="1" dirty="0"/>
              <a:t> </a:t>
            </a:r>
            <a:r>
              <a:rPr lang="ru-RU" sz="2000" b="1" i="1" dirty="0" err="1"/>
              <a:t>любові</a:t>
            </a:r>
            <a:r>
              <a:rPr lang="ru-RU" sz="2000" b="1" i="1" dirty="0"/>
              <a:t> до </a:t>
            </a:r>
            <a:r>
              <a:rPr lang="ru-RU" sz="2000" b="1" i="1" dirty="0" err="1"/>
              <a:t>Уляни</a:t>
            </a:r>
            <a:r>
              <a:rPr lang="ru-RU" sz="2000" b="1" i="1" dirty="0"/>
              <a:t> </a:t>
            </a:r>
            <a:r>
              <a:rPr lang="ru-RU" sz="2000" b="1" i="1" dirty="0" err="1"/>
              <a:t>врешті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перемагає</a:t>
            </a:r>
            <a:r>
              <a:rPr lang="ru-RU" sz="2000" b="1" i="1" dirty="0"/>
              <a:t> страх за </a:t>
            </a:r>
            <a:r>
              <a:rPr lang="ru-RU" sz="2000" b="1" i="1" dirty="0" err="1"/>
              <a:t>життя</a:t>
            </a:r>
            <a:r>
              <a:rPr lang="ru-RU" sz="2000" b="1" i="1" dirty="0"/>
              <a:t>. </a:t>
            </a:r>
            <a:r>
              <a:rPr lang="ru-RU" sz="2000" b="1" i="1" dirty="0" err="1"/>
              <a:t>Корній</a:t>
            </a:r>
            <a:r>
              <a:rPr lang="ru-RU" sz="2000" b="1" i="1" dirty="0"/>
              <a:t> </a:t>
            </a:r>
            <a:r>
              <a:rPr lang="ru-RU" sz="2000" b="1" i="1" dirty="0" err="1"/>
              <a:t>забу­ває</a:t>
            </a:r>
            <a:r>
              <a:rPr lang="ru-RU" sz="2000" b="1" i="1" dirty="0"/>
              <a:t> про </a:t>
            </a:r>
            <a:r>
              <a:rPr lang="ru-RU" sz="2000" b="1" i="1" dirty="0" err="1"/>
              <a:t>небезпеку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йому</a:t>
            </a:r>
            <a:r>
              <a:rPr lang="ru-RU" sz="2000" b="1" i="1" dirty="0"/>
              <a:t> </a:t>
            </a:r>
            <a:r>
              <a:rPr lang="ru-RU" sz="2000" b="1" i="1" dirty="0" err="1"/>
              <a:t>загрожує</a:t>
            </a:r>
            <a:r>
              <a:rPr lang="ru-RU" sz="2000" b="1" i="1" dirty="0"/>
              <a:t>, і </a:t>
            </a:r>
            <a:r>
              <a:rPr lang="ru-RU" sz="2000" b="1" i="1" dirty="0" err="1"/>
              <a:t>піднімається</a:t>
            </a:r>
            <a:r>
              <a:rPr lang="ru-RU" sz="2000" b="1" i="1" dirty="0"/>
              <a:t> з </a:t>
            </a:r>
            <a:r>
              <a:rPr lang="ru-RU" sz="2000" b="1" i="1" dirty="0" err="1"/>
              <a:t>землі</a:t>
            </a:r>
            <a:r>
              <a:rPr lang="ru-RU" sz="2000" b="1" i="1" dirty="0"/>
              <a:t> </a:t>
            </a:r>
            <a:r>
              <a:rPr lang="ru-RU" sz="2000" b="1" i="1" dirty="0" err="1"/>
              <a:t>назу­стріч</a:t>
            </a:r>
            <a:r>
              <a:rPr lang="ru-RU" sz="2000" b="1" i="1" dirty="0"/>
              <a:t> </a:t>
            </a:r>
            <a:r>
              <a:rPr lang="ru-RU" sz="2000" b="1" i="1" dirty="0" err="1"/>
              <a:t>любові</a:t>
            </a:r>
            <a:r>
              <a:rPr lang="ru-RU" sz="2000" b="1" i="1" dirty="0"/>
              <a:t>, </a:t>
            </a:r>
            <a:r>
              <a:rPr lang="ru-RU" sz="2000" b="1" i="1" dirty="0" err="1"/>
              <a:t>навперейми</a:t>
            </a:r>
            <a:r>
              <a:rPr lang="ru-RU" sz="2000" b="1" i="1" dirty="0"/>
              <a:t> </a:t>
            </a:r>
            <a:r>
              <a:rPr lang="ru-RU" sz="2000" b="1" i="1" dirty="0" err="1"/>
              <a:t>справжньому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життю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87574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7662"/>
            <a:ext cx="3672526" cy="757888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Схема подій: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15290"/>
              </p:ext>
            </p:extLst>
          </p:nvPr>
        </p:nvGraphicFramePr>
        <p:xfrm>
          <a:off x="683568" y="1196752"/>
          <a:ext cx="7776863" cy="5275867"/>
        </p:xfrm>
        <a:graphic>
          <a:graphicData uri="http://schemas.openxmlformats.org/drawingml/2006/table">
            <a:tbl>
              <a:tblPr firstRow="1" firstCol="1" bandRow="1"/>
              <a:tblGrid>
                <a:gridCol w="1943606"/>
                <a:gridCol w="1944419"/>
                <a:gridCol w="1944419"/>
                <a:gridCol w="1944419"/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Герой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Суперник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Помічник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Корній </a:t>
                      </a:r>
                      <a:r>
                        <a:rPr lang="uk-UA" sz="16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Дізіка</a:t>
                      </a: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–дезертир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який разом з бандою приблукав до рідного села.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Знайти пристановище, їжу, але не попастися на очі односельчан.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Гострий. Хто він? Бандит чи командир? У чому його схожість з доктором </a:t>
                      </a:r>
                      <a:r>
                        <a:rPr lang="uk-U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Тагабатом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М.Хвильового?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Розстріляний комуніст Матвій </a:t>
                      </a:r>
                      <a:r>
                        <a:rPr lang="uk-U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Киянчука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Молодець? А може, Уляна?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Протагоніст(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головна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дійова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особа у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художньому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творі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зазвичай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протиставляється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антагоністові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Уляна 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його кохана. Вона любить.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Бути щасливою із коханою людиною.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Дзюба – багач.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Корній, який теж любить і щасливим може бути тільки з нею. Його життєві обставини не дають йому повністю віддатись коханій.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11" marR="5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4713" y="2151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09" y="1"/>
            <a:ext cx="1801591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3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01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3" y="1028213"/>
            <a:ext cx="63367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Для </a:t>
            </a:r>
            <a:r>
              <a:rPr lang="ru-RU" sz="2400" b="1" i="1" dirty="0" err="1" smtClean="0"/>
              <a:t>Корнія</a:t>
            </a:r>
            <a:r>
              <a:rPr lang="ru-RU" sz="2400" b="1" i="1" dirty="0" smtClean="0"/>
              <a:t> в той </a:t>
            </a:r>
            <a:r>
              <a:rPr lang="ru-RU" sz="2400" b="1" i="1" dirty="0" err="1" smtClean="0"/>
              <a:t>лише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один «</a:t>
            </a:r>
            <a:r>
              <a:rPr lang="ru-RU" sz="2400" b="1" i="1" dirty="0" err="1">
                <a:solidFill>
                  <a:srgbClr val="FF0000"/>
                </a:solidFill>
              </a:rPr>
              <a:t>щ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асливий</a:t>
            </a:r>
            <a:r>
              <a:rPr lang="ru-RU" sz="2400" b="1" i="1" dirty="0" smtClean="0">
                <a:solidFill>
                  <a:srgbClr val="FF0000"/>
                </a:solidFill>
              </a:rPr>
              <a:t>» день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із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життя</a:t>
            </a:r>
            <a:r>
              <a:rPr lang="ru-RU" sz="2400" b="1" i="1" dirty="0" smtClean="0"/>
              <a:t>:   </a:t>
            </a:r>
            <a:r>
              <a:rPr lang="ru-RU" sz="2400" b="1" i="1" dirty="0"/>
              <a:t>жита, «</a:t>
            </a:r>
            <a:r>
              <a:rPr lang="ru-RU" sz="2400" b="1" i="1" dirty="0" err="1"/>
              <a:t>червона</a:t>
            </a:r>
            <a:r>
              <a:rPr lang="ru-RU" sz="2400" b="1" i="1" dirty="0"/>
              <a:t> </a:t>
            </a:r>
            <a:r>
              <a:rPr lang="ru-RU" sz="2400" b="1" i="1" dirty="0" err="1"/>
              <a:t>хустка</a:t>
            </a:r>
            <a:r>
              <a:rPr lang="ru-RU" sz="2400" b="1" i="1" dirty="0"/>
              <a:t> </a:t>
            </a:r>
            <a:r>
              <a:rPr lang="ru-RU" sz="2400" b="1" i="1" dirty="0" err="1"/>
              <a:t>Уляни</a:t>
            </a:r>
            <a:r>
              <a:rPr lang="ru-RU" sz="2400" b="1" i="1" dirty="0"/>
              <a:t>» і </a:t>
            </a:r>
            <a:r>
              <a:rPr lang="ru-RU" sz="2400" b="1" i="1" dirty="0" err="1"/>
              <a:t>він</a:t>
            </a:r>
            <a:r>
              <a:rPr lang="ru-RU" sz="2400" b="1" i="1" dirty="0"/>
              <a:t> сам — </a:t>
            </a:r>
            <a:r>
              <a:rPr lang="ru-RU" sz="2400" b="1" i="1" dirty="0" err="1">
                <a:solidFill>
                  <a:srgbClr val="FF0000"/>
                </a:solidFill>
              </a:rPr>
              <a:t>єдине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мірило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буття</a:t>
            </a:r>
            <a:r>
              <a:rPr lang="ru-RU" sz="2400" b="1" i="1" dirty="0">
                <a:solidFill>
                  <a:srgbClr val="FF0000"/>
                </a:solidFill>
              </a:rPr>
              <a:t> на </a:t>
            </a:r>
            <a:r>
              <a:rPr lang="ru-RU" sz="2400" b="1" i="1" dirty="0" err="1">
                <a:solidFill>
                  <a:srgbClr val="FF0000"/>
                </a:solidFill>
              </a:rPr>
              <a:t>землі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/>
              <a:t>усе </a:t>
            </a:r>
            <a:r>
              <a:rPr lang="ru-RU" sz="2400" b="1" i="1" dirty="0" err="1"/>
              <a:t>інше</a:t>
            </a:r>
            <a:r>
              <a:rPr lang="ru-RU" sz="2400" b="1" i="1" dirty="0"/>
              <a:t> — </a:t>
            </a:r>
            <a:r>
              <a:rPr lang="ru-RU" sz="2400" b="1" i="1" dirty="0" err="1"/>
              <a:t>потім</a:t>
            </a:r>
            <a:r>
              <a:rPr lang="ru-RU" sz="2400" b="1" i="1" dirty="0"/>
              <a:t>. </a:t>
            </a:r>
            <a:r>
              <a:rPr lang="ru-RU" sz="2400" b="1" i="1" dirty="0" err="1"/>
              <a:t>Корнію</a:t>
            </a:r>
            <a:r>
              <a:rPr lang="ru-RU" sz="2400" b="1" i="1" dirty="0"/>
              <a:t> не </a:t>
            </a:r>
            <a:r>
              <a:rPr lang="ru-RU" sz="2400" b="1" i="1" dirty="0" err="1"/>
              <a:t>хочеться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згадувати</a:t>
            </a:r>
            <a:r>
              <a:rPr lang="ru-RU" sz="2400" b="1" i="1" dirty="0"/>
              <a:t> про те, </a:t>
            </a:r>
            <a:r>
              <a:rPr lang="ru-RU" sz="2400" b="1" i="1" dirty="0" err="1"/>
              <a:t>що</a:t>
            </a:r>
            <a:r>
              <a:rPr lang="ru-RU" sz="2400" b="1" i="1" dirty="0"/>
              <a:t> мучить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совість</a:t>
            </a:r>
            <a:r>
              <a:rPr lang="ru-RU" sz="2400" b="1" i="1" dirty="0"/>
              <a:t>, а </a:t>
            </a:r>
            <a:r>
              <a:rPr lang="ru-RU" sz="2400" b="1" i="1" dirty="0" err="1" smtClean="0"/>
              <a:t>саме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розстріл</a:t>
            </a:r>
            <a:r>
              <a:rPr lang="ru-RU" sz="2400" b="1" i="1" dirty="0"/>
              <a:t> </a:t>
            </a:r>
            <a:r>
              <a:rPr lang="ru-RU" sz="2400" b="1" i="1" dirty="0" err="1"/>
              <a:t>комуніста</a:t>
            </a:r>
            <a:r>
              <a:rPr lang="ru-RU" sz="2400" b="1" i="1" dirty="0"/>
              <a:t> </a:t>
            </a:r>
            <a:r>
              <a:rPr lang="ru-RU" sz="2400" b="1" i="1" dirty="0" err="1"/>
              <a:t>Матвія</a:t>
            </a:r>
            <a:r>
              <a:rPr lang="ru-RU" sz="2400" b="1" i="1" dirty="0"/>
              <a:t> </a:t>
            </a:r>
            <a:r>
              <a:rPr lang="ru-RU" sz="2400" b="1" i="1" dirty="0" err="1"/>
              <a:t>Киянчука</a:t>
            </a:r>
            <a:r>
              <a:rPr lang="ru-RU" sz="2400" b="1" i="1" dirty="0"/>
              <a:t>, у </a:t>
            </a:r>
            <a:r>
              <a:rPr lang="ru-RU" sz="2400" b="1" i="1" dirty="0" err="1"/>
              <a:t>якому</a:t>
            </a:r>
            <a:r>
              <a:rPr lang="ru-RU" sz="2400" b="1" i="1" dirty="0"/>
              <a:t> </a:t>
            </a:r>
            <a:r>
              <a:rPr lang="ru-RU" sz="2400" b="1" i="1" dirty="0" err="1"/>
              <a:t>він</a:t>
            </a:r>
            <a:r>
              <a:rPr lang="ru-RU" sz="2400" b="1" i="1" dirty="0"/>
              <a:t>, напевно, брав участь.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молодий</a:t>
            </a:r>
            <a:r>
              <a:rPr lang="ru-RU" sz="2400" b="1" i="1" dirty="0"/>
              <a:t>, </a:t>
            </a:r>
            <a:r>
              <a:rPr lang="ru-RU" sz="2400" b="1" i="1" dirty="0" err="1"/>
              <a:t>трохи</a:t>
            </a:r>
            <a:r>
              <a:rPr lang="ru-RU" sz="2400" b="1" i="1" dirty="0"/>
              <a:t> </a:t>
            </a:r>
            <a:r>
              <a:rPr lang="ru-RU" sz="2400" b="1" i="1" dirty="0" err="1"/>
              <a:t>іронічний</a:t>
            </a:r>
            <a:r>
              <a:rPr lang="ru-RU" sz="2400" b="1" i="1" dirty="0"/>
              <a:t> («ми, </a:t>
            </a:r>
            <a:r>
              <a:rPr lang="ru-RU" sz="2400" b="1" i="1" dirty="0" err="1"/>
              <a:t>дезертири</a:t>
            </a:r>
            <a:r>
              <a:rPr lang="ru-RU" sz="2400" b="1" i="1" dirty="0"/>
              <a:t>, — народ </a:t>
            </a:r>
            <a:r>
              <a:rPr lang="ru-RU" sz="2400" b="1" i="1" dirty="0" err="1"/>
              <a:t>бойовий</a:t>
            </a:r>
            <a:r>
              <a:rPr lang="ru-RU" sz="2400" b="1" i="1" dirty="0"/>
              <a:t>», але </a:t>
            </a:r>
            <a:r>
              <a:rPr lang="ru-RU" sz="2400" b="1" i="1" dirty="0" err="1"/>
              <a:t>спраглий</a:t>
            </a:r>
            <a:r>
              <a:rPr lang="ru-RU" sz="2400" b="1" i="1" dirty="0"/>
              <a:t> до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. «…</a:t>
            </a:r>
            <a:r>
              <a:rPr lang="ru-RU" sz="2400" b="1" i="1" dirty="0" err="1"/>
              <a:t>Мені</a:t>
            </a:r>
            <a:r>
              <a:rPr lang="ru-RU" sz="2400" b="1" i="1" dirty="0"/>
              <a:t> </a:t>
            </a:r>
            <a:r>
              <a:rPr lang="ru-RU" sz="2400" b="1" i="1" dirty="0" err="1"/>
              <a:t>хочеться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співати</a:t>
            </a:r>
            <a:r>
              <a:rPr lang="ru-RU" sz="2400" b="1" i="1" dirty="0"/>
              <a:t>, як </a:t>
            </a:r>
            <a:r>
              <a:rPr lang="ru-RU" sz="2400" b="1" i="1" dirty="0" err="1"/>
              <a:t>співають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старі</a:t>
            </a:r>
            <a:r>
              <a:rPr lang="ru-RU" sz="2400" b="1" i="1" dirty="0"/>
              <a:t>, коли </a:t>
            </a:r>
            <a:r>
              <a:rPr lang="ru-RU" sz="2400" b="1" i="1" dirty="0" err="1"/>
              <a:t>згадають</a:t>
            </a:r>
            <a:r>
              <a:rPr lang="ru-RU" sz="2400" b="1" i="1" dirty="0"/>
              <a:t> </a:t>
            </a:r>
            <a:r>
              <a:rPr lang="ru-RU" sz="2400" b="1" i="1" dirty="0" err="1"/>
              <a:t>молодість</a:t>
            </a:r>
            <a:r>
              <a:rPr lang="ru-RU" sz="2400" b="1" i="1" dirty="0"/>
              <a:t>, а я </a:t>
            </a:r>
            <a:r>
              <a:rPr lang="ru-RU" sz="2400" b="1" i="1" dirty="0" err="1"/>
              <a:t>ще</a:t>
            </a:r>
            <a:r>
              <a:rPr lang="ru-RU" sz="2400" b="1" i="1" dirty="0"/>
              <a:t> хочу </a:t>
            </a:r>
            <a:r>
              <a:rPr lang="ru-RU" sz="2400" b="1" i="1" dirty="0" err="1"/>
              <a:t>співати</a:t>
            </a:r>
            <a:r>
              <a:rPr lang="ru-RU" sz="2400" b="1" i="1" dirty="0"/>
              <a:t>!»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8" y="1353329"/>
            <a:ext cx="21034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166"/>
            <a:ext cx="1835696" cy="1148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1"/>
            <a:ext cx="2343635" cy="131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2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424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109" y="692696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За </a:t>
            </a:r>
            <a:r>
              <a:rPr lang="ru-RU" sz="2800" b="1" i="1" dirty="0" err="1" smtClean="0"/>
              <a:t>своє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коротке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життя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Григорій</a:t>
            </a:r>
            <a:r>
              <a:rPr lang="ru-RU" sz="2800" b="1" i="1" dirty="0" smtClean="0"/>
              <a:t> Косинка </a:t>
            </a:r>
            <a:r>
              <a:rPr lang="ru-RU" sz="2800" b="1" i="1" dirty="0" err="1" smtClean="0"/>
              <a:t>встиг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написати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небагато</a:t>
            </a:r>
            <a:r>
              <a:rPr lang="ru-RU" sz="2800" b="1" i="1" dirty="0" smtClean="0"/>
              <a:t>, але й </a:t>
            </a:r>
            <a:r>
              <a:rPr lang="ru-RU" sz="2800" b="1" i="1" dirty="0" err="1" smtClean="0"/>
              <a:t>цей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доробок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свідчить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його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особі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українська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література</a:t>
            </a:r>
            <a:r>
              <a:rPr lang="ru-RU" sz="2800" b="1" i="1" dirty="0" smtClean="0"/>
              <a:t> мала </a:t>
            </a:r>
            <a:r>
              <a:rPr lang="ru-RU" sz="2800" b="1" i="1" dirty="0" err="1" smtClean="0"/>
              <a:t>талановитого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співця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української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бідноти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дітям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якої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тільки</a:t>
            </a:r>
            <a:r>
              <a:rPr lang="ru-RU" sz="2800" b="1" i="1" dirty="0" smtClean="0"/>
              <a:t> «сниться молоко», </a:t>
            </a:r>
            <a:r>
              <a:rPr lang="ru-RU" sz="2800" b="1" i="1" dirty="0" err="1" smtClean="0"/>
              <a:t>глибокого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знавця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свого</a:t>
            </a:r>
            <a:r>
              <a:rPr lang="ru-RU" sz="2800" b="1" i="1" dirty="0" smtClean="0"/>
              <a:t> народу і </a:t>
            </a:r>
            <a:r>
              <a:rPr lang="ru-RU" sz="2800" b="1" i="1" dirty="0" err="1" smtClean="0"/>
              <a:t>його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мови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        П. Панч</a:t>
            </a:r>
            <a:endParaRPr lang="ru-RU" sz="2800" b="1" i="1" dirty="0"/>
          </a:p>
        </p:txBody>
      </p:sp>
      <p:pic>
        <p:nvPicPr>
          <p:cNvPr id="2052" name="Picture 4" descr="http://www.komunist.com.ua/img/news/2006/52/pa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28575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119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07" y="11567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799" y="695263"/>
            <a:ext cx="56886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err="1">
                <a:solidFill>
                  <a:srgbClr val="FF0000"/>
                </a:solidFill>
              </a:rPr>
              <a:t>Вітаїстичність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/>
              <a:t>(лат. </a:t>
            </a:r>
            <a:r>
              <a:rPr lang="en-US" sz="2600" b="1" i="1" dirty="0"/>
              <a:t>Vita — </a:t>
            </a:r>
            <a:r>
              <a:rPr lang="ru-RU" sz="2600" b="1" i="1" dirty="0" err="1"/>
              <a:t>життя</a:t>
            </a:r>
            <a:r>
              <a:rPr lang="ru-RU" sz="2600" b="1" i="1" dirty="0"/>
              <a:t>) — риса </a:t>
            </a:r>
            <a:r>
              <a:rPr lang="ru-RU" sz="2600" b="1" i="1" dirty="0" err="1"/>
              <a:t>модерністської</a:t>
            </a:r>
            <a:r>
              <a:rPr lang="ru-RU" sz="2600" b="1" i="1" dirty="0"/>
              <a:t> </a:t>
            </a:r>
            <a:r>
              <a:rPr lang="ru-RU" sz="2600" b="1" i="1" dirty="0" err="1"/>
              <a:t>літератури</a:t>
            </a:r>
            <a:r>
              <a:rPr lang="ru-RU" sz="2600" b="1" i="1" dirty="0"/>
              <a:t> перших </a:t>
            </a:r>
            <a:r>
              <a:rPr lang="ru-RU" sz="2600" b="1" i="1" dirty="0" err="1"/>
              <a:t>десятиліть</a:t>
            </a:r>
            <a:r>
              <a:rPr lang="ru-RU" sz="2600" b="1" i="1" dirty="0"/>
              <a:t> </a:t>
            </a:r>
            <a:r>
              <a:rPr lang="en-US" sz="2600" b="1" i="1" dirty="0"/>
              <a:t>XX </a:t>
            </a:r>
            <a:r>
              <a:rPr lang="ru-RU" sz="2600" b="1" i="1" dirty="0" err="1"/>
              <a:t>століття</a:t>
            </a:r>
            <a:r>
              <a:rPr lang="ru-RU" sz="2600" b="1" i="1" dirty="0"/>
              <a:t>, </a:t>
            </a:r>
            <a:r>
              <a:rPr lang="ru-RU" sz="2600" b="1" i="1" dirty="0" err="1"/>
              <a:t>що</a:t>
            </a:r>
            <a:r>
              <a:rPr lang="ru-RU" sz="2600" b="1" i="1" dirty="0"/>
              <a:t> </a:t>
            </a:r>
            <a:r>
              <a:rPr lang="ru-RU" sz="2600" b="1" i="1" dirty="0" err="1"/>
              <a:t>виявилась</a:t>
            </a:r>
            <a:r>
              <a:rPr lang="ru-RU" sz="2600" b="1" i="1" dirty="0"/>
              <a:t> у </a:t>
            </a:r>
            <a:r>
              <a:rPr lang="ru-RU" sz="2600" b="1" i="1" dirty="0" err="1"/>
              <a:t>погляді</a:t>
            </a:r>
            <a:r>
              <a:rPr lang="ru-RU" sz="2600" b="1" i="1" dirty="0"/>
              <a:t> на </a:t>
            </a:r>
            <a:r>
              <a:rPr lang="ru-RU" sz="2600" b="1" i="1" dirty="0" err="1"/>
              <a:t>стихію</a:t>
            </a:r>
            <a:r>
              <a:rPr lang="ru-RU" sz="2600" b="1" i="1" dirty="0"/>
              <a:t> </a:t>
            </a:r>
            <a:r>
              <a:rPr lang="ru-RU" sz="2600" b="1" i="1" dirty="0" err="1"/>
              <a:t>життя</a:t>
            </a:r>
            <a:r>
              <a:rPr lang="ru-RU" sz="2600" b="1" i="1" dirty="0"/>
              <a:t> як </a:t>
            </a:r>
            <a:r>
              <a:rPr lang="ru-RU" sz="2600" b="1" i="1" dirty="0" err="1"/>
              <a:t>першооснову</a:t>
            </a:r>
            <a:r>
              <a:rPr lang="ru-RU" sz="2600" b="1" i="1" dirty="0"/>
              <a:t> </a:t>
            </a:r>
            <a:r>
              <a:rPr lang="ru-RU" sz="2600" b="1" i="1" dirty="0" err="1"/>
              <a:t>світових</a:t>
            </a:r>
            <a:r>
              <a:rPr lang="ru-RU" sz="2600" b="1" i="1" dirty="0"/>
              <a:t> </a:t>
            </a:r>
            <a:r>
              <a:rPr lang="ru-RU" sz="2600" b="1" i="1" dirty="0" err="1"/>
              <a:t>процесів</a:t>
            </a:r>
            <a:r>
              <a:rPr lang="ru-RU" sz="2600" b="1" i="1" dirty="0"/>
              <a:t>. </a:t>
            </a:r>
            <a:endParaRPr lang="ru-RU" sz="2600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us.123rf.com/400wm/400/400/jackf/jackf1008/jackf100800160/7506188-girl-with-bread-and-jug-of-milk-at-rye-fiel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67"/>
            <a:ext cx="2160240" cy="34382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3325" y="364502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 </a:t>
            </a:r>
            <a:r>
              <a:rPr lang="ru-RU" sz="2800" b="1" i="1" dirty="0" err="1"/>
              <a:t>українській</a:t>
            </a:r>
            <a:r>
              <a:rPr lang="ru-RU" sz="2800" b="1" i="1" dirty="0"/>
              <a:t> </a:t>
            </a:r>
            <a:r>
              <a:rPr lang="ru-RU" sz="2800" b="1" i="1" dirty="0" err="1"/>
              <a:t>літературі</a:t>
            </a:r>
            <a:r>
              <a:rPr lang="ru-RU" sz="2800" b="1" i="1" dirty="0"/>
              <a:t> </a:t>
            </a:r>
            <a:r>
              <a:rPr lang="ru-RU" sz="2800" b="1" i="1" dirty="0" err="1"/>
              <a:t>вітаїстичність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позначилась</a:t>
            </a:r>
            <a:r>
              <a:rPr lang="ru-RU" sz="2800" b="1" i="1" dirty="0"/>
              <a:t> на </a:t>
            </a:r>
            <a:r>
              <a:rPr lang="ru-RU" sz="2800" b="1" i="1" dirty="0" err="1"/>
              <a:t>формуванні</a:t>
            </a:r>
            <a:r>
              <a:rPr lang="ru-RU" sz="2800" b="1" i="1" dirty="0"/>
              <a:t> «романтики </a:t>
            </a:r>
            <a:r>
              <a:rPr lang="ru-RU" sz="2800" b="1" i="1" dirty="0" err="1"/>
              <a:t>вітаїзму</a:t>
            </a:r>
            <a:r>
              <a:rPr lang="ru-RU" sz="2800" b="1" i="1" dirty="0"/>
              <a:t>» з </a:t>
            </a:r>
            <a:r>
              <a:rPr lang="ru-RU" sz="2800" b="1" i="1" dirty="0" err="1"/>
              <a:t>її</a:t>
            </a:r>
            <a:r>
              <a:rPr lang="ru-RU" sz="2800" b="1" i="1" dirty="0"/>
              <a:t> </a:t>
            </a:r>
            <a:r>
              <a:rPr lang="ru-RU" sz="2800" b="1" i="1" dirty="0" err="1"/>
              <a:t>настановою</a:t>
            </a:r>
            <a:r>
              <a:rPr lang="ru-RU" sz="2800" b="1" i="1" dirty="0"/>
              <a:t> на </a:t>
            </a:r>
            <a:r>
              <a:rPr lang="ru-RU" sz="2800" b="1" i="1" dirty="0" err="1"/>
              <a:t>перетворення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світу</a:t>
            </a:r>
            <a:r>
              <a:rPr lang="ru-RU" sz="2800" b="1" i="1" dirty="0"/>
              <a:t>, </a:t>
            </a:r>
            <a:r>
              <a:rPr lang="ru-RU" sz="2800" b="1" i="1" dirty="0" err="1"/>
              <a:t>формування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активної</a:t>
            </a:r>
            <a:r>
              <a:rPr lang="ru-RU" sz="2800" b="1" i="1" dirty="0"/>
              <a:t>, </a:t>
            </a:r>
            <a:r>
              <a:rPr lang="ru-RU" sz="2800" b="1" i="1" dirty="0" err="1"/>
              <a:t>сильної</a:t>
            </a:r>
            <a:r>
              <a:rPr lang="ru-RU" sz="2800" b="1" i="1" dirty="0"/>
              <a:t> </a:t>
            </a:r>
            <a:r>
              <a:rPr lang="ru-RU" sz="2800" b="1" i="1" dirty="0" err="1"/>
              <a:t>особистості</a:t>
            </a:r>
            <a:r>
              <a:rPr lang="ru-RU" sz="2800" b="1" i="1" dirty="0"/>
              <a:t> та </a:t>
            </a:r>
            <a:r>
              <a:rPr lang="ru-RU" sz="2800" b="1" i="1" dirty="0" err="1"/>
              <a:t>нації</a:t>
            </a:r>
            <a:r>
              <a:rPr lang="ru-RU" sz="28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907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3620"/>
            <a:ext cx="4248472" cy="1011124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Гра</a:t>
            </a:r>
            <a:r>
              <a:rPr lang="ru-RU" sz="3200" b="1" i="1" dirty="0">
                <a:solidFill>
                  <a:srgbClr val="FF0000"/>
                </a:solidFill>
              </a:rPr>
              <a:t> «</a:t>
            </a:r>
            <a:r>
              <a:rPr lang="ru-RU" sz="3200" b="1" i="1" dirty="0" err="1">
                <a:solidFill>
                  <a:srgbClr val="FF0000"/>
                </a:solidFill>
              </a:rPr>
              <a:t>Впізнай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художній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засіб</a:t>
            </a:r>
            <a:r>
              <a:rPr lang="ru-RU" sz="3200" b="1" i="1" dirty="0">
                <a:solidFill>
                  <a:srgbClr val="FF0000"/>
                </a:solidFill>
              </a:rPr>
              <a:t>».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205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4841"/>
              </p:ext>
            </p:extLst>
          </p:nvPr>
        </p:nvGraphicFramePr>
        <p:xfrm>
          <a:off x="611560" y="1052736"/>
          <a:ext cx="7992888" cy="56424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94356"/>
                <a:gridCol w="3998532"/>
              </a:tblGrid>
              <a:tr h="59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ранок,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заплаканий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 росах,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молодий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трохи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засоромлений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сонцем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метафора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міцні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рівні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сильні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(ноги)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епітети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народ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бойовий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інверсія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вирішив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снідать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хіба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можна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служби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Божої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хоч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рісочку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до рота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брати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іронія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uk-U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льогкі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хліба, проноситься іскрою іронія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фразеологізми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китиці, мов пучки калини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очі сині-сині, мов льон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порівняння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7. Ой що ж бо то за ворон…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пісні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8. «Хочеш на коліна, до сонця?»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риторичні</a:t>
                      </a:r>
                      <a:r>
                        <a:rPr lang="ru-RU" sz="20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питання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9.Дзвони, сте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пе! П’яні жита, розступіться!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поетичне</a:t>
                      </a:r>
                      <a:r>
                        <a:rPr lang="ru-RU" sz="2000" b="1" i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звертання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Здрастуй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— і стала.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Здорова будь,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Уляно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хотів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посміхнутись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і не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міг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діалог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-59531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2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595" y="980728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Хронологічний</a:t>
            </a:r>
            <a:r>
              <a:rPr lang="ru-RU" sz="3200" b="1" i="1" dirty="0">
                <a:solidFill>
                  <a:srgbClr val="FF0000"/>
                </a:solidFill>
              </a:rPr>
              <a:t> диктант</a:t>
            </a:r>
          </a:p>
          <a:p>
            <a:r>
              <a:rPr lang="ru-RU" sz="2200" dirty="0" smtClean="0"/>
              <a:t>1</a:t>
            </a:r>
            <a:r>
              <a:rPr lang="ru-RU" sz="2200" dirty="0"/>
              <a:t>) Г. Косинка </a:t>
            </a:r>
            <a:r>
              <a:rPr lang="ru-RU" sz="2200" dirty="0" err="1" smtClean="0"/>
              <a:t>народився</a:t>
            </a:r>
            <a:r>
              <a:rPr lang="ru-RU" sz="2200" dirty="0" smtClean="0"/>
              <a:t> у ____________</a:t>
            </a:r>
            <a:endParaRPr lang="ru-RU" sz="2200" dirty="0"/>
          </a:p>
          <a:p>
            <a:r>
              <a:rPr lang="ru-RU" sz="2200" dirty="0"/>
              <a:t>2). </a:t>
            </a:r>
            <a:r>
              <a:rPr lang="ru-RU" sz="2200" dirty="0" err="1"/>
              <a:t>Початкову</a:t>
            </a:r>
            <a:r>
              <a:rPr lang="ru-RU" sz="2200" dirty="0"/>
              <a:t> школу в с. Красному </a:t>
            </a:r>
            <a:r>
              <a:rPr lang="ru-RU" sz="2200" dirty="0" err="1"/>
              <a:t>закінчив</a:t>
            </a:r>
            <a:r>
              <a:rPr lang="ru-RU" sz="2200" dirty="0"/>
              <a:t> у </a:t>
            </a:r>
            <a:r>
              <a:rPr lang="ru-RU" sz="2200" dirty="0" smtClean="0"/>
              <a:t>__________</a:t>
            </a:r>
            <a:endParaRPr lang="ru-RU" sz="2200" dirty="0"/>
          </a:p>
          <a:p>
            <a:r>
              <a:rPr lang="ru-RU" sz="2200" dirty="0"/>
              <a:t>3). </a:t>
            </a:r>
            <a:r>
              <a:rPr lang="ru-RU" sz="2200" dirty="0" err="1"/>
              <a:t>Григорій</a:t>
            </a:r>
            <a:r>
              <a:rPr lang="ru-RU" sz="2200" dirty="0"/>
              <a:t> </a:t>
            </a:r>
            <a:r>
              <a:rPr lang="ru-RU" sz="2200" dirty="0" err="1"/>
              <a:t>переїхав</a:t>
            </a:r>
            <a:r>
              <a:rPr lang="ru-RU" sz="2200" dirty="0"/>
              <a:t> до </a:t>
            </a:r>
            <a:r>
              <a:rPr lang="ru-RU" sz="2200" dirty="0" err="1"/>
              <a:t>Києва</a:t>
            </a:r>
            <a:r>
              <a:rPr lang="ru-RU" sz="2200" dirty="0"/>
              <a:t> у </a:t>
            </a:r>
            <a:r>
              <a:rPr lang="ru-RU" sz="2200" dirty="0" smtClean="0"/>
              <a:t>___________</a:t>
            </a:r>
            <a:endParaRPr lang="ru-RU" sz="2200" dirty="0"/>
          </a:p>
          <a:p>
            <a:r>
              <a:rPr lang="ru-RU" sz="2200" dirty="0"/>
              <a:t>4). Коли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надрукований</a:t>
            </a:r>
            <a:r>
              <a:rPr lang="ru-RU" sz="2200" dirty="0"/>
              <a:t>  </a:t>
            </a:r>
            <a:r>
              <a:rPr lang="ru-RU" sz="2200" dirty="0" err="1"/>
              <a:t>автобіографічний</a:t>
            </a:r>
            <a:r>
              <a:rPr lang="ru-RU" sz="2200" dirty="0"/>
              <a:t> </a:t>
            </a:r>
            <a:r>
              <a:rPr lang="ru-RU" sz="2200" dirty="0" err="1"/>
              <a:t>етюд</a:t>
            </a:r>
            <a:r>
              <a:rPr lang="ru-RU" sz="2200" dirty="0"/>
              <a:t> «На </a:t>
            </a:r>
            <a:r>
              <a:rPr lang="ru-RU" sz="2200" dirty="0" err="1"/>
              <a:t>буряки</a:t>
            </a:r>
            <a:r>
              <a:rPr lang="ru-RU" sz="2200" dirty="0"/>
              <a:t>»?__________</a:t>
            </a:r>
          </a:p>
          <a:p>
            <a:r>
              <a:rPr lang="ru-RU" sz="2200" dirty="0"/>
              <a:t>5). До </a:t>
            </a:r>
            <a:r>
              <a:rPr lang="ru-RU" sz="2200" dirty="0" err="1"/>
              <a:t>Київського</a:t>
            </a:r>
            <a:r>
              <a:rPr lang="ru-RU" sz="2200" dirty="0"/>
              <a:t> </a:t>
            </a:r>
            <a:r>
              <a:rPr lang="ru-RU" sz="2200" dirty="0" err="1"/>
              <a:t>інституту</a:t>
            </a:r>
            <a:r>
              <a:rPr lang="ru-RU" sz="2200" dirty="0"/>
              <a:t> </a:t>
            </a:r>
            <a:r>
              <a:rPr lang="ru-RU" sz="2200" dirty="0" err="1"/>
              <a:t>народної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Косинка поступив у ___________</a:t>
            </a:r>
          </a:p>
          <a:p>
            <a:r>
              <a:rPr lang="ru-RU" sz="2200" dirty="0"/>
              <a:t>6). Перша </a:t>
            </a:r>
            <a:r>
              <a:rPr lang="ru-RU" sz="2200" dirty="0" err="1"/>
              <a:t>збірка</a:t>
            </a:r>
            <a:r>
              <a:rPr lang="ru-RU" sz="2200" dirty="0"/>
              <a:t> «На </a:t>
            </a:r>
            <a:r>
              <a:rPr lang="ru-RU" sz="2200" dirty="0" err="1"/>
              <a:t>золотих</a:t>
            </a:r>
            <a:r>
              <a:rPr lang="ru-RU" sz="2200" dirty="0"/>
              <a:t> </a:t>
            </a:r>
            <a:r>
              <a:rPr lang="ru-RU" sz="2200" dirty="0" err="1"/>
              <a:t>богів</a:t>
            </a:r>
            <a:r>
              <a:rPr lang="ru-RU" sz="2200" dirty="0"/>
              <a:t>» </a:t>
            </a:r>
            <a:r>
              <a:rPr lang="ru-RU" sz="2200" dirty="0" err="1"/>
              <a:t>вийшла</a:t>
            </a:r>
            <a:r>
              <a:rPr lang="ru-RU" sz="2200" dirty="0"/>
              <a:t> у </a:t>
            </a:r>
            <a:r>
              <a:rPr lang="ru-RU" sz="2200" dirty="0" smtClean="0"/>
              <a:t>_________</a:t>
            </a:r>
            <a:endParaRPr lang="ru-RU" sz="2200" dirty="0"/>
          </a:p>
          <a:p>
            <a:r>
              <a:rPr lang="ru-RU" sz="2200" dirty="0"/>
              <a:t>7). Коли Г. Косинка став членом </a:t>
            </a:r>
            <a:r>
              <a:rPr lang="ru-RU" sz="2200" dirty="0" err="1"/>
              <a:t>літературного</a:t>
            </a:r>
            <a:r>
              <a:rPr lang="ru-RU" sz="2200" dirty="0"/>
              <a:t> </a:t>
            </a:r>
            <a:r>
              <a:rPr lang="ru-RU" sz="2200" dirty="0" err="1"/>
              <a:t>об’єднання</a:t>
            </a:r>
            <a:r>
              <a:rPr lang="ru-RU" sz="2200" dirty="0"/>
              <a:t> «Ланка»?_______</a:t>
            </a:r>
          </a:p>
          <a:p>
            <a:r>
              <a:rPr lang="ru-RU" sz="2200" dirty="0" smtClean="0"/>
              <a:t>8</a:t>
            </a:r>
            <a:r>
              <a:rPr lang="ru-RU" sz="2200" dirty="0"/>
              <a:t>). Новела «В житах» </a:t>
            </a:r>
            <a:r>
              <a:rPr lang="ru-RU" sz="2200" dirty="0" err="1"/>
              <a:t>вийшла</a:t>
            </a:r>
            <a:r>
              <a:rPr lang="ru-RU" sz="2200" dirty="0"/>
              <a:t> </a:t>
            </a:r>
            <a:r>
              <a:rPr lang="ru-RU" sz="2200" dirty="0" smtClean="0"/>
              <a:t>_______________</a:t>
            </a:r>
            <a:endParaRPr lang="ru-RU" sz="2200" dirty="0"/>
          </a:p>
          <a:p>
            <a:r>
              <a:rPr lang="ru-RU" sz="2200" dirty="0"/>
              <a:t>9). Коли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заарештований</a:t>
            </a:r>
            <a:r>
              <a:rPr lang="ru-RU" sz="2200" dirty="0"/>
              <a:t> </a:t>
            </a:r>
            <a:r>
              <a:rPr lang="ru-RU" sz="2200" dirty="0" err="1"/>
              <a:t>письменник</a:t>
            </a:r>
            <a:r>
              <a:rPr lang="ru-RU" sz="2200" dirty="0" smtClean="0"/>
              <a:t>?___________</a:t>
            </a:r>
            <a:endParaRPr lang="ru-RU" sz="2200" dirty="0"/>
          </a:p>
          <a:p>
            <a:r>
              <a:rPr lang="ru-RU" sz="2200" dirty="0"/>
              <a:t>10). Г. Косинку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розстріляно</a:t>
            </a:r>
            <a:r>
              <a:rPr lang="ru-RU" sz="2200" dirty="0"/>
              <a:t> у </a:t>
            </a:r>
            <a:r>
              <a:rPr lang="ru-RU" sz="2200" dirty="0" smtClean="0"/>
              <a:t>_____________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43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1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375" y="695325"/>
            <a:ext cx="3716780" cy="38511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Літературний диктант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916" y="1052736"/>
            <a:ext cx="8064896" cy="51125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2200" dirty="0" smtClean="0"/>
              <a:t>1.Я </a:t>
            </a:r>
            <a:r>
              <a:rPr lang="uk-UA" sz="2200" dirty="0" err="1" smtClean="0"/>
              <a:t>пам</a:t>
            </a:r>
            <a:r>
              <a:rPr lang="en-US" sz="2200" dirty="0" smtClean="0"/>
              <a:t>’</a:t>
            </a:r>
            <a:r>
              <a:rPr lang="uk-UA" sz="2200" dirty="0" err="1" smtClean="0"/>
              <a:t>ятаю</a:t>
            </a:r>
            <a:r>
              <a:rPr lang="uk-UA" sz="2200" dirty="0" smtClean="0"/>
              <a:t> хороше тільки ранок.</a:t>
            </a:r>
          </a:p>
          <a:p>
            <a:pPr marL="68580" indent="0">
              <a:buNone/>
            </a:pPr>
            <a:r>
              <a:rPr lang="uk-UA" sz="2200" dirty="0" err="1" smtClean="0"/>
              <a:t>-Ну</a:t>
            </a:r>
            <a:r>
              <a:rPr lang="uk-UA" sz="2200" dirty="0" smtClean="0"/>
              <a:t>, </a:t>
            </a:r>
            <a:r>
              <a:rPr lang="uk-UA" sz="2200" dirty="0" err="1" smtClean="0"/>
              <a:t>ну...вже</a:t>
            </a:r>
            <a:r>
              <a:rPr lang="uk-UA" sz="2200" dirty="0" smtClean="0"/>
              <a:t> цілуватися лізе! </a:t>
            </a:r>
          </a:p>
          <a:p>
            <a:pPr marL="68580" indent="0">
              <a:buNone/>
            </a:pPr>
            <a:r>
              <a:rPr lang="uk-UA" sz="2200" dirty="0" smtClean="0"/>
              <a:t>Це сказано до</a:t>
            </a:r>
            <a:r>
              <a:rPr lang="uk-UA" sz="28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200" dirty="0" smtClean="0"/>
              <a:t>2. </a:t>
            </a:r>
            <a:r>
              <a:rPr lang="uk-UA" sz="2200" dirty="0" err="1" smtClean="0"/>
              <a:t>Дізік</a:t>
            </a:r>
            <a:r>
              <a:rPr lang="uk-UA" sz="2200" dirty="0" smtClean="0"/>
              <a:t> – страшне слово, бо в революційній термінології це</a:t>
            </a:r>
            <a:r>
              <a:rPr lang="uk-UA" sz="22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200" dirty="0" smtClean="0"/>
              <a:t>3. До села йти небезпечно, тому оповідач вирішив йти левадами у</a:t>
            </a:r>
            <a:r>
              <a:rPr lang="uk-UA" sz="22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200" dirty="0" smtClean="0"/>
              <a:t>4.Оповідач, Корній </a:t>
            </a:r>
            <a:r>
              <a:rPr lang="uk-UA" sz="2200" dirty="0" err="1" smtClean="0"/>
              <a:t>Дізік</a:t>
            </a:r>
            <a:r>
              <a:rPr lang="uk-UA" sz="2200" dirty="0" smtClean="0"/>
              <a:t>,вирішив не снідати. Хіба можна до служби Божої</a:t>
            </a:r>
            <a:r>
              <a:rPr lang="uk-UA" sz="22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200" dirty="0" smtClean="0"/>
              <a:t>5. Степ для </a:t>
            </a:r>
            <a:r>
              <a:rPr lang="uk-UA" sz="2200" dirty="0" err="1" smtClean="0"/>
              <a:t>Дізіка</a:t>
            </a:r>
            <a:r>
              <a:rPr lang="uk-UA" sz="2200" dirty="0" smtClean="0"/>
              <a:t> знайомий, як і його «</a:t>
            </a:r>
            <a:r>
              <a:rPr lang="uk-UA" sz="2200" dirty="0" err="1" smtClean="0"/>
              <a:t>японочка</a:t>
            </a:r>
            <a:r>
              <a:rPr lang="uk-UA" sz="2200" dirty="0" smtClean="0"/>
              <a:t>», тобто</a:t>
            </a:r>
            <a:r>
              <a:rPr lang="uk-UA" sz="22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200" dirty="0" smtClean="0"/>
              <a:t>6.Гнилищанський багач Дзюба проїхав дорогою. З кимось розмовляв про тих, хто вночі приходить з </a:t>
            </a:r>
            <a:r>
              <a:rPr lang="uk-UA" sz="2200" dirty="0" err="1" smtClean="0"/>
              <a:t>винтовкою</a:t>
            </a:r>
            <a:r>
              <a:rPr lang="uk-UA" sz="2200" dirty="0" smtClean="0"/>
              <a:t> до вікна і гукає</a:t>
            </a:r>
            <a:r>
              <a:rPr lang="uk-UA" sz="2200" dirty="0" smtClean="0">
                <a:solidFill>
                  <a:srgbClr val="FF0000"/>
                </a:solidFill>
              </a:rPr>
              <a:t>...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64" y="0"/>
            <a:ext cx="3687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45" y="620688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5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5326"/>
            <a:ext cx="8064896" cy="575801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2300" dirty="0" smtClean="0"/>
              <a:t>7. Згадавши розстріляного комуніста Матвія </a:t>
            </a:r>
            <a:r>
              <a:rPr lang="uk-UA" sz="2300" dirty="0" err="1" smtClean="0"/>
              <a:t>Киянчука</a:t>
            </a:r>
            <a:r>
              <a:rPr lang="uk-UA" sz="2300" dirty="0" smtClean="0"/>
              <a:t> і те, що коли його вели, Корній думає, що він був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8.Побачивши на дорозі  червону хустку, Корній устав і йде назустріч в надії, що хоч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9.Од здивування підсунув на лоба картуз. Перед Корнієм стояла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10. Дівчина рвонулася до Корнія і крикнула, що вони з ним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11.Поклавши голову на коліна Уляні,  Ко</a:t>
            </a:r>
            <a:r>
              <a:rPr lang="uk-UA" sz="2300" dirty="0"/>
              <a:t>р</a:t>
            </a:r>
            <a:r>
              <a:rPr lang="uk-UA" sz="2300" dirty="0" smtClean="0"/>
              <a:t>ній думав про неї, що </a:t>
            </a:r>
            <a:r>
              <a:rPr lang="uk-UA" sz="2300" dirty="0"/>
              <a:t>ц</a:t>
            </a:r>
            <a:r>
              <a:rPr lang="uk-UA" sz="2300" dirty="0" smtClean="0"/>
              <a:t>е була загублена в житах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12.На запитання, чи Уляна й досі його любить, дівчина назвала Корнія 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</a:p>
          <a:p>
            <a:pPr marL="68580" indent="0">
              <a:buNone/>
            </a:pPr>
            <a:r>
              <a:rPr lang="uk-UA" sz="2300" dirty="0" smtClean="0"/>
              <a:t>13. Корній </a:t>
            </a:r>
            <a:r>
              <a:rPr lang="uk-UA" sz="2300" dirty="0" err="1" smtClean="0"/>
              <a:t>Дізік</a:t>
            </a:r>
            <a:r>
              <a:rPr lang="uk-UA" sz="2300" dirty="0" smtClean="0"/>
              <a:t> п</a:t>
            </a:r>
            <a:r>
              <a:rPr lang="en-US" sz="2300" dirty="0" smtClean="0"/>
              <a:t>’</a:t>
            </a:r>
            <a:r>
              <a:rPr lang="uk-UA" sz="2300" dirty="0" err="1" smtClean="0"/>
              <a:t>яний</a:t>
            </a:r>
            <a:r>
              <a:rPr lang="uk-UA" sz="2300" dirty="0" smtClean="0"/>
              <a:t> від щастя в житах, і йому </a:t>
            </a:r>
            <a:r>
              <a:rPr lang="uk-UA" sz="2300" dirty="0" err="1" smtClean="0"/>
              <a:t>плювать</a:t>
            </a:r>
            <a:r>
              <a:rPr lang="uk-UA" sz="2300" dirty="0" smtClean="0"/>
              <a:t> на смерть, йому хочеться</a:t>
            </a:r>
            <a:r>
              <a:rPr lang="uk-UA" sz="2300" dirty="0" smtClean="0">
                <a:solidFill>
                  <a:srgbClr val="FF0000"/>
                </a:solidFill>
              </a:rPr>
              <a:t>...</a:t>
            </a:r>
            <a:endParaRPr lang="ru-RU" sz="23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87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39559"/>
            <a:ext cx="1691680" cy="13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3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991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Відповіді на</a:t>
            </a:r>
            <a:br>
              <a:rPr lang="uk-UA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00B050"/>
                </a:solidFill>
              </a:rPr>
              <a:t> літературний диктант</a:t>
            </a:r>
            <a:r>
              <a:rPr lang="uk-UA" b="1" i="1" dirty="0">
                <a:solidFill>
                  <a:srgbClr val="00B050"/>
                </a:solidFill>
              </a:rPr>
              <a:t>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6805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1-сонця</a:t>
            </a:r>
          </a:p>
          <a:p>
            <a:r>
              <a:rPr lang="uk-UA" dirty="0" smtClean="0"/>
              <a:t>2-дезертир</a:t>
            </a:r>
          </a:p>
          <a:p>
            <a:r>
              <a:rPr lang="uk-UA" dirty="0" smtClean="0"/>
              <a:t>3-жита</a:t>
            </a:r>
          </a:p>
          <a:p>
            <a:r>
              <a:rPr lang="uk-UA" dirty="0" smtClean="0"/>
              <a:t>4-хоч рісочку до рота брати</a:t>
            </a:r>
          </a:p>
          <a:p>
            <a:r>
              <a:rPr lang="uk-UA" dirty="0" smtClean="0"/>
              <a:t>5-обріз рушниці</a:t>
            </a:r>
          </a:p>
          <a:p>
            <a:r>
              <a:rPr lang="uk-UA" dirty="0" smtClean="0"/>
              <a:t>6-Дайош!</a:t>
            </a:r>
          </a:p>
          <a:p>
            <a:r>
              <a:rPr lang="uk-UA" dirty="0" smtClean="0"/>
              <a:t>7-молодець</a:t>
            </a:r>
          </a:p>
          <a:p>
            <a:r>
              <a:rPr lang="uk-UA" dirty="0" smtClean="0"/>
              <a:t>8-пиріжка дасть</a:t>
            </a:r>
          </a:p>
          <a:p>
            <a:r>
              <a:rPr lang="uk-UA" dirty="0" smtClean="0"/>
              <a:t>9-справжня Уляна</a:t>
            </a:r>
          </a:p>
          <a:p>
            <a:r>
              <a:rPr lang="uk-UA" dirty="0" smtClean="0"/>
              <a:t>10-не вороги</a:t>
            </a:r>
          </a:p>
          <a:p>
            <a:r>
              <a:rPr lang="uk-UA" dirty="0" smtClean="0"/>
              <a:t>11- його доля</a:t>
            </a:r>
          </a:p>
          <a:p>
            <a:r>
              <a:rPr lang="uk-UA" dirty="0" smtClean="0"/>
              <a:t>12- безстидником</a:t>
            </a:r>
          </a:p>
          <a:p>
            <a:r>
              <a:rPr lang="uk-UA" dirty="0" smtClean="0"/>
              <a:t>13- співати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85"/>
            <a:ext cx="3687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im2-tub-ua.yandex.net/i?id=560538109-09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590256" cy="35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700808"/>
            <a:ext cx="1712913" cy="195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95" y="188640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1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95325"/>
            <a:ext cx="360051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Домашнє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завдання</a:t>
            </a:r>
            <a:r>
              <a:rPr lang="ru-RU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00B050"/>
                </a:solidFill>
              </a:rPr>
              <a:t>Написати</a:t>
            </a:r>
            <a:r>
              <a:rPr lang="ru-RU" sz="4000" b="1" i="1" dirty="0">
                <a:solidFill>
                  <a:srgbClr val="00B050"/>
                </a:solidFill>
              </a:rPr>
              <a:t> </a:t>
            </a:r>
            <a:r>
              <a:rPr lang="ru-RU" sz="4000" b="1" i="1" dirty="0" err="1" smtClean="0">
                <a:solidFill>
                  <a:srgbClr val="00B050"/>
                </a:solidFill>
              </a:rPr>
              <a:t>твір-мініатюру</a:t>
            </a:r>
            <a:r>
              <a:rPr lang="ru-RU" sz="4000" b="1" i="1" dirty="0" smtClean="0">
                <a:solidFill>
                  <a:srgbClr val="00B050"/>
                </a:solidFill>
              </a:rPr>
              <a:t>:</a:t>
            </a:r>
            <a:endParaRPr lang="ru-RU" sz="4000" b="1" i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Як </a:t>
            </a:r>
            <a:r>
              <a:rPr lang="ru-RU" sz="4000" b="1" i="1" dirty="0" err="1">
                <a:solidFill>
                  <a:srgbClr val="FF0000"/>
                </a:solidFill>
              </a:rPr>
              <a:t>би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склалось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життя</a:t>
            </a:r>
            <a:r>
              <a:rPr lang="ru-RU" sz="4000" b="1" i="1" dirty="0">
                <a:solidFill>
                  <a:srgbClr val="FF0000"/>
                </a:solidFill>
              </a:rPr>
              <a:t> героя, </a:t>
            </a:r>
            <a:r>
              <a:rPr lang="ru-RU" sz="4000" b="1" i="1" dirty="0" err="1">
                <a:solidFill>
                  <a:srgbClr val="FF0000"/>
                </a:solidFill>
              </a:rPr>
              <a:t>якби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він</a:t>
            </a:r>
            <a:r>
              <a:rPr lang="ru-RU" sz="4000" b="1" i="1" dirty="0">
                <a:solidFill>
                  <a:srgbClr val="FF0000"/>
                </a:solidFill>
              </a:rPr>
              <a:t> не став дезертиром?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8" y="0"/>
            <a:ext cx="3687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1552"/>
            <a:ext cx="3035300" cy="227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im3-tub-ua.yandex.net/i?id=139354980-1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662"/>
            <a:ext cx="2232248" cy="178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55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28770"/>
            <a:ext cx="48245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Тонкий психолог, </a:t>
            </a:r>
            <a:r>
              <a:rPr lang="ru-RU" sz="2800" b="1" i="1" dirty="0" err="1" smtClean="0"/>
              <a:t>життєлюб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людинолюб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письменник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визначного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наскрізь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самобутнього</a:t>
            </a:r>
            <a:r>
              <a:rPr lang="ru-RU" sz="2800" b="1" i="1" dirty="0" smtClean="0"/>
              <a:t> таланту, </a:t>
            </a:r>
            <a:r>
              <a:rPr lang="ru-RU" sz="2800" b="1" i="1" dirty="0" err="1" smtClean="0"/>
              <a:t>істинний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продовжувач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художніх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традицій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Стефаника</a:t>
            </a:r>
            <a:r>
              <a:rPr lang="ru-RU" sz="2800" b="1" i="1" dirty="0" smtClean="0"/>
              <a:t> і </a:t>
            </a:r>
            <a:r>
              <a:rPr lang="ru-RU" sz="2800" b="1" i="1" dirty="0" err="1" smtClean="0"/>
              <a:t>Черемшини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Коцюбинського</a:t>
            </a:r>
            <a:r>
              <a:rPr lang="ru-RU" sz="2800" b="1" i="1" dirty="0" smtClean="0"/>
              <a:t> і </a:t>
            </a:r>
            <a:r>
              <a:rPr lang="ru-RU" sz="2800" b="1" i="1" dirty="0" err="1" smtClean="0"/>
              <a:t>Васильченка</a:t>
            </a:r>
            <a:r>
              <a:rPr lang="ru-RU" sz="2800" b="1" i="1" dirty="0" smtClean="0"/>
              <a:t> — </a:t>
            </a:r>
            <a:r>
              <a:rPr lang="ru-RU" sz="2800" b="1" i="1" dirty="0" err="1" smtClean="0"/>
              <a:t>такий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Косинка…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         </a:t>
            </a:r>
            <a:r>
              <a:rPr lang="ru-RU" sz="2400" b="1" i="1" dirty="0" err="1" smtClean="0"/>
              <a:t>Євген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Шабліовський</a:t>
            </a:r>
            <a:endParaRPr lang="ru-RU" sz="2400" b="1" i="1" dirty="0"/>
          </a:p>
        </p:txBody>
      </p:sp>
      <p:pic>
        <p:nvPicPr>
          <p:cNvPr id="3074" name="Picture 2" descr="http://4.bp.blogspot.com/-6H3DzadUgmg/USjIJD7abZI/AAAAAAAAAdo/C-GnVZeM7uM/s1600/Shabliovski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3718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816424" cy="7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4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B050"/>
                </a:solidFill>
              </a:rPr>
              <a:t>Портфоліо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письменника</a:t>
            </a:r>
            <a:r>
              <a:rPr lang="ru-RU" b="1" i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 </a:t>
            </a:r>
            <a:r>
              <a:rPr lang="ru-RU" b="1" dirty="0" err="1" smtClean="0">
                <a:solidFill>
                  <a:srgbClr val="FF0000"/>
                </a:solidFill>
              </a:rPr>
              <a:t>народженні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/>
              <a:t>Григорій</a:t>
            </a:r>
            <a:r>
              <a:rPr lang="ru-RU" b="1" dirty="0" smtClean="0"/>
              <a:t> </a:t>
            </a:r>
            <a:r>
              <a:rPr lang="ru-RU" b="1" dirty="0"/>
              <a:t>Михайлович </a:t>
            </a:r>
            <a:r>
              <a:rPr lang="ru-RU" b="1" dirty="0" err="1"/>
              <a:t>Стрілець</a:t>
            </a:r>
            <a:endParaRPr lang="ru-RU" b="1" dirty="0"/>
          </a:p>
          <a:p>
            <a:r>
              <a:rPr lang="ru-RU" b="1" dirty="0" err="1" smtClean="0">
                <a:solidFill>
                  <a:srgbClr val="FF0000"/>
                </a:solidFill>
              </a:rPr>
              <a:t>Псевдонім</a:t>
            </a:r>
            <a:r>
              <a:rPr lang="ru-RU" b="1" dirty="0" smtClean="0">
                <a:solidFill>
                  <a:srgbClr val="FF0000"/>
                </a:solidFill>
              </a:rPr>
              <a:t> :</a:t>
            </a:r>
            <a:r>
              <a:rPr lang="ru-RU" dirty="0"/>
              <a:t>	</a:t>
            </a:r>
            <a:r>
              <a:rPr lang="ru-RU" b="1" dirty="0"/>
              <a:t>Косинка</a:t>
            </a:r>
          </a:p>
          <a:p>
            <a:r>
              <a:rPr lang="ru-RU" b="1" dirty="0">
                <a:solidFill>
                  <a:srgbClr val="FF0000"/>
                </a:solidFill>
              </a:rPr>
              <a:t>Дата </a:t>
            </a:r>
            <a:r>
              <a:rPr lang="ru-RU" b="1" dirty="0" err="1">
                <a:solidFill>
                  <a:srgbClr val="FF0000"/>
                </a:solidFill>
              </a:rPr>
              <a:t>народження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/>
              <a:t>29 листопада 1899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Місце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народження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/>
              <a:t>с. </a:t>
            </a:r>
            <a:r>
              <a:rPr lang="ru-RU" b="1" dirty="0" err="1"/>
              <a:t>Щербанівка</a:t>
            </a:r>
            <a:r>
              <a:rPr lang="ru-RU" b="1" dirty="0"/>
              <a:t>, </a:t>
            </a:r>
            <a:r>
              <a:rPr lang="ru-RU" b="1" dirty="0" err="1" smtClean="0"/>
              <a:t>Обухівський</a:t>
            </a:r>
            <a:endParaRPr lang="ru-RU" b="1" dirty="0" smtClean="0"/>
          </a:p>
          <a:p>
            <a:pPr marL="68580" indent="0">
              <a:buNone/>
            </a:pPr>
            <a:r>
              <a:rPr lang="uk-UA" b="1" dirty="0"/>
              <a:t>                                повіт, Київська </a:t>
            </a:r>
            <a:r>
              <a:rPr lang="uk-UA" b="1" dirty="0" smtClean="0"/>
              <a:t>губернія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Дата </a:t>
            </a:r>
            <a:r>
              <a:rPr lang="ru-RU" b="1" dirty="0" err="1">
                <a:solidFill>
                  <a:srgbClr val="FF0000"/>
                </a:solidFill>
              </a:rPr>
              <a:t>смерті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/>
              <a:t>15 </a:t>
            </a:r>
            <a:r>
              <a:rPr lang="ru-RU" b="1" dirty="0" err="1"/>
              <a:t>грудня</a:t>
            </a:r>
            <a:r>
              <a:rPr lang="ru-RU" b="1" dirty="0"/>
              <a:t> 1934 (35 </a:t>
            </a:r>
            <a:r>
              <a:rPr lang="ru-RU" b="1" dirty="0" err="1"/>
              <a:t>років</a:t>
            </a:r>
            <a:r>
              <a:rPr lang="ru-RU" b="1" dirty="0"/>
              <a:t>)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Місце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смерті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 err="1"/>
              <a:t>Київ</a:t>
            </a:r>
            <a:endParaRPr lang="ru-RU" b="1" dirty="0"/>
          </a:p>
          <a:p>
            <a:r>
              <a:rPr lang="ru-RU" b="1" dirty="0" err="1">
                <a:solidFill>
                  <a:srgbClr val="FF0000"/>
                </a:solidFill>
              </a:rPr>
              <a:t>Національність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 err="1"/>
              <a:t>українець</a:t>
            </a:r>
            <a:endParaRPr lang="ru-RU" b="1" dirty="0"/>
          </a:p>
          <a:p>
            <a:r>
              <a:rPr lang="ru-RU" b="1" dirty="0" err="1" smtClean="0">
                <a:solidFill>
                  <a:srgbClr val="FF0000"/>
                </a:solidFill>
              </a:rPr>
              <a:t>Мова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творів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 err="1"/>
              <a:t>українська</a:t>
            </a:r>
            <a:endParaRPr lang="ru-RU" b="1" dirty="0"/>
          </a:p>
          <a:p>
            <a:r>
              <a:rPr lang="ru-RU" b="1" dirty="0" err="1">
                <a:solidFill>
                  <a:srgbClr val="FF0000"/>
                </a:solidFill>
              </a:rPr>
              <a:t>Рід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діяльності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 err="1"/>
              <a:t>прозаїк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Роки </a:t>
            </a:r>
            <a:r>
              <a:rPr lang="ru-RU" b="1" dirty="0" err="1">
                <a:solidFill>
                  <a:srgbClr val="FF0000"/>
                </a:solidFill>
              </a:rPr>
              <a:t>активності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	</a:t>
            </a:r>
            <a:r>
              <a:rPr lang="ru-RU" b="1" dirty="0"/>
              <a:t>1919–1934</a:t>
            </a:r>
          </a:p>
          <a:p>
            <a:r>
              <a:rPr lang="ru-RU" b="1" dirty="0">
                <a:solidFill>
                  <a:srgbClr val="FF0000"/>
                </a:solidFill>
              </a:rPr>
              <a:t>Жанр:</a:t>
            </a:r>
            <a:r>
              <a:rPr lang="ru-RU" dirty="0"/>
              <a:t>	</a:t>
            </a:r>
            <a:r>
              <a:rPr lang="ru-RU" b="1" dirty="0" err="1"/>
              <a:t>оповідання</a:t>
            </a:r>
            <a:r>
              <a:rPr lang="ru-RU" b="1" dirty="0"/>
              <a:t>, </a:t>
            </a:r>
            <a:r>
              <a:rPr lang="ru-RU" b="1" dirty="0" err="1"/>
              <a:t>імпресіоністична</a:t>
            </a:r>
            <a:r>
              <a:rPr lang="ru-RU" b="1" dirty="0"/>
              <a:t> новела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Григорій Косинка В житах скороче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979"/>
            <a:ext cx="3259435" cy="54549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26980" y="1546041"/>
            <a:ext cx="50934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Новела «В житах»: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/>
              <a:t>*</a:t>
            </a:r>
            <a:r>
              <a:rPr lang="ru-RU" sz="2400" b="1" i="1" dirty="0" err="1" smtClean="0"/>
              <a:t>уперше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надруковано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львівському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журналі</a:t>
            </a:r>
            <a:r>
              <a:rPr lang="ru-RU" sz="2400" b="1" i="1" dirty="0" smtClean="0"/>
              <a:t> «Нова культура» (1922, № 2);</a:t>
            </a:r>
          </a:p>
          <a:p>
            <a:r>
              <a:rPr lang="ru-RU" sz="2400" b="1" i="1" dirty="0" smtClean="0"/>
              <a:t>*</a:t>
            </a:r>
            <a:r>
              <a:rPr lang="ru-RU" sz="2400" b="1" i="1" dirty="0" err="1" smtClean="0"/>
              <a:t>виправлену</a:t>
            </a:r>
            <a:r>
              <a:rPr lang="ru-RU" sz="2400" b="1" i="1" dirty="0" smtClean="0"/>
              <a:t> й </a:t>
            </a:r>
            <a:r>
              <a:rPr lang="ru-RU" sz="2400" b="1" i="1" dirty="0" err="1" smtClean="0"/>
              <a:t>відредаговану</a:t>
            </a:r>
            <a:r>
              <a:rPr lang="ru-RU" sz="2400" b="1" i="1" dirty="0" smtClean="0"/>
              <a:t> автором </a:t>
            </a:r>
            <a:r>
              <a:rPr lang="ru-RU" sz="2400" b="1" i="1" dirty="0" err="1" smtClean="0"/>
              <a:t>новелу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опубліковано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журналі</a:t>
            </a:r>
            <a:r>
              <a:rPr lang="ru-RU" sz="2400" b="1" i="1" dirty="0" smtClean="0"/>
              <a:t> «</a:t>
            </a:r>
            <a:r>
              <a:rPr lang="ru-RU" sz="2400" b="1" i="1" dirty="0" err="1" smtClean="0"/>
              <a:t>Життя</a:t>
            </a:r>
            <a:r>
              <a:rPr lang="ru-RU" sz="2400" b="1" i="1" dirty="0" smtClean="0"/>
              <a:t> й </a:t>
            </a:r>
            <a:r>
              <a:rPr lang="ru-RU" sz="2400" b="1" i="1" dirty="0" err="1" smtClean="0"/>
              <a:t>революція</a:t>
            </a:r>
            <a:r>
              <a:rPr lang="ru-RU" sz="2400" b="1" i="1" dirty="0" smtClean="0"/>
              <a:t>» (1925, № 6-7). </a:t>
            </a:r>
          </a:p>
          <a:p>
            <a:r>
              <a:rPr lang="ru-RU" sz="2400" b="1" i="1" dirty="0" err="1" smtClean="0"/>
              <a:t>Отож</a:t>
            </a:r>
            <a:r>
              <a:rPr lang="ru-RU" sz="2400" b="1" i="1" dirty="0" smtClean="0"/>
              <a:t> датою </a:t>
            </a:r>
            <a:r>
              <a:rPr lang="ru-RU" sz="2400" b="1" i="1" dirty="0" err="1" smtClean="0"/>
              <a:t>пер­шодруку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вважають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1925 р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9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1213008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Я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вважаю</a:t>
            </a:r>
            <a:r>
              <a:rPr lang="ru-RU" sz="3200" b="1" i="1" dirty="0" smtClean="0">
                <a:solidFill>
                  <a:srgbClr val="00B050"/>
                </a:solidFill>
              </a:rPr>
              <a:t>,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письменник</a:t>
            </a:r>
            <a:r>
              <a:rPr lang="ru-RU" sz="3200" b="1" i="1" dirty="0" smtClean="0">
                <a:solidFill>
                  <a:srgbClr val="00B050"/>
                </a:solidFill>
              </a:rPr>
              <a:t> повинен правдиво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відображати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дійсність</a:t>
            </a:r>
            <a:r>
              <a:rPr lang="ru-RU" sz="3200" b="1" i="1" dirty="0" smtClean="0">
                <a:solidFill>
                  <a:srgbClr val="00B050"/>
                </a:solidFill>
              </a:rPr>
              <a:t>,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історію</a:t>
            </a:r>
            <a:r>
              <a:rPr lang="ru-RU" sz="3200" b="1" i="1" dirty="0" smtClean="0">
                <a:solidFill>
                  <a:srgbClr val="00B050"/>
                </a:solidFill>
              </a:rPr>
              <a:t> наших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часів</a:t>
            </a:r>
            <a:r>
              <a:rPr lang="ru-RU" sz="3200" b="1" i="1" dirty="0" smtClean="0">
                <a:solidFill>
                  <a:srgbClr val="00B050"/>
                </a:solidFill>
              </a:rPr>
              <a:t>.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Дезертири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були</a:t>
            </a:r>
            <a:r>
              <a:rPr lang="ru-RU" sz="3200" b="1" i="1" dirty="0" smtClean="0">
                <a:solidFill>
                  <a:srgbClr val="00B050"/>
                </a:solidFill>
              </a:rPr>
              <a:t>, і я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їх</a:t>
            </a:r>
            <a:r>
              <a:rPr lang="ru-RU" sz="3200" b="1" i="1" dirty="0" smtClean="0">
                <a:solidFill>
                  <a:srgbClr val="00B050"/>
                </a:solidFill>
              </a:rPr>
              <a:t> не обминаю, як не обминав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босяків</a:t>
            </a:r>
            <a:r>
              <a:rPr lang="ru-RU" sz="3200" b="1" i="1" dirty="0" smtClean="0">
                <a:solidFill>
                  <a:srgbClr val="00B050"/>
                </a:solidFill>
              </a:rPr>
              <a:t> М. Горький.</a:t>
            </a:r>
          </a:p>
          <a:p>
            <a:r>
              <a:rPr lang="uk-UA" sz="3200" b="1" i="1" dirty="0">
                <a:solidFill>
                  <a:srgbClr val="00B050"/>
                </a:solidFill>
              </a:rPr>
              <a:t> </a:t>
            </a:r>
            <a:r>
              <a:rPr lang="uk-UA" sz="3200" b="1" i="1" dirty="0" smtClean="0">
                <a:solidFill>
                  <a:srgbClr val="00B050"/>
                </a:solidFill>
              </a:rPr>
              <a:t>            Г. Косинка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9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551"/>
            <a:ext cx="2759045" cy="39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5325"/>
            <a:ext cx="7024744" cy="789459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00B050"/>
                </a:solidFill>
              </a:rPr>
              <a:t>Тема  твору: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im3-tub-ua.yandex.net/i?id=139354980-1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97" y="3448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95475" cy="126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показ одного дня </a:t>
            </a:r>
            <a:r>
              <a:rPr lang="ru-RU" sz="4000" b="1" i="1" dirty="0" err="1"/>
              <a:t>втікача</a:t>
            </a:r>
            <a:r>
              <a:rPr lang="ru-RU" sz="4000" b="1" i="1" dirty="0"/>
              <a:t>-дезертира  </a:t>
            </a:r>
            <a:r>
              <a:rPr lang="ru-RU" sz="4000" b="1" i="1" dirty="0" err="1"/>
              <a:t>Корнія</a:t>
            </a:r>
            <a:r>
              <a:rPr lang="ru-RU" sz="4000" b="1" i="1" dirty="0"/>
              <a:t> </a:t>
            </a:r>
            <a:r>
              <a:rPr lang="ru-RU" sz="4000" b="1" i="1" dirty="0" err="1"/>
              <a:t>Дізіки</a:t>
            </a:r>
            <a:r>
              <a:rPr lang="ru-RU" sz="4000" b="1" i="1" dirty="0"/>
              <a:t>, </a:t>
            </a:r>
            <a:r>
              <a:rPr lang="ru-RU" sz="4000" b="1" i="1" dirty="0" err="1"/>
              <a:t>який</a:t>
            </a:r>
            <a:r>
              <a:rPr lang="ru-RU" sz="4000" b="1" i="1" dirty="0"/>
              <a:t> став </a:t>
            </a:r>
            <a:r>
              <a:rPr lang="ru-RU" sz="4000" b="1" i="1" dirty="0" err="1"/>
              <a:t>найщасливішим</a:t>
            </a:r>
            <a:r>
              <a:rPr lang="ru-RU" sz="4000" b="1" i="1" dirty="0"/>
              <a:t> у </a:t>
            </a:r>
            <a:r>
              <a:rPr lang="ru-RU" sz="4000" b="1" i="1" dirty="0" err="1"/>
              <a:t>його</a:t>
            </a:r>
            <a:r>
              <a:rPr lang="ru-RU" sz="4000" b="1" i="1" dirty="0"/>
              <a:t> </a:t>
            </a:r>
            <a:r>
              <a:rPr lang="ru-RU" sz="4000" b="1" i="1" dirty="0" err="1"/>
              <a:t>житті</a:t>
            </a:r>
            <a:r>
              <a:rPr lang="ru-RU" sz="4000" b="1" i="1" dirty="0"/>
              <a:t>, </a:t>
            </a:r>
            <a:r>
              <a:rPr lang="ru-RU" sz="4000" b="1" i="1" dirty="0" err="1"/>
              <a:t>бо</a:t>
            </a:r>
            <a:r>
              <a:rPr lang="ru-RU" sz="4000" b="1" i="1" dirty="0"/>
              <a:t> </a:t>
            </a:r>
            <a:r>
              <a:rPr lang="ru-RU" sz="4000" b="1" i="1" dirty="0" err="1"/>
              <a:t>приніс</a:t>
            </a:r>
            <a:r>
              <a:rPr lang="ru-RU" sz="4000" b="1" i="1" dirty="0"/>
              <a:t> </a:t>
            </a:r>
            <a:r>
              <a:rPr lang="ru-RU" sz="4000" b="1" i="1" dirty="0" err="1"/>
              <a:t>зустріч</a:t>
            </a:r>
            <a:r>
              <a:rPr lang="ru-RU" sz="4000" b="1" i="1" dirty="0"/>
              <a:t> </a:t>
            </a:r>
            <a:r>
              <a:rPr lang="ru-RU" sz="4000" b="1" i="1" dirty="0" err="1"/>
              <a:t>із</a:t>
            </a:r>
            <a:r>
              <a:rPr lang="ru-RU" sz="4000" b="1" i="1" dirty="0"/>
              <a:t> </a:t>
            </a:r>
            <a:r>
              <a:rPr lang="ru-RU" sz="4000" b="1" i="1" dirty="0" err="1"/>
              <a:t>його</a:t>
            </a:r>
            <a:r>
              <a:rPr lang="ru-RU" sz="4000" b="1" i="1" dirty="0"/>
              <a:t> долею – </a:t>
            </a:r>
            <a:r>
              <a:rPr lang="ru-RU" sz="4000" b="1" i="1" dirty="0" err="1"/>
              <a:t>Уляною</a:t>
            </a:r>
            <a:r>
              <a:rPr lang="ru-RU" sz="4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7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5325"/>
            <a:ext cx="7024744" cy="861467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00B050"/>
                </a:solidFill>
              </a:rPr>
              <a:t>Ідея твору: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50" y="0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28010"/>
          <a:stretch/>
        </p:blipFill>
        <p:spPr bwMode="auto">
          <a:xfrm>
            <a:off x="467544" y="347662"/>
            <a:ext cx="190119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084387" cy="1560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779" y="2348880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/>
              <a:t>з’ясування</a:t>
            </a:r>
            <a:r>
              <a:rPr lang="ru-RU" sz="4000" b="1" i="1" dirty="0"/>
              <a:t> </a:t>
            </a:r>
            <a:r>
              <a:rPr lang="ru-RU" sz="4000" b="1" i="1" dirty="0" err="1"/>
              <a:t>сенсу</a:t>
            </a:r>
            <a:r>
              <a:rPr lang="ru-RU" sz="4000" b="1" i="1" dirty="0"/>
              <a:t> </a:t>
            </a:r>
            <a:r>
              <a:rPr lang="ru-RU" sz="4000" b="1" i="1" dirty="0" err="1"/>
              <a:t>людського</a:t>
            </a:r>
            <a:r>
              <a:rPr lang="ru-RU" sz="4000" b="1" i="1" dirty="0"/>
              <a:t> </a:t>
            </a:r>
            <a:r>
              <a:rPr lang="ru-RU" sz="4000" b="1" i="1" dirty="0" err="1"/>
              <a:t>існування</a:t>
            </a:r>
            <a:r>
              <a:rPr lang="ru-RU" sz="4000" b="1" i="1" dirty="0"/>
              <a:t>;  </a:t>
            </a:r>
            <a:r>
              <a:rPr lang="ru-RU" sz="4000" b="1" i="1" dirty="0" err="1"/>
              <a:t>уславлення</a:t>
            </a:r>
            <a:r>
              <a:rPr lang="ru-RU" sz="4000" b="1" i="1" dirty="0"/>
              <a:t> </a:t>
            </a:r>
            <a:r>
              <a:rPr lang="ru-RU" sz="4000" b="1" i="1" dirty="0" err="1"/>
              <a:t>однієї</a:t>
            </a:r>
            <a:r>
              <a:rPr lang="ru-RU" sz="4000" b="1" i="1" dirty="0"/>
              <a:t> </a:t>
            </a:r>
            <a:r>
              <a:rPr lang="ru-RU" sz="4000" b="1" i="1" dirty="0" err="1"/>
              <a:t>короткої</a:t>
            </a:r>
            <a:r>
              <a:rPr lang="ru-RU" sz="4000" b="1" i="1" dirty="0"/>
              <a:t> </a:t>
            </a:r>
            <a:r>
              <a:rPr lang="ru-RU" sz="4000" b="1" i="1" dirty="0" err="1"/>
              <a:t>життєвої</a:t>
            </a:r>
            <a:r>
              <a:rPr lang="ru-RU" sz="4000" b="1" i="1" dirty="0"/>
              <a:t>  </a:t>
            </a:r>
            <a:r>
              <a:rPr lang="ru-RU" sz="4000" b="1" i="1" dirty="0" err="1"/>
              <a:t>миті</a:t>
            </a:r>
            <a:r>
              <a:rPr lang="ru-RU" sz="4000" b="1" i="1" dirty="0"/>
              <a:t>, яка ставить нас перед </a:t>
            </a:r>
            <a:r>
              <a:rPr lang="ru-RU" sz="4000" b="1" i="1" dirty="0" err="1"/>
              <a:t>вибором</a:t>
            </a:r>
            <a:r>
              <a:rPr lang="ru-RU" sz="4000" b="1" i="1" dirty="0"/>
              <a:t> і </a:t>
            </a:r>
            <a:r>
              <a:rPr lang="ru-RU" sz="4000" b="1" i="1" dirty="0" err="1"/>
              <a:t>дає</a:t>
            </a:r>
            <a:r>
              <a:rPr lang="ru-RU" sz="4000" b="1" i="1" dirty="0"/>
              <a:t> </a:t>
            </a:r>
            <a:r>
              <a:rPr lang="ru-RU" sz="4000" b="1" i="1" dirty="0" err="1"/>
              <a:t>орієнтири</a:t>
            </a:r>
            <a:r>
              <a:rPr lang="ru-RU" sz="4000" b="1" i="1" dirty="0"/>
              <a:t> на </a:t>
            </a:r>
            <a:r>
              <a:rPr lang="ru-RU" sz="4000" b="1" i="1" dirty="0" err="1" smtClean="0"/>
              <a:t>майбутнє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34939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38869"/>
            <a:ext cx="7024744" cy="96443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Жанр твору – імпресіоністична новела.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8" y="681"/>
            <a:ext cx="368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51"/>
            <a:ext cx="1768802" cy="130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solidFill>
                  <a:srgbClr val="FF0000"/>
                </a:solidFill>
              </a:rPr>
              <a:t>Імпресіоністична</a:t>
            </a:r>
            <a:r>
              <a:rPr lang="ru-RU" sz="2600" b="1" dirty="0" smtClean="0">
                <a:solidFill>
                  <a:srgbClr val="FF0000"/>
                </a:solidFill>
              </a:rPr>
              <a:t> новела </a:t>
            </a:r>
            <a:r>
              <a:rPr lang="ru-RU" sz="2400" b="1" dirty="0"/>
              <a:t>— невеликий за </a:t>
            </a:r>
            <a:r>
              <a:rPr lang="ru-RU" sz="2400" b="1" dirty="0" err="1"/>
              <a:t>обсягом</a:t>
            </a:r>
            <a:r>
              <a:rPr lang="ru-RU" sz="2400" b="1" dirty="0"/>
              <a:t> </a:t>
            </a:r>
            <a:r>
              <a:rPr lang="ru-RU" sz="2400" b="1" dirty="0" err="1"/>
              <a:t>прозовий</a:t>
            </a:r>
            <a:r>
              <a:rPr lang="ru-RU" sz="2400" b="1" dirty="0"/>
              <a:t> </a:t>
            </a:r>
            <a:r>
              <a:rPr lang="ru-RU" sz="2400" b="1" dirty="0" err="1"/>
              <a:t>епічний</a:t>
            </a:r>
            <a:r>
              <a:rPr lang="ru-RU" sz="2400" b="1" dirty="0"/>
              <a:t> </a:t>
            </a:r>
            <a:r>
              <a:rPr lang="ru-RU" sz="2400" b="1" dirty="0" err="1"/>
              <a:t>твір</a:t>
            </a:r>
            <a:r>
              <a:rPr lang="ru-RU" sz="2400" b="1" dirty="0"/>
              <a:t> про </a:t>
            </a:r>
            <a:r>
              <a:rPr lang="ru-RU" sz="2400" b="1" dirty="0" err="1"/>
              <a:t>незвичайну</a:t>
            </a:r>
            <a:r>
              <a:rPr lang="ru-RU" sz="2400" b="1" dirty="0"/>
              <a:t> </a:t>
            </a:r>
            <a:r>
              <a:rPr lang="ru-RU" sz="2400" b="1" dirty="0" err="1"/>
              <a:t>життєву</a:t>
            </a:r>
            <a:r>
              <a:rPr lang="ru-RU" sz="2400" b="1" dirty="0"/>
              <a:t> </a:t>
            </a:r>
            <a:r>
              <a:rPr lang="ru-RU" sz="2400" b="1" dirty="0" err="1"/>
              <a:t>подію</a:t>
            </a:r>
            <a:r>
              <a:rPr lang="ru-RU" sz="2400" b="1" dirty="0"/>
              <a:t> з </a:t>
            </a:r>
            <a:r>
              <a:rPr lang="ru-RU" sz="2400" b="1" dirty="0" err="1"/>
              <a:t>несподіваним</a:t>
            </a:r>
            <a:r>
              <a:rPr lang="ru-RU" sz="2400" b="1" dirty="0"/>
              <a:t> </a:t>
            </a:r>
            <a:r>
              <a:rPr lang="ru-RU" sz="2400" b="1" dirty="0" err="1"/>
              <a:t>фіналом</a:t>
            </a:r>
            <a:r>
              <a:rPr lang="ru-RU" sz="2400" b="1" dirty="0"/>
              <a:t>, </a:t>
            </a:r>
            <a:r>
              <a:rPr lang="ru-RU" sz="2400" b="1" dirty="0" err="1"/>
              <a:t>сконденсованою</a:t>
            </a:r>
            <a:r>
              <a:rPr lang="ru-RU" sz="2400" b="1" dirty="0"/>
              <a:t> та </a:t>
            </a:r>
            <a:r>
              <a:rPr lang="ru-RU" sz="2400" b="1" dirty="0" err="1"/>
              <a:t>яскраво</a:t>
            </a:r>
            <a:r>
              <a:rPr lang="ru-RU" sz="2400" b="1" dirty="0"/>
              <a:t> </a:t>
            </a:r>
            <a:r>
              <a:rPr lang="ru-RU" sz="2400" b="1" dirty="0" err="1"/>
              <a:t>вимальованою</a:t>
            </a:r>
            <a:r>
              <a:rPr lang="ru-RU" sz="2400" b="1" dirty="0"/>
              <a:t> </a:t>
            </a:r>
            <a:r>
              <a:rPr lang="ru-RU" sz="2400" b="1" dirty="0" err="1" smtClean="0"/>
              <a:t>дією,у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автор  </a:t>
            </a:r>
            <a:r>
              <a:rPr lang="ru-RU" sz="2400" b="1" dirty="0" err="1" smtClean="0"/>
              <a:t>висловлює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миттєві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почуття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ліричного</a:t>
            </a:r>
            <a:r>
              <a:rPr lang="ru-RU" sz="2400" b="1" dirty="0" smtClean="0"/>
              <a:t> героя, </a:t>
            </a:r>
            <a:r>
              <a:rPr lang="ru-RU" sz="2400" b="1" dirty="0" err="1" smtClean="0"/>
              <a:t>відмовляється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ідеалізації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персонажа,показує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уривчасті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фрагменти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відбиті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свідомості</a:t>
            </a:r>
            <a:r>
              <a:rPr lang="ru-RU" sz="2400" b="1" dirty="0" smtClean="0"/>
              <a:t>.</a:t>
            </a:r>
          </a:p>
          <a:p>
            <a:endParaRPr lang="uk-UA" sz="2400" b="1" dirty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Головне</a:t>
            </a:r>
            <a:r>
              <a:rPr lang="uk-UA" sz="2400" b="1" dirty="0" smtClean="0"/>
              <a:t> в такому творі - </a:t>
            </a:r>
            <a:r>
              <a:rPr lang="ru-RU" sz="2400" b="1" dirty="0" err="1" smtClean="0"/>
              <a:t>змалювати</a:t>
            </a:r>
            <a:r>
              <a:rPr lang="ru-RU" sz="2400" b="1" dirty="0" smtClean="0"/>
              <a:t> </a:t>
            </a:r>
            <a:r>
              <a:rPr lang="ru-RU" sz="2400" b="1" dirty="0" err="1"/>
              <a:t>навколишній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 так,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зрозуміло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робиться</a:t>
            </a:r>
            <a:r>
              <a:rPr lang="ru-RU" sz="2400" b="1" dirty="0"/>
              <a:t> в </a:t>
            </a:r>
            <a:r>
              <a:rPr lang="ru-RU" sz="2400" b="1" dirty="0" err="1"/>
              <a:t>душі</a:t>
            </a:r>
            <a:r>
              <a:rPr lang="ru-RU" sz="2400" b="1" dirty="0"/>
              <a:t> героя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332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341</TotalTime>
  <Words>1760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Григорій Косинка (Стрілець)</vt:lpstr>
      <vt:lpstr>Презентация PowerPoint</vt:lpstr>
      <vt:lpstr>Презентация PowerPoint</vt:lpstr>
      <vt:lpstr>Портфоліо письменника:</vt:lpstr>
      <vt:lpstr>Презентация PowerPoint</vt:lpstr>
      <vt:lpstr>Презентация PowerPoint</vt:lpstr>
      <vt:lpstr>Тема  твору:</vt:lpstr>
      <vt:lpstr>Ідея твору:</vt:lpstr>
      <vt:lpstr>Жанр твору – імпресіоністична новела.</vt:lpstr>
      <vt:lpstr>Презентация PowerPoint</vt:lpstr>
      <vt:lpstr>ПОРІВНЯННЯ ДВОХ МЕТОДІВ:  ІМПРЕСІОНІЗМ ТА РЕАЛІЗМ</vt:lpstr>
      <vt:lpstr>Елементи  імпресіонізму  в новелі:</vt:lpstr>
      <vt:lpstr>Презентация PowerPoint</vt:lpstr>
      <vt:lpstr>Презентация PowerPoint</vt:lpstr>
      <vt:lpstr>Назва новели:</vt:lpstr>
      <vt:lpstr>Тлумачення прізвища головного героя:</vt:lpstr>
      <vt:lpstr>Символи новели:</vt:lpstr>
      <vt:lpstr>Схема подій:</vt:lpstr>
      <vt:lpstr>Презентация PowerPoint</vt:lpstr>
      <vt:lpstr>Презентация PowerPoint</vt:lpstr>
      <vt:lpstr>Гра «Впізнай художній засіб». </vt:lpstr>
      <vt:lpstr>Презентация PowerPoint</vt:lpstr>
      <vt:lpstr>Літературний диктант</vt:lpstr>
      <vt:lpstr>Презентация PowerPoint</vt:lpstr>
      <vt:lpstr>Відповіді на  літературний диктант:</vt:lpstr>
      <vt:lpstr>Домашнє завдання: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Григорій Косинка</dc:title>
  <dc:creator>Admin</dc:creator>
  <cp:lastModifiedBy>Admin</cp:lastModifiedBy>
  <cp:revision>28</cp:revision>
  <dcterms:created xsi:type="dcterms:W3CDTF">2014-06-17T16:07:01Z</dcterms:created>
  <dcterms:modified xsi:type="dcterms:W3CDTF">2014-06-18T14:13:55Z</dcterms:modified>
</cp:coreProperties>
</file>