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Миттєві повідомлення</a:t>
            </a:r>
            <a:r>
              <a:rPr lang="uk-UA" b="0" dirty="0"/>
              <a:t/>
            </a:r>
            <a:br>
              <a:rPr lang="uk-UA" b="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772">
            <a:off x="5731700" y="268219"/>
            <a:ext cx="3035235" cy="303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415364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9412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0224"/>
            <a:ext cx="8229600" cy="4855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Майже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всі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поширені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окрім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IRC)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дозволяють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задавати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власну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інформацію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про себе у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спеціальних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анкетах.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Деякі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XMPP)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використовують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цього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стандарт так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званої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візитної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картки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VCard.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анкети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містять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такі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поля як:</a:t>
            </a:r>
          </a:p>
          <a:p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Нік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нікнейм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псевдонім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Справжнє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ім’я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Фото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зображення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аватар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Адреса</a:t>
            </a:r>
          </a:p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Дата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народження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вік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Інтереси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Про себе</a:t>
            </a:r>
          </a:p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Контактна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інформація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електронна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пошта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номери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телефонів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інше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Самі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IM-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використовувати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одну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кілька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служб.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Останнім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часом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програми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миттєвого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обміну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повідомленнями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стають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найпопулярнішим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засобом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спілкування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76936"/>
            <a:ext cx="1797675" cy="1822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53592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36" y="0"/>
            <a:ext cx="3243064" cy="231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870">
            <a:off x="467544" y="363362"/>
            <a:ext cx="4730540" cy="3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78" y="265509"/>
            <a:ext cx="8229600" cy="3345235"/>
          </a:xfrm>
        </p:spPr>
        <p:txBody>
          <a:bodyPr>
            <a:normAutofit/>
          </a:bodyPr>
          <a:lstStyle/>
          <a:p>
            <a:r>
              <a:rPr lang="vi-VN" sz="2000" b="1" dirty="0" smtClean="0"/>
              <a:t>Миттєві повідомлення</a:t>
            </a:r>
            <a:r>
              <a:rPr lang="vi-VN" sz="2000" dirty="0"/>
              <a:t> або повніше </a:t>
            </a:r>
            <a:r>
              <a:rPr lang="vi-VN" sz="2000" b="1" dirty="0" smtClean="0"/>
              <a:t>систе́ма обміну миттєвими повідомленнями</a:t>
            </a:r>
            <a:r>
              <a:rPr lang="vi-VN" sz="2000" dirty="0"/>
              <a:t> (</a:t>
            </a:r>
            <a:r>
              <a:rPr lang="vi-VN" sz="2000" dirty="0" smtClean="0"/>
              <a:t>англ.</a:t>
            </a:r>
            <a:r>
              <a:rPr lang="vi-VN" sz="2000" dirty="0"/>
              <a:t> </a:t>
            </a:r>
            <a:r>
              <a:rPr lang="en-US" sz="2000" i="1" dirty="0"/>
              <a:t>Instant </a:t>
            </a:r>
            <a:r>
              <a:rPr lang="en-US" sz="2000" i="1" dirty="0" err="1" smtClean="0"/>
              <a:t>messeging</a:t>
            </a:r>
            <a:r>
              <a:rPr lang="en-US" sz="2000" dirty="0"/>
              <a:t>, </a:t>
            </a:r>
            <a:r>
              <a:rPr lang="vi-VN" sz="2000" dirty="0"/>
              <a:t>скорочено </a:t>
            </a:r>
            <a:r>
              <a:rPr lang="en-US" sz="2000" i="1" dirty="0"/>
              <a:t>IM</a:t>
            </a:r>
            <a:r>
              <a:rPr lang="en-US" sz="2000" dirty="0"/>
              <a:t>) —</a:t>
            </a:r>
            <a:r>
              <a:rPr lang="vi-VN" sz="2000" dirty="0"/>
              <a:t>телекомунікаційна служба для обміну текстовими повідомленнями між комп'ютерами або іншими пристроями користувачів через комп'ютерні мережі (як правило через інтернет). Зазвичай і від початку, це були невеликі текстові повідомлення. Але з розвитком у систему були додані й інші функції, такі як передавання файлів, зображень, звукових сигналів та повідомлень, відео, а також здійснення спільних дій, таких як малювання або ігри.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1" y="3573016"/>
            <a:ext cx="8064896" cy="3028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6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4906888" cy="6120679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користування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цим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видом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комунікації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необхідна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клієнтська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програма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Клієнтську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програму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системи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миттєвих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часто </a:t>
            </a:r>
            <a:r>
              <a:rPr lang="ru-RU" sz="22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називають</a:t>
            </a:r>
            <a:r>
              <a:rPr lang="ru-RU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інтернет</a:t>
            </a:r>
            <a:r>
              <a:rPr 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пейджером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месенджером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Відмінність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миттєвих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електронної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пошти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 тут в тому,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обмін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повідомленнями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відбувається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в реальному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часі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 При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відправлені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електронній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пошті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зберігається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поштовій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скриньці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 Для того,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отримувач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повинен сам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перевірити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свою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поштову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скриньку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забрати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 У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інтернет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пейджерах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зв'язок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користувачами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утримується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постійно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відправлене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одразу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передається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користувачу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6" y="1628800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6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2319425" cy="51283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40871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Обмін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двома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декількома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співрозмовниками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конференція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 чат).</a:t>
            </a:r>
          </a:p>
          <a:p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миттєвих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працює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деяким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 протоколом.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бувають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серверні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безсерверні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Найпоширенішими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є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серверні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коли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месенджери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працюють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самостійно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підключаються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до центрального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комп'ютера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обміну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називають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сервером. Тому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месенджери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й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називають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клієнтами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клієнтськими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програмами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безсерверних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протоколах (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FChat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NASSI,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UChat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передаються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безпосередньо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одного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співрозмовника</a:t>
            </a:r>
            <a:r>
              <a:rPr 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іншого</a:t>
            </a:r>
            <a:r>
              <a:rPr lang="ru-RU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772816"/>
            <a:ext cx="2304256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b="1" dirty="0" err="1">
                <a:latin typeface="Tahoma" panose="020B0604030504040204" pitchFamily="34" charset="0"/>
                <a:cs typeface="Tahoma" panose="020B0604030504040204" pitchFamily="34" charset="0"/>
              </a:rPr>
              <a:t>ідентифікації</a:t>
            </a: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адресації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клієнтів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9896" y="1772816"/>
            <a:ext cx="2304256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b="1" dirty="0" err="1">
                <a:latin typeface="Tahoma" panose="020B0604030504040204" pitchFamily="34" charset="0"/>
                <a:cs typeface="Tahoma" panose="020B0604030504040204" pitchFamily="34" charset="0"/>
              </a:rPr>
              <a:t>обліку</a:t>
            </a: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 стану </a:t>
            </a:r>
            <a:r>
              <a:rPr lang="ru-RU" b="1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клієнтів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хто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є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підключений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хто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772816"/>
            <a:ext cx="2232248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Система доставки </a:t>
            </a:r>
            <a:r>
              <a:rPr lang="ru-RU" b="1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передає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через </a:t>
            </a:r>
            <a:r>
              <a:rPr 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комп’ютерні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 flipH="1">
            <a:off x="1835696" y="1417638"/>
            <a:ext cx="2736304" cy="355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>
            <a:off x="4572000" y="1417638"/>
            <a:ext cx="120024" cy="355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6" idx="0"/>
          </p:cNvCxnSpPr>
          <p:nvPr/>
        </p:nvCxnSpPr>
        <p:spPr>
          <a:xfrm>
            <a:off x="4572000" y="1417638"/>
            <a:ext cx="2916324" cy="355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5864936" cy="1210146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клієнтів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787208" cy="442535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безсерверних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виникають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проблеми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ідентифікації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співрозмовника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Для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точної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ідентифікації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клієнта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вони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використовувати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лише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фізичну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мережеву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адресу (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IP).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створює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складність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, тому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на одному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комп’ютері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знаходитися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декілька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Для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вирішення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цієї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проблеми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були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створені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серверні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У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серверних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протоколах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виділяється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сервер,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веде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облік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На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потрібно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зареєструватися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використовуючи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ідентифікатор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та пароль (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необов’язково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Потім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ідентифікація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проходить через сервер.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Ідентифікатори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номер (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ICQ)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спеціальне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ім’я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логін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). У таких протоколах, як,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XMPP (Jabber)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логін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так само як і у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електронних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адресах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містить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 домен і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вигляд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ім’я_користувача@домен</a:t>
            </a:r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560000" cy="25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366">
            <a:off x="7956376" y="934127"/>
            <a:ext cx="948680" cy="6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680520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Більшість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IM-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клієнтів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дозволяє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користувачам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бачити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підключені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співрозмовники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цей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момент. Стан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користувачів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месенджерах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називається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статусом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Існує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 три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основних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статуси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відображають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присутність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відсутність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3600" i="1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i="1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/ Онлайн (англ. </a:t>
            </a:r>
            <a:r>
              <a:rPr lang="en-US" sz="3600" i="1" dirty="0">
                <a:latin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під'єднаний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готовий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спілкування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Не в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/ Офлайн (англ. </a:t>
            </a:r>
            <a:r>
              <a:rPr lang="en-US" sz="3600" i="1" dirty="0">
                <a:latin typeface="Tahoma" panose="020B0604030504040204" pitchFamily="34" charset="0"/>
                <a:cs typeface="Tahoma" panose="020B0604030504040204" pitchFamily="34" charset="0"/>
              </a:rPr>
              <a:t>Offline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поза мережею.</a:t>
            </a:r>
          </a:p>
          <a:p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Невидимий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(англ. </a:t>
            </a:r>
            <a:r>
              <a:rPr lang="en-US" sz="3600" i="1" dirty="0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знаходиться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, але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цей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спеціальний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статус не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дозволяє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бачити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всім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іншим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лише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деяким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користувачам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Натомість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вони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бачать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статус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як Не в </a:t>
            </a:r>
            <a:r>
              <a:rPr lang="ru-RU" sz="3600" dirty="0" err="1">
                <a:latin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11" y="3462646"/>
            <a:ext cx="2386607" cy="23866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40" y="1196752"/>
            <a:ext cx="2269342" cy="2269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створювати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власний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список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згруповані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групи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назвою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Більшість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дозволяють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зберігати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список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створює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певні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зручності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знаходячись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іншому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комп’ютері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задавати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власні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правила для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список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заблокованих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заборонених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він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бажає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отримувати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(«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чорний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список»). Або список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статус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завжди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видимий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зберігати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власні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примітки</a:t>
            </a:r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193776" cy="164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57916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986"/>
            <a:ext cx="3053985" cy="14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журналювання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374903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збережені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у так званому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журналі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історії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повідомлень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Цей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журнал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переглянутий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Деякі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протоколи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GTalk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/XMPP)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дозволяють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, так само як і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контакти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зберігати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журнал на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сервері</a:t>
            </a:r>
            <a:r>
              <a:rPr lang="ru-RU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Основними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службами,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підтримують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роботу </a:t>
            </a:r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IM 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є: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ICQ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Windows Live </a:t>
            </a:r>
            <a:r>
              <a:rPr lang="en-US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Messenger</a:t>
            </a:r>
            <a:endParaRPr lang="ru-RU" sz="2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MSN </a:t>
            </a:r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Messenger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AOL Instant Messenger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Yahoo! Messenger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XMPP-</a:t>
            </a:r>
            <a:r>
              <a:rPr lang="ru-RU" sz="2200" dirty="0" err="1">
                <a:latin typeface="Tahoma" panose="020B0604030504040204" pitchFamily="34" charset="0"/>
                <a:cs typeface="Tahoma" panose="020B0604030504040204" pitchFamily="34" charset="0"/>
              </a:rPr>
              <a:t>клієнти</a:t>
            </a:r>
            <a:endParaRPr lang="ru-RU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Skype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QIP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Miranda IM</a:t>
            </a:r>
          </a:p>
          <a:p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IRC</a:t>
            </a:r>
          </a:p>
          <a:p>
            <a:r>
              <a:rPr lang="en-US" sz="2200" dirty="0" err="1">
                <a:latin typeface="Tahoma" panose="020B0604030504040204" pitchFamily="34" charset="0"/>
                <a:cs typeface="Tahoma" panose="020B0604030504040204" pitchFamily="34" charset="0"/>
              </a:rPr>
              <a:t>Spicebird</a:t>
            </a:r>
            <a:endParaRPr lang="en-US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dirty="0" err="1">
                <a:latin typeface="Tahoma" panose="020B0604030504040204" pitchFamily="34" charset="0"/>
                <a:cs typeface="Tahoma" panose="020B0604030504040204" pitchFamily="34" charset="0"/>
              </a:rPr>
              <a:t>Mail.Ru</a:t>
            </a:r>
            <a:r>
              <a:rPr 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Агент</a:t>
            </a:r>
          </a:p>
          <a:p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35" y="2089425"/>
            <a:ext cx="2022295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69" y="4437112"/>
            <a:ext cx="2377429" cy="2206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15" y="3950305"/>
            <a:ext cx="1954375" cy="1954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91" y="4419600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87" y="2911227"/>
            <a:ext cx="1625568" cy="16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60</TotalTime>
  <Words>468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Миттєві повідомлення </vt:lpstr>
      <vt:lpstr>Презентация PowerPoint</vt:lpstr>
      <vt:lpstr>Презентация PowerPoint</vt:lpstr>
      <vt:lpstr>Презентация PowerPoint</vt:lpstr>
      <vt:lpstr>Компоненти системи</vt:lpstr>
      <vt:lpstr>Система ідентифікації (адресації) клієнтів</vt:lpstr>
      <vt:lpstr>Система обліку стану користувачів</vt:lpstr>
      <vt:lpstr>Список контактів</vt:lpstr>
      <vt:lpstr>Система журналювання повідомлень</vt:lpstr>
      <vt:lpstr>Інформація про користувачів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Миттєві повідомлення </dc:title>
  <cp:lastModifiedBy>Dasha</cp:lastModifiedBy>
  <cp:revision>8</cp:revision>
  <dcterms:modified xsi:type="dcterms:W3CDTF">2015-01-27T20:33:55Z</dcterms:modified>
</cp:coreProperties>
</file>