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BAD718-F6E1-4426-880C-12997EB2EBC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71F893-5440-4355-8254-BB82E31908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07167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Підпільні рухи часів другої світової війни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0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50030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ОСНОВНІ ДІЇ</a:t>
            </a:r>
            <a:endParaRPr lang="ru-RU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Армія Крайова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гітлерівської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АК вступала у </a:t>
            </a:r>
            <a:r>
              <a:rPr lang="ru-RU" dirty="0" err="1" smtClean="0"/>
              <a:t>сутички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УПА, часто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сутички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майстерно</a:t>
            </a:r>
            <a:r>
              <a:rPr lang="ru-RU" dirty="0" smtClean="0"/>
              <a:t> </a:t>
            </a:r>
            <a:r>
              <a:rPr lang="ru-RU" dirty="0" err="1" smtClean="0"/>
              <a:t>спровоковані</a:t>
            </a:r>
            <a:r>
              <a:rPr lang="ru-RU" dirty="0" smtClean="0"/>
              <a:t> </a:t>
            </a:r>
            <a:r>
              <a:rPr lang="ru-RU" dirty="0" err="1" smtClean="0"/>
              <a:t>гітлерівською</a:t>
            </a:r>
            <a:r>
              <a:rPr lang="ru-RU" dirty="0" smtClean="0"/>
              <a:t> та </a:t>
            </a:r>
            <a:r>
              <a:rPr lang="ru-RU" dirty="0" err="1" smtClean="0"/>
              <a:t>сталінською</a:t>
            </a:r>
            <a:r>
              <a:rPr lang="ru-RU" dirty="0" smtClean="0"/>
              <a:t> спецслужбами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4 </a:t>
            </a:r>
            <a:r>
              <a:rPr lang="ru-RU" dirty="0" err="1" smtClean="0"/>
              <a:t>січня</a:t>
            </a:r>
            <a:r>
              <a:rPr lang="ru-RU" dirty="0" smtClean="0"/>
              <a:t> 1944 </a:t>
            </a:r>
            <a:r>
              <a:rPr lang="ru-RU" dirty="0" err="1" smtClean="0"/>
              <a:t>розпочалася</a:t>
            </a:r>
            <a:r>
              <a:rPr lang="ru-RU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«Гроза» (</a:t>
            </a:r>
            <a:r>
              <a:rPr lang="ru-RU" dirty="0" err="1" smtClean="0"/>
              <a:t>акція</a:t>
            </a:r>
            <a:r>
              <a:rPr lang="ru-RU" dirty="0" smtClean="0"/>
              <a:t> «Бужа») При </a:t>
            </a:r>
            <a:r>
              <a:rPr lang="ru-RU" dirty="0" err="1" smtClean="0"/>
              <a:t>наближенні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до </a:t>
            </a:r>
            <a:r>
              <a:rPr lang="ru-RU" dirty="0" err="1" smtClean="0"/>
              <a:t>Варшави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недопущення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у </a:t>
            </a:r>
            <a:r>
              <a:rPr lang="ru-RU" dirty="0" err="1" smtClean="0"/>
              <a:t>Львові</a:t>
            </a:r>
            <a:r>
              <a:rPr lang="ru-RU" dirty="0" smtClean="0"/>
              <a:t>, 1 </a:t>
            </a:r>
            <a:r>
              <a:rPr lang="ru-RU" dirty="0" err="1" smtClean="0"/>
              <a:t>серпня</a:t>
            </a:r>
            <a:r>
              <a:rPr lang="ru-RU" dirty="0" smtClean="0"/>
              <a:t> 1944о 17-й </a:t>
            </a:r>
            <a:r>
              <a:rPr lang="ru-RU" dirty="0" err="1" smtClean="0"/>
              <a:t>годині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АК </a:t>
            </a:r>
            <a:r>
              <a:rPr lang="ru-RU" dirty="0" err="1" smtClean="0"/>
              <a:t>розпочало</a:t>
            </a:r>
            <a:r>
              <a:rPr lang="ru-RU" dirty="0" smtClean="0"/>
              <a:t> </a:t>
            </a:r>
            <a:r>
              <a:rPr lang="ru-RU" dirty="0" err="1" smtClean="0"/>
              <a:t>Варшавське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взяли участь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 </a:t>
            </a:r>
            <a:r>
              <a:rPr lang="ru-RU" dirty="0" err="1" smtClean="0"/>
              <a:t>патріотично</a:t>
            </a:r>
            <a:r>
              <a:rPr lang="ru-RU" dirty="0" smtClean="0"/>
              <a:t> </a:t>
            </a:r>
            <a:r>
              <a:rPr lang="ru-RU" dirty="0" err="1" smtClean="0"/>
              <a:t>налаштованих</a:t>
            </a:r>
            <a:r>
              <a:rPr lang="ru-RU" dirty="0" smtClean="0"/>
              <a:t> </a:t>
            </a:r>
            <a:r>
              <a:rPr lang="ru-RU" dirty="0" err="1" smtClean="0"/>
              <a:t>варшав'ян</a:t>
            </a:r>
            <a:r>
              <a:rPr lang="ru-RU" dirty="0" smtClean="0"/>
              <a:t>.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жорстоко</a:t>
            </a:r>
            <a:r>
              <a:rPr lang="ru-RU" dirty="0" smtClean="0"/>
              <a:t> </a:t>
            </a:r>
            <a:r>
              <a:rPr lang="ru-RU" dirty="0" err="1" smtClean="0"/>
              <a:t>придушене</a:t>
            </a:r>
            <a:r>
              <a:rPr lang="ru-RU" dirty="0" smtClean="0"/>
              <a:t> </a:t>
            </a:r>
            <a:r>
              <a:rPr lang="ru-RU" dirty="0" err="1" smtClean="0"/>
              <a:t>гітлерівцями</a:t>
            </a:r>
            <a:r>
              <a:rPr lang="ru-RU" dirty="0" smtClean="0"/>
              <a:t>, Варшава — </a:t>
            </a:r>
            <a:r>
              <a:rPr lang="ru-RU" dirty="0" err="1" smtClean="0"/>
              <a:t>вщент</a:t>
            </a:r>
            <a:r>
              <a:rPr lang="ru-RU" dirty="0" smtClean="0"/>
              <a:t> </a:t>
            </a:r>
            <a:r>
              <a:rPr lang="ru-RU" dirty="0" err="1" smtClean="0"/>
              <a:t>зруйнована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Повстанці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радянське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об'єктивних</a:t>
            </a:r>
            <a:r>
              <a:rPr lang="ru-RU" dirty="0" smtClean="0"/>
              <a:t> причин не </a:t>
            </a:r>
            <a:r>
              <a:rPr lang="ru-RU" dirty="0" err="1" smtClean="0"/>
              <a:t>змогло</a:t>
            </a:r>
            <a:r>
              <a:rPr lang="ru-RU" dirty="0" smtClean="0"/>
              <a:t> </a:t>
            </a:r>
            <a:r>
              <a:rPr lang="ru-RU" dirty="0" err="1" smtClean="0"/>
              <a:t>форсувати</a:t>
            </a:r>
            <a:r>
              <a:rPr lang="ru-RU" dirty="0" smtClean="0"/>
              <a:t> </a:t>
            </a:r>
            <a:r>
              <a:rPr lang="ru-RU" dirty="0" err="1" smtClean="0"/>
              <a:t>наступ</a:t>
            </a:r>
            <a:r>
              <a:rPr lang="ru-RU" dirty="0" smtClean="0"/>
              <a:t> на Варшаву,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тактичних</a:t>
            </a:r>
            <a:r>
              <a:rPr lang="ru-RU" dirty="0" smtClean="0"/>
              <a:t> — не </a:t>
            </a:r>
            <a:r>
              <a:rPr lang="ru-RU" dirty="0" err="1" smtClean="0"/>
              <a:t>захотіло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польські</a:t>
            </a:r>
            <a:r>
              <a:rPr lang="ru-RU" dirty="0" smtClean="0"/>
              <a:t> </a:t>
            </a:r>
            <a:r>
              <a:rPr lang="ru-RU" dirty="0" err="1" smtClean="0"/>
              <a:t>патріотичні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налаштовані</a:t>
            </a:r>
            <a:r>
              <a:rPr lang="ru-RU" dirty="0" smtClean="0"/>
              <a:t> </a:t>
            </a:r>
            <a:r>
              <a:rPr lang="ru-RU" dirty="0" err="1" smtClean="0"/>
              <a:t>по-антирадянському</a:t>
            </a:r>
            <a:r>
              <a:rPr lang="ru-RU" dirty="0" smtClean="0"/>
              <a:t> та </a:t>
            </a:r>
            <a:r>
              <a:rPr lang="ru-RU" dirty="0" err="1" smtClean="0"/>
              <a:t>по-антикомуністичному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 </a:t>
            </a:r>
            <a:r>
              <a:rPr lang="ru-RU" dirty="0" err="1" smtClean="0"/>
              <a:t>Сталінсько-Гітлерівський</a:t>
            </a:r>
            <a:r>
              <a:rPr lang="ru-RU" dirty="0" smtClean="0"/>
              <a:t> пакт та </a:t>
            </a:r>
            <a:r>
              <a:rPr lang="ru-RU" dirty="0" err="1" smtClean="0"/>
              <a:t>радянську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гітлерівську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 </a:t>
            </a:r>
            <a:r>
              <a:rPr lang="ru-RU" dirty="0" err="1" smtClean="0"/>
              <a:t>Польщі</a:t>
            </a:r>
            <a:r>
              <a:rPr lang="ru-RU" dirty="0" smtClean="0"/>
              <a:t> у 1939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донесеннями</a:t>
            </a:r>
            <a:r>
              <a:rPr lang="ru-RU" dirty="0" smtClean="0"/>
              <a:t> НКВС, станом на 1 </a:t>
            </a:r>
            <a:r>
              <a:rPr lang="ru-RU" dirty="0" err="1" smtClean="0"/>
              <a:t>вересня</a:t>
            </a:r>
            <a:r>
              <a:rPr lang="ru-RU" dirty="0" smtClean="0"/>
              <a:t> 1945 року у </a:t>
            </a:r>
            <a:r>
              <a:rPr lang="ru-RU" dirty="0" err="1" smtClean="0"/>
              <a:t>Львівській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 3319 </a:t>
            </a:r>
            <a:r>
              <a:rPr lang="ru-RU" dirty="0" err="1" smtClean="0"/>
              <a:t>вояків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Крайової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коменданти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округів</a:t>
            </a:r>
            <a:r>
              <a:rPr lang="ru-RU" dirty="0" smtClean="0"/>
              <a:t> та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обшару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Вільна Франція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У </a:t>
            </a:r>
            <a:r>
              <a:rPr lang="ru-RU" dirty="0" err="1" smtClean="0"/>
              <a:t>департаменті</a:t>
            </a:r>
            <a:r>
              <a:rPr lang="ru-RU" dirty="0" smtClean="0"/>
              <a:t> </a:t>
            </a:r>
            <a:r>
              <a:rPr lang="ru-RU" dirty="0" err="1" smtClean="0"/>
              <a:t>Ларьеж</a:t>
            </a:r>
            <a:r>
              <a:rPr lang="ru-RU" dirty="0" smtClean="0"/>
              <a:t> 14-й </a:t>
            </a:r>
            <a:r>
              <a:rPr lang="ru-RU" dirty="0" err="1" smtClean="0"/>
              <a:t>іспанський</a:t>
            </a:r>
            <a:r>
              <a:rPr lang="ru-RU" dirty="0" smtClean="0"/>
              <a:t> </a:t>
            </a:r>
            <a:r>
              <a:rPr lang="ru-RU" dirty="0" err="1" smtClean="0"/>
              <a:t>партизанський</a:t>
            </a:r>
            <a:r>
              <a:rPr lang="ru-RU" dirty="0" smtClean="0"/>
              <a:t> корпус </a:t>
            </a:r>
            <a:r>
              <a:rPr lang="ru-RU" dirty="0" err="1" smtClean="0"/>
              <a:t>зіграв</a:t>
            </a:r>
            <a:r>
              <a:rPr lang="ru-RU" dirty="0" smtClean="0"/>
              <a:t> </a:t>
            </a:r>
            <a:r>
              <a:rPr lang="ru-RU" dirty="0" err="1" smtClean="0"/>
              <a:t>головну</a:t>
            </a:r>
            <a:r>
              <a:rPr lang="ru-RU" dirty="0" smtClean="0"/>
              <a:t> роль у </a:t>
            </a:r>
            <a:r>
              <a:rPr lang="ru-RU" dirty="0" err="1" smtClean="0"/>
              <a:t>вигнанні</a:t>
            </a:r>
            <a:r>
              <a:rPr lang="ru-RU" dirty="0" smtClean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. У </a:t>
            </a:r>
            <a:r>
              <a:rPr lang="ru-RU" dirty="0" err="1" smtClean="0"/>
              <a:t>червні</a:t>
            </a:r>
            <a:r>
              <a:rPr lang="ru-RU" dirty="0" smtClean="0"/>
              <a:t> 1944 року корпус </a:t>
            </a:r>
            <a:r>
              <a:rPr lang="ru-RU" dirty="0" err="1" smtClean="0"/>
              <a:t>атакував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конвої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визволив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сіл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узяв</a:t>
            </a:r>
            <a:r>
              <a:rPr lang="ru-RU" dirty="0" smtClean="0"/>
              <a:t> штурмом </a:t>
            </a:r>
            <a:r>
              <a:rPr lang="ru-RU" dirty="0" err="1" smtClean="0"/>
              <a:t>Фуа</a:t>
            </a:r>
            <a:r>
              <a:rPr lang="ru-RU" dirty="0" smtClean="0"/>
              <a:t>, </a:t>
            </a:r>
            <a:r>
              <a:rPr lang="ru-RU" dirty="0" err="1" smtClean="0"/>
              <a:t>німецький</a:t>
            </a:r>
            <a:r>
              <a:rPr lang="ru-RU" dirty="0" smtClean="0"/>
              <a:t> штаб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районі</a:t>
            </a:r>
            <a:r>
              <a:rPr lang="ru-RU" dirty="0" smtClean="0"/>
              <a:t>.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контратаку,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в </a:t>
            </a:r>
            <a:r>
              <a:rPr lang="ru-RU" dirty="0" err="1" smtClean="0"/>
              <a:t>засідку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свою </a:t>
            </a:r>
            <a:r>
              <a:rPr lang="ru-RU" dirty="0" err="1" smtClean="0"/>
              <a:t>чисельну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, </a:t>
            </a:r>
            <a:r>
              <a:rPr lang="ru-RU" dirty="0" err="1" smtClean="0"/>
              <a:t>німці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накриті</a:t>
            </a:r>
            <a:r>
              <a:rPr lang="ru-RU" dirty="0" smtClean="0"/>
              <a:t> </a:t>
            </a:r>
            <a:r>
              <a:rPr lang="ru-RU" dirty="0" err="1" smtClean="0"/>
              <a:t>кулеметним</a:t>
            </a:r>
            <a:r>
              <a:rPr lang="ru-RU" dirty="0" smtClean="0"/>
              <a:t> </a:t>
            </a:r>
            <a:r>
              <a:rPr lang="ru-RU" dirty="0" err="1" smtClean="0"/>
              <a:t>вогнемм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1200 </a:t>
            </a:r>
            <a:r>
              <a:rPr lang="ru-RU" dirty="0" err="1" smtClean="0"/>
              <a:t>німецьких</a:t>
            </a:r>
            <a:r>
              <a:rPr lang="ru-RU" dirty="0" smtClean="0"/>
              <a:t> </a:t>
            </a:r>
            <a:r>
              <a:rPr lang="ru-RU" dirty="0" err="1" smtClean="0"/>
              <a:t>солдатів</a:t>
            </a:r>
            <a:r>
              <a:rPr lang="ru-RU" dirty="0" smtClean="0"/>
              <a:t> </a:t>
            </a:r>
            <a:r>
              <a:rPr lang="ru-RU" dirty="0" err="1" smtClean="0"/>
              <a:t>здалися</a:t>
            </a:r>
            <a:r>
              <a:rPr lang="ru-RU" dirty="0" smtClean="0"/>
              <a:t> в полон.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, коли </a:t>
            </a:r>
            <a:r>
              <a:rPr lang="ru-RU" dirty="0" err="1" smtClean="0"/>
              <a:t>німці</a:t>
            </a:r>
            <a:r>
              <a:rPr lang="ru-RU" dirty="0" smtClean="0"/>
              <a:t> </a:t>
            </a:r>
            <a:r>
              <a:rPr lang="ru-RU" dirty="0" err="1" smtClean="0"/>
              <a:t>відходили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Марселя через область Гард.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32 </a:t>
            </a:r>
            <a:r>
              <a:rPr lang="ru-RU" dirty="0" err="1" smtClean="0"/>
              <a:t>іспанців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 </a:t>
            </a:r>
            <a:r>
              <a:rPr lang="ru-RU" dirty="0" err="1" smtClean="0"/>
              <a:t>французів</a:t>
            </a:r>
            <a:r>
              <a:rPr lang="ru-RU" dirty="0" smtClean="0"/>
              <a:t> </a:t>
            </a:r>
            <a:r>
              <a:rPr lang="ru-RU" dirty="0" err="1" smtClean="0"/>
              <a:t>атакував</a:t>
            </a:r>
            <a:r>
              <a:rPr lang="ru-RU" dirty="0" smtClean="0"/>
              <a:t> </a:t>
            </a:r>
            <a:r>
              <a:rPr lang="ru-RU" dirty="0" err="1" smtClean="0"/>
              <a:t>німецьку</a:t>
            </a:r>
            <a:r>
              <a:rPr lang="ru-RU" dirty="0" smtClean="0"/>
              <a:t> колону 22 </a:t>
            </a:r>
            <a:r>
              <a:rPr lang="ru-RU" dirty="0" err="1" smtClean="0"/>
              <a:t>серпня</a:t>
            </a:r>
            <a:r>
              <a:rPr lang="ru-RU" dirty="0" smtClean="0"/>
              <a:t> 1944 року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Ла</a:t>
            </a:r>
            <a:r>
              <a:rPr lang="ru-RU" dirty="0" smtClean="0"/>
              <a:t> Мадлен. </a:t>
            </a:r>
            <a:r>
              <a:rPr lang="ru-RU" dirty="0" err="1" smtClean="0"/>
              <a:t>Іспанські</a:t>
            </a:r>
            <a:r>
              <a:rPr lang="ru-RU" dirty="0" smtClean="0"/>
              <a:t> </a:t>
            </a:r>
            <a:r>
              <a:rPr lang="ru-RU" dirty="0" err="1" smtClean="0"/>
              <a:t>бійці</a:t>
            </a:r>
            <a:r>
              <a:rPr lang="ru-RU" dirty="0" smtClean="0"/>
              <a:t> Опору убили в </a:t>
            </a:r>
            <a:r>
              <a:rPr lang="ru-RU" dirty="0" err="1" smtClean="0"/>
              <a:t>Парижі</a:t>
            </a:r>
            <a:r>
              <a:rPr lang="ru-RU" dirty="0" smtClean="0"/>
              <a:t> генерала фон </a:t>
            </a:r>
            <a:r>
              <a:rPr lang="ru-RU" dirty="0" err="1" smtClean="0"/>
              <a:t>Шаумберга</a:t>
            </a:r>
            <a:r>
              <a:rPr lang="ru-RU" dirty="0" smtClean="0"/>
              <a:t>, </a:t>
            </a:r>
            <a:r>
              <a:rPr lang="ru-RU" dirty="0" err="1" smtClean="0"/>
              <a:t>паризького</a:t>
            </a:r>
            <a:r>
              <a:rPr lang="ru-RU" dirty="0" smtClean="0"/>
              <a:t> коменданта </a:t>
            </a:r>
            <a:r>
              <a:rPr lang="ru-RU" dirty="0" err="1" smtClean="0"/>
              <a:t>і</a:t>
            </a:r>
            <a:r>
              <a:rPr lang="ru-RU" dirty="0" smtClean="0"/>
              <a:t> генерала фон </a:t>
            </a:r>
            <a:r>
              <a:rPr lang="ru-RU" dirty="0" err="1" smtClean="0"/>
              <a:t>Ріттера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відповідав</a:t>
            </a:r>
            <a:r>
              <a:rPr lang="ru-RU" dirty="0" smtClean="0"/>
              <a:t> за </a:t>
            </a:r>
            <a:r>
              <a:rPr lang="ru-RU" dirty="0" err="1" smtClean="0"/>
              <a:t>примусовий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на </a:t>
            </a:r>
            <a:r>
              <a:rPr lang="ru-RU" dirty="0" err="1" smtClean="0"/>
              <a:t>німецькі</a:t>
            </a:r>
            <a:r>
              <a:rPr lang="ru-RU" dirty="0" smtClean="0"/>
              <a:t> заводи.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іспанців</a:t>
            </a:r>
            <a:r>
              <a:rPr lang="ru-RU" dirty="0" smtClean="0"/>
              <a:t> взяли участь в </a:t>
            </a:r>
            <a:r>
              <a:rPr lang="ru-RU" dirty="0" err="1" smtClean="0"/>
              <a:t>макистськом</a:t>
            </a:r>
            <a:r>
              <a:rPr lang="ru-RU" dirty="0" smtClean="0"/>
              <a:t> </a:t>
            </a:r>
            <a:r>
              <a:rPr lang="ru-RU" dirty="0" err="1" smtClean="0"/>
              <a:t>повстанні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Парижі</a:t>
            </a:r>
            <a:r>
              <a:rPr lang="ru-RU" dirty="0" smtClean="0"/>
              <a:t> 21 </a:t>
            </a:r>
            <a:r>
              <a:rPr lang="ru-RU" dirty="0" err="1" smtClean="0"/>
              <a:t>серпня</a:t>
            </a:r>
            <a:r>
              <a:rPr lang="ru-RU" dirty="0" smtClean="0"/>
              <a:t> 1944 року.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підтримали</a:t>
            </a:r>
            <a:r>
              <a:rPr lang="ru-RU" dirty="0" smtClean="0"/>
              <a:t> </a:t>
            </a:r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армійські</a:t>
            </a:r>
            <a:r>
              <a:rPr lang="ru-RU" dirty="0" smtClean="0"/>
              <a:t> загони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нормандського</a:t>
            </a:r>
            <a:r>
              <a:rPr lang="ru-RU" dirty="0" smtClean="0"/>
              <a:t> </a:t>
            </a:r>
            <a:r>
              <a:rPr lang="ru-RU" dirty="0" smtClean="0"/>
              <a:t>плацдарму.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Nostra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 </a:t>
            </a:r>
            <a:r>
              <a:rPr lang="uk-UA" sz="1600" dirty="0" smtClean="0"/>
              <a:t>    </a:t>
            </a:r>
            <a:r>
              <a:rPr lang="en-US" sz="1600" dirty="0" smtClean="0"/>
              <a:t> </a:t>
            </a:r>
            <a:r>
              <a:rPr lang="uk-UA" sz="1600" dirty="0" smtClean="0"/>
              <a:t>Вторгненню союзних військ з півдня Італії заважали досить чисельні сили (300 тис. італійців і 40 тис. німців). Хоч і сили союзних військ були трохи більшими (близько 470 тис. військ), дуче наказав триматися до останнього. І тому на всьому шляху союзні війська несли значні втрати,особливо поблизу річки </a:t>
            </a:r>
            <a:r>
              <a:rPr lang="uk-UA" sz="1600" dirty="0" err="1" smtClean="0"/>
              <a:t>Наро</a:t>
            </a:r>
            <a:r>
              <a:rPr lang="uk-UA" sz="1600" dirty="0" smtClean="0"/>
              <a:t>, де 35 батальйон берсальєрів показав справжню хоробрість, відбиваючи усі атаки переважаючого супротивника. Але, після 14 червня опір італійців дивним чином зовсім послабився. Досить цікава історія з захопленням фортеці </a:t>
            </a:r>
            <a:r>
              <a:rPr lang="uk-UA" sz="1600" dirty="0" err="1" smtClean="0"/>
              <a:t>Монте-Камарата</a:t>
            </a:r>
            <a:r>
              <a:rPr lang="uk-UA" sz="1600" dirty="0" smtClean="0"/>
              <a:t>, командиром цієї фортеці був фашист-фанатик полковник </a:t>
            </a:r>
            <a:r>
              <a:rPr lang="uk-UA" sz="1600" dirty="0" err="1" smtClean="0"/>
              <a:t>Салемі</a:t>
            </a:r>
            <a:r>
              <a:rPr lang="uk-UA" sz="1600" dirty="0" smtClean="0"/>
              <a:t>. Кожного ранку він всім загрожував: </a:t>
            </a:r>
            <a:r>
              <a:rPr lang="uk-UA" sz="1600" dirty="0" err="1" smtClean="0"/>
              <a:t>“Помремо</a:t>
            </a:r>
            <a:r>
              <a:rPr lang="uk-UA" sz="1600" dirty="0" smtClean="0"/>
              <a:t>, але не здамося!!!”. А ввечері солдат вмовляли і навіть залякували люди кримінального боса </a:t>
            </a:r>
            <a:r>
              <a:rPr lang="uk-UA" sz="1600" dirty="0" err="1" smtClean="0"/>
              <a:t>Д</a:t>
            </a:r>
            <a:r>
              <a:rPr lang="uk-UA" sz="1600" dirty="0" err="1" smtClean="0"/>
              <a:t>женко</a:t>
            </a:r>
            <a:r>
              <a:rPr lang="uk-UA" sz="1600" dirty="0" smtClean="0"/>
              <a:t> Руссо. І ці методи були більш дієвими. 20 червня на ранковому шикуванні полковник побачив, що 2\3 всього складу фортеці дезертирували. Розлючений офіцер захотів розправи і поїхав  до вілли </a:t>
            </a:r>
            <a:r>
              <a:rPr lang="uk-UA" sz="1600" dirty="0" err="1" smtClean="0"/>
              <a:t>Дженка</a:t>
            </a:r>
            <a:r>
              <a:rPr lang="uk-UA" sz="1600" dirty="0" smtClean="0"/>
              <a:t>, але посеред дороги натрапив у засідку і був вбитий. А наступного дня </a:t>
            </a:r>
            <a:r>
              <a:rPr lang="uk-UA" sz="1600" dirty="0" err="1" smtClean="0"/>
              <a:t>Дженко</a:t>
            </a:r>
            <a:r>
              <a:rPr lang="uk-UA" sz="1600" dirty="0" smtClean="0"/>
              <a:t> Руссо приїхав у фортецю і дав наказ: </a:t>
            </a:r>
            <a:r>
              <a:rPr lang="uk-UA" sz="1600" dirty="0" err="1" smtClean="0"/>
              <a:t>“Усім</a:t>
            </a:r>
            <a:r>
              <a:rPr lang="uk-UA" sz="1600" dirty="0" smtClean="0"/>
              <a:t> скласти зброю! А коли приїдуть Американці: щоб я жодного пострілу не почув. А той, хто не послухає, того ми дістанемо з-під землі і розітремо в порошок!”. Майже така сама історія сталася в містах  </a:t>
            </a:r>
            <a:r>
              <a:rPr lang="uk-UA" sz="1600" dirty="0" err="1" smtClean="0"/>
              <a:t>Віллальбе</a:t>
            </a:r>
            <a:r>
              <a:rPr lang="uk-UA" sz="1600" dirty="0" smtClean="0"/>
              <a:t> і Палермо. А на публічному марші перемоги в Неаполі спереду колони йшов </a:t>
            </a:r>
            <a:r>
              <a:rPr lang="uk-UA" sz="1600" dirty="0" err="1" smtClean="0"/>
              <a:t>Дженк</a:t>
            </a:r>
            <a:r>
              <a:rPr lang="uk-UA" sz="1600" dirty="0" smtClean="0"/>
              <a:t> Руссо, який пізніше став головою сицилійської мафії.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ОУН, УПА і Поліська Січ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Зазвичай ці організації вели диверсійні дії: розбирали залізно-дорожні шляхи, підривалися мости, проводилися розвідки з передачею інформації радянським військам, партизанські бої і так далі.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85794"/>
            <a:ext cx="7498080" cy="4500594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ІСТОРІЯ СТВОРЕННЯ ПІДПІЛЬНИХ ОРГАНІЗАЦІЙ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Армія Крайова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Підпільні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в 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об'єднані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b="1" dirty="0" err="1" smtClean="0"/>
              <a:t>Армія</a:t>
            </a:r>
            <a:r>
              <a:rPr lang="ru-RU" b="1" dirty="0" smtClean="0"/>
              <a:t> </a:t>
            </a:r>
            <a:r>
              <a:rPr lang="ru-RU" b="1" dirty="0" err="1" smtClean="0"/>
              <a:t>Крайова</a:t>
            </a:r>
            <a:r>
              <a:rPr lang="ru-RU" dirty="0" smtClean="0"/>
              <a:t>»,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сформовані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 </a:t>
            </a:r>
            <a:r>
              <a:rPr lang="ru-RU" dirty="0" err="1" smtClean="0"/>
              <a:t>Польщі</a:t>
            </a:r>
            <a:r>
              <a:rPr lang="ru-RU" dirty="0" smtClean="0"/>
              <a:t> в кордонах до 1 вересня1939 року — та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підпорядковані</a:t>
            </a:r>
            <a:r>
              <a:rPr lang="ru-RU" dirty="0" smtClean="0"/>
              <a:t> </a:t>
            </a:r>
            <a:r>
              <a:rPr lang="ru-RU" dirty="0" err="1" smtClean="0"/>
              <a:t>польському</a:t>
            </a:r>
            <a:r>
              <a:rPr lang="ru-RU" dirty="0" smtClean="0"/>
              <a:t> </a:t>
            </a:r>
            <a:r>
              <a:rPr lang="ru-RU" dirty="0" err="1" smtClean="0"/>
              <a:t>еміграційному</a:t>
            </a:r>
            <a:r>
              <a:rPr lang="ru-RU" dirty="0" smtClean="0"/>
              <a:t> уряду в </a:t>
            </a:r>
            <a:r>
              <a:rPr lang="ru-RU" dirty="0" err="1" smtClean="0"/>
              <a:t>Лондоні</a:t>
            </a:r>
            <a:r>
              <a:rPr lang="ru-RU" dirty="0" smtClean="0"/>
              <a:t>. АК 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найчисельніших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найорганізованіших</a:t>
            </a:r>
            <a:r>
              <a:rPr lang="ru-RU" dirty="0" smtClean="0"/>
              <a:t> «</a:t>
            </a:r>
            <a:r>
              <a:rPr lang="ru-RU" dirty="0" err="1" smtClean="0"/>
              <a:t>підпільних</a:t>
            </a:r>
            <a:r>
              <a:rPr lang="ru-RU" dirty="0" smtClean="0"/>
              <a:t> </a:t>
            </a:r>
            <a:r>
              <a:rPr lang="ru-RU" dirty="0" err="1" smtClean="0"/>
              <a:t>армій</a:t>
            </a:r>
            <a:r>
              <a:rPr lang="ru-RU" dirty="0" smtClean="0"/>
              <a:t>» </a:t>
            </a:r>
            <a:r>
              <a:rPr lang="ru-RU" dirty="0" err="1" smtClean="0"/>
              <a:t>тогодення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    Головне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АК</a:t>
            </a:r>
            <a:r>
              <a:rPr lang="ru-RU" dirty="0" smtClean="0"/>
              <a:t> — </a:t>
            </a:r>
            <a:r>
              <a:rPr lang="ru-RU" dirty="0" err="1" smtClean="0"/>
              <a:t>збройний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гітлерівським</a:t>
            </a:r>
            <a:r>
              <a:rPr lang="ru-RU" dirty="0" smtClean="0"/>
              <a:t> </a:t>
            </a:r>
            <a:r>
              <a:rPr lang="ru-RU" dirty="0" err="1" smtClean="0"/>
              <a:t>окупантам</a:t>
            </a:r>
            <a:r>
              <a:rPr lang="ru-RU" dirty="0" smtClean="0"/>
              <a:t> та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загальнопольського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, так звана </a:t>
            </a:r>
            <a:r>
              <a:rPr lang="ru-RU" dirty="0" err="1" smtClean="0"/>
              <a:t>операція</a:t>
            </a:r>
            <a:r>
              <a:rPr lang="ru-RU" dirty="0" smtClean="0"/>
              <a:t> «Гроза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яке мало </a:t>
            </a:r>
            <a:r>
              <a:rPr lang="ru-RU" dirty="0" err="1" smtClean="0"/>
              <a:t>вибухнути</a:t>
            </a:r>
            <a:r>
              <a:rPr lang="ru-RU" dirty="0" smtClean="0"/>
              <a:t> у </a:t>
            </a:r>
            <a:r>
              <a:rPr lang="ru-RU" dirty="0" err="1" smtClean="0"/>
              <a:t>сприятливий</a:t>
            </a:r>
            <a:r>
              <a:rPr lang="ru-RU" dirty="0" smtClean="0"/>
              <a:t> для того час.</a:t>
            </a:r>
          </a:p>
          <a:p>
            <a:endParaRPr lang="ru-RU" dirty="0"/>
          </a:p>
        </p:txBody>
      </p:sp>
      <p:pic>
        <p:nvPicPr>
          <p:cNvPr id="4" name="Рисунок 3" descr="Flaga_PPP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14290"/>
            <a:ext cx="1943113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1495" y="0"/>
            <a:ext cx="1352505" cy="20002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Армія Людова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Створена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підпільної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ПРП </a:t>
            </a:r>
            <a:r>
              <a:rPr lang="ru-RU" dirty="0" err="1" smtClean="0"/>
              <a:t>Ґвардія</a:t>
            </a:r>
            <a:r>
              <a:rPr lang="ru-RU" dirty="0" smtClean="0"/>
              <a:t> </a:t>
            </a:r>
            <a:r>
              <a:rPr lang="ru-RU" dirty="0" err="1" smtClean="0"/>
              <a:t>Льодова</a:t>
            </a:r>
            <a:r>
              <a:rPr lang="ru-RU" dirty="0" smtClean="0"/>
              <a:t> 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прокомуністичних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загонів</a:t>
            </a:r>
            <a:r>
              <a:rPr lang="ru-RU" dirty="0" smtClean="0"/>
              <a:t> в </a:t>
            </a:r>
            <a:r>
              <a:rPr lang="ru-RU" dirty="0" err="1" smtClean="0"/>
              <a:t>січні</a:t>
            </a:r>
            <a:r>
              <a:rPr lang="ru-RU" dirty="0" smtClean="0"/>
              <a:t> 1944 </a:t>
            </a:r>
            <a:r>
              <a:rPr lang="ru-RU" dirty="0" err="1" smtClean="0"/>
              <a:t>Крайовою</a:t>
            </a:r>
            <a:r>
              <a:rPr lang="ru-RU" dirty="0" smtClean="0"/>
              <a:t> Радою </a:t>
            </a:r>
            <a:r>
              <a:rPr lang="ru-RU" dirty="0" err="1" smtClean="0"/>
              <a:t>Народовою</a:t>
            </a:r>
            <a:r>
              <a:rPr lang="ru-RU" dirty="0" smtClean="0"/>
              <a:t> 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наступу</a:t>
            </a:r>
            <a:r>
              <a:rPr lang="ru-RU" dirty="0" smtClean="0"/>
              <a:t> 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 на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 Перший </a:t>
            </a:r>
            <a:r>
              <a:rPr lang="ru-RU" dirty="0" err="1" smtClean="0"/>
              <a:t>командуючий</a:t>
            </a:r>
            <a:r>
              <a:rPr lang="ru-RU" dirty="0" smtClean="0"/>
              <a:t> </a:t>
            </a:r>
            <a:r>
              <a:rPr lang="ru-RU" dirty="0" err="1" smtClean="0"/>
              <a:t>Михал</a:t>
            </a:r>
            <a:r>
              <a:rPr lang="ru-RU" dirty="0" smtClean="0"/>
              <a:t> «Роля» </a:t>
            </a:r>
            <a:r>
              <a:rPr lang="ru-RU" dirty="0" err="1" smtClean="0"/>
              <a:t>Жимерський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Польська</a:t>
            </a:r>
            <a:r>
              <a:rPr lang="ru-RU" dirty="0" smtClean="0"/>
              <a:t> </a:t>
            </a:r>
            <a:r>
              <a:rPr lang="ru-RU" dirty="0" err="1" smtClean="0"/>
              <a:t>Робітнича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 (ППР)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перші</a:t>
            </a:r>
            <a:r>
              <a:rPr lang="ru-RU" dirty="0" smtClean="0"/>
              <a:t> роки </a:t>
            </a:r>
            <a:r>
              <a:rPr lang="ru-RU" dirty="0" err="1" smtClean="0"/>
              <a:t>війни</a:t>
            </a:r>
            <a:r>
              <a:rPr lang="ru-RU" dirty="0" smtClean="0"/>
              <a:t> почала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, селян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інтелігентів</a:t>
            </a:r>
            <a:r>
              <a:rPr lang="ru-RU" dirty="0" smtClean="0"/>
              <a:t> </a:t>
            </a:r>
            <a:r>
              <a:rPr lang="ru-RU" dirty="0" err="1" smtClean="0"/>
              <a:t>народне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 — </a:t>
            </a:r>
            <a:r>
              <a:rPr lang="ru-RU" dirty="0" err="1" smtClean="0"/>
              <a:t>Гвардію</a:t>
            </a:r>
            <a:r>
              <a:rPr lang="ru-RU" dirty="0" smtClean="0"/>
              <a:t> </a:t>
            </a:r>
            <a:r>
              <a:rPr lang="ru-RU" dirty="0" err="1" smtClean="0"/>
              <a:t>Людову</a:t>
            </a:r>
            <a:r>
              <a:rPr lang="ru-RU" dirty="0" smtClean="0"/>
              <a:t>, яка мала </a:t>
            </a:r>
            <a:r>
              <a:rPr lang="ru-RU" dirty="0" err="1" smtClean="0"/>
              <a:t>свій</a:t>
            </a:r>
            <a:r>
              <a:rPr lang="ru-RU" dirty="0" smtClean="0"/>
              <a:t> штаб, загони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командування</a:t>
            </a:r>
            <a:r>
              <a:rPr lang="ru-RU" dirty="0" smtClean="0"/>
              <a:t> у </a:t>
            </a:r>
            <a:r>
              <a:rPr lang="ru-RU" dirty="0" err="1" smtClean="0"/>
              <a:t>воєводствах</a:t>
            </a:r>
            <a:r>
              <a:rPr lang="ru-RU" dirty="0" smtClean="0"/>
              <a:t>, округах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повітах</a:t>
            </a:r>
            <a:r>
              <a:rPr lang="ru-RU" dirty="0" smtClean="0"/>
              <a:t>. До </a:t>
            </a:r>
            <a:r>
              <a:rPr lang="ru-RU" dirty="0" err="1" smtClean="0"/>
              <a:t>Гвардії</a:t>
            </a:r>
            <a:r>
              <a:rPr lang="ru-RU" dirty="0" smtClean="0"/>
              <a:t> </a:t>
            </a:r>
            <a:r>
              <a:rPr lang="ru-RU" dirty="0" err="1" smtClean="0"/>
              <a:t>Людової</a:t>
            </a:r>
            <a:r>
              <a:rPr lang="ru-RU" dirty="0" smtClean="0"/>
              <a:t> вступила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ППР. </a:t>
            </a:r>
            <a:r>
              <a:rPr lang="ru-RU" dirty="0" err="1" smtClean="0"/>
              <a:t>Її</a:t>
            </a:r>
            <a:r>
              <a:rPr lang="ru-RU" dirty="0" smtClean="0"/>
              <a:t> загони </a:t>
            </a:r>
            <a:r>
              <a:rPr lang="ru-RU" dirty="0" err="1" smtClean="0"/>
              <a:t>очолювали</a:t>
            </a:r>
            <a:r>
              <a:rPr lang="ru-RU" dirty="0" smtClean="0"/>
              <a:t> </a:t>
            </a:r>
            <a:r>
              <a:rPr lang="ru-RU" dirty="0" err="1" smtClean="0"/>
              <a:t>комуністи</a:t>
            </a:r>
            <a:r>
              <a:rPr lang="ru-RU" dirty="0" smtClean="0"/>
              <a:t>. 1942 загони </a:t>
            </a:r>
            <a:r>
              <a:rPr lang="ru-RU" dirty="0" err="1" smtClean="0"/>
              <a:t>Гвардії</a:t>
            </a:r>
            <a:r>
              <a:rPr lang="ru-RU" dirty="0" smtClean="0"/>
              <a:t> </a:t>
            </a:r>
            <a:r>
              <a:rPr lang="ru-RU" dirty="0" err="1" smtClean="0"/>
              <a:t>Людової</a:t>
            </a:r>
            <a:r>
              <a:rPr lang="ru-RU" dirty="0" smtClean="0"/>
              <a:t> </a:t>
            </a:r>
            <a:r>
              <a:rPr lang="ru-RU" dirty="0" err="1" smtClean="0"/>
              <a:t>розпочали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у </a:t>
            </a:r>
            <a:r>
              <a:rPr lang="ru-RU" dirty="0" err="1" smtClean="0"/>
              <a:t>Варшаві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— </a:t>
            </a:r>
            <a:r>
              <a:rPr lang="ru-RU" dirty="0" err="1" smtClean="0"/>
              <a:t>партизанську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 На </a:t>
            </a:r>
            <a:r>
              <a:rPr lang="ru-RU" dirty="0" err="1" smtClean="0"/>
              <a:t>кінець</a:t>
            </a:r>
            <a:r>
              <a:rPr lang="ru-RU" dirty="0" smtClean="0"/>
              <a:t> 1943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Люблінському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Келецькому</a:t>
            </a:r>
            <a:r>
              <a:rPr lang="ru-RU" dirty="0" smtClean="0"/>
              <a:t> </a:t>
            </a:r>
            <a:r>
              <a:rPr lang="ru-RU" dirty="0" err="1" smtClean="0"/>
              <a:t>воєводствах</a:t>
            </a:r>
            <a:r>
              <a:rPr lang="ru-RU" dirty="0" smtClean="0"/>
              <a:t> </a:t>
            </a:r>
            <a:r>
              <a:rPr lang="ru-RU" dirty="0" err="1" smtClean="0"/>
              <a:t>діяло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40 </a:t>
            </a:r>
            <a:r>
              <a:rPr lang="ru-RU" dirty="0" err="1" smtClean="0"/>
              <a:t>загонів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1943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1208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руйнувались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 вермахту, </a:t>
            </a:r>
            <a:r>
              <a:rPr lang="ru-RU" dirty="0" err="1" smtClean="0"/>
              <a:t>знищувала</a:t>
            </a:r>
            <a:r>
              <a:rPr lang="ru-RU" dirty="0" smtClean="0"/>
              <a:t> </a:t>
            </a:r>
            <a:r>
              <a:rPr lang="ru-RU" dirty="0" err="1" smtClean="0"/>
              <a:t>склади</a:t>
            </a:r>
            <a:r>
              <a:rPr lang="ru-RU" dirty="0" smtClean="0"/>
              <a:t>, </a:t>
            </a:r>
            <a:r>
              <a:rPr lang="ru-RU" dirty="0" err="1" smtClean="0"/>
              <a:t>військ</a:t>
            </a:r>
            <a:r>
              <a:rPr lang="ru-RU" dirty="0" smtClean="0"/>
              <a:t>, </a:t>
            </a:r>
            <a:r>
              <a:rPr lang="ru-RU" dirty="0" err="1" smtClean="0"/>
              <a:t>техніку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живу силу, </a:t>
            </a:r>
            <a:r>
              <a:rPr lang="ru-RU" dirty="0" err="1" smtClean="0"/>
              <a:t>перешкоджала</a:t>
            </a:r>
            <a:r>
              <a:rPr lang="ru-RU" dirty="0" smtClean="0"/>
              <a:t> </a:t>
            </a:r>
            <a:r>
              <a:rPr lang="ru-RU" dirty="0" err="1" smtClean="0"/>
              <a:t>вивезенню</a:t>
            </a:r>
            <a:r>
              <a:rPr lang="ru-RU" dirty="0" smtClean="0"/>
              <a:t> до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визволяла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таборів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полонених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солдат,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Вільна Франція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«</a:t>
            </a:r>
            <a:r>
              <a:rPr lang="ru-RU" b="1" dirty="0" err="1" smtClean="0"/>
              <a:t>Вільна</a:t>
            </a:r>
            <a:r>
              <a:rPr lang="ru-RU" b="1" dirty="0" smtClean="0"/>
              <a:t> </a:t>
            </a:r>
            <a:r>
              <a:rPr lang="ru-RU" b="1" dirty="0" err="1" smtClean="0"/>
              <a:t>Франція</a:t>
            </a:r>
            <a:r>
              <a:rPr lang="ru-RU" b="1" dirty="0" smtClean="0"/>
              <a:t>»</a:t>
            </a:r>
            <a:r>
              <a:rPr lang="ru-RU" dirty="0" smtClean="0"/>
              <a:t> (фр. </a:t>
            </a:r>
            <a:r>
              <a:rPr lang="ru-RU" i="1" dirty="0" smtClean="0"/>
              <a:t>«</a:t>
            </a:r>
            <a:r>
              <a:rPr lang="en-US" i="1" dirty="0" smtClean="0"/>
              <a:t>La France </a:t>
            </a:r>
            <a:r>
              <a:rPr lang="en-US" i="1" dirty="0" err="1" smtClean="0"/>
              <a:t>libre</a:t>
            </a:r>
            <a:r>
              <a:rPr lang="en-US" i="1" dirty="0" smtClean="0"/>
              <a:t>»</a:t>
            </a:r>
            <a:r>
              <a:rPr lang="en-US" dirty="0" smtClean="0"/>
              <a:t>) — </a:t>
            </a:r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(до </a:t>
            </a:r>
            <a:r>
              <a:rPr lang="ru-RU" dirty="0" err="1" smtClean="0"/>
              <a:t>липня</a:t>
            </a:r>
            <a:r>
              <a:rPr lang="ru-RU" dirty="0" smtClean="0"/>
              <a:t> 1942) </a:t>
            </a:r>
            <a:r>
              <a:rPr lang="ru-RU" dirty="0" err="1" smtClean="0"/>
              <a:t>сформованого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 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ставив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за </a:t>
            </a:r>
            <a:r>
              <a:rPr lang="ru-RU" dirty="0" err="1" smtClean="0"/>
              <a:t>звільнення</a:t>
            </a:r>
            <a:r>
              <a:rPr lang="ru-RU" dirty="0" smtClean="0"/>
              <a:t> </a:t>
            </a:r>
            <a:r>
              <a:rPr lang="ru-RU" dirty="0" err="1" smtClean="0"/>
              <a:t>Франції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та режиму </a:t>
            </a:r>
            <a:r>
              <a:rPr lang="ru-RU" dirty="0" err="1" smtClean="0"/>
              <a:t>Віші</a:t>
            </a:r>
            <a:r>
              <a:rPr lang="ru-RU" dirty="0" smtClean="0"/>
              <a:t>. </a:t>
            </a:r>
            <a:r>
              <a:rPr lang="ru-RU" dirty="0" err="1" smtClean="0"/>
              <a:t>Організатором</a:t>
            </a:r>
            <a:r>
              <a:rPr lang="ru-RU" dirty="0" smtClean="0"/>
              <a:t> та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виступав</a:t>
            </a:r>
            <a:r>
              <a:rPr lang="ru-RU" dirty="0" smtClean="0"/>
              <a:t> генерал Шарль де Голль. У липні1942 року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змінила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на </a:t>
            </a:r>
            <a:r>
              <a:rPr lang="ru-RU" b="1" dirty="0" smtClean="0"/>
              <a:t>«</a:t>
            </a:r>
            <a:r>
              <a:rPr lang="ru-RU" b="1" dirty="0" err="1" smtClean="0"/>
              <a:t>Франція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бореться</a:t>
            </a:r>
            <a:r>
              <a:rPr lang="ru-RU" b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Координаційний</a:t>
            </a:r>
            <a:r>
              <a:rPr lang="ru-RU" dirty="0" smtClean="0"/>
              <a:t> центр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розташовувався</a:t>
            </a:r>
            <a:r>
              <a:rPr lang="ru-RU" dirty="0" smtClean="0"/>
              <a:t> в </a:t>
            </a:r>
            <a:r>
              <a:rPr lang="ru-RU" dirty="0" err="1" smtClean="0"/>
              <a:t>Лондоні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1944 </a:t>
            </a:r>
            <a:r>
              <a:rPr lang="ru-RU" dirty="0" err="1" smtClean="0"/>
              <a:t>році</a:t>
            </a:r>
            <a:r>
              <a:rPr lang="ru-RU" dirty="0" smtClean="0"/>
              <a:t> брала участь у </a:t>
            </a:r>
            <a:r>
              <a:rPr lang="ru-RU" dirty="0" err="1" smtClean="0"/>
              <a:t>операції</a:t>
            </a:r>
            <a:r>
              <a:rPr lang="ru-RU" dirty="0" smtClean="0"/>
              <a:t> "Нептун"</a:t>
            </a:r>
          </a:p>
          <a:p>
            <a:endParaRPr lang="ru-RU" dirty="0"/>
          </a:p>
        </p:txBody>
      </p:sp>
      <p:pic>
        <p:nvPicPr>
          <p:cNvPr id="4" name="Рисунок 3" descr="Flag_of_Free_France_1940-1944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14290"/>
            <a:ext cx="1905000" cy="1266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Nostra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Коза </a:t>
            </a:r>
            <a:r>
              <a:rPr lang="ru-RU" dirty="0" err="1" smtClean="0"/>
              <a:t>ностра</a:t>
            </a:r>
            <a:r>
              <a:rPr lang="ru-RU" dirty="0" smtClean="0"/>
              <a:t> </a:t>
            </a:r>
            <a:r>
              <a:rPr lang="ru-RU" dirty="0" err="1" smtClean="0"/>
              <a:t>зявилась</a:t>
            </a:r>
            <a:r>
              <a:rPr lang="ru-RU" dirty="0" smtClean="0"/>
              <a:t> в </a:t>
            </a:r>
            <a:r>
              <a:rPr lang="ru-RU" dirty="0" err="1" smtClean="0"/>
              <a:t>Сицилії</a:t>
            </a:r>
            <a:r>
              <a:rPr lang="ru-RU" dirty="0" smtClean="0"/>
              <a:t> на початку </a:t>
            </a:r>
            <a:r>
              <a:rPr lang="en-US" dirty="0" smtClean="0"/>
              <a:t>XIX </a:t>
            </a:r>
            <a:r>
              <a:rPr lang="ru-RU" dirty="0" err="1" smtClean="0"/>
              <a:t>століття,і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на початку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в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займалася</a:t>
            </a:r>
            <a:r>
              <a:rPr lang="ru-RU" dirty="0" smtClean="0"/>
              <a:t> </a:t>
            </a:r>
            <a:r>
              <a:rPr lang="ru-RU" dirty="0" err="1" smtClean="0"/>
              <a:t>захистом</a:t>
            </a:r>
            <a:r>
              <a:rPr lang="ru-RU" dirty="0" smtClean="0"/>
              <a:t> (</a:t>
            </a:r>
            <a:r>
              <a:rPr lang="ru-RU" dirty="0" err="1" smtClean="0"/>
              <a:t>що</a:t>
            </a:r>
            <a:r>
              <a:rPr lang="ru-RU" dirty="0" smtClean="0"/>
              <a:t> включала </a:t>
            </a:r>
            <a:r>
              <a:rPr lang="ru-RU" dirty="0" err="1" smtClean="0"/>
              <a:t>найжорстокіші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) </a:t>
            </a:r>
            <a:r>
              <a:rPr lang="ru-RU" dirty="0" err="1" smtClean="0"/>
              <a:t>власників</a:t>
            </a:r>
            <a:r>
              <a:rPr lang="ru-RU" dirty="0" smtClean="0"/>
              <a:t> </a:t>
            </a:r>
            <a:r>
              <a:rPr lang="ru-RU" dirty="0" err="1" smtClean="0"/>
              <a:t>апельсинових</a:t>
            </a:r>
            <a:r>
              <a:rPr lang="ru-RU" dirty="0" smtClean="0"/>
              <a:t> </a:t>
            </a:r>
            <a:r>
              <a:rPr lang="ru-RU" dirty="0" err="1" smtClean="0"/>
              <a:t>плантацій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великих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ділянок.Пізніше</a:t>
            </a:r>
            <a:r>
              <a:rPr lang="ru-RU" dirty="0" smtClean="0"/>
              <a:t> Коза </a:t>
            </a:r>
            <a:r>
              <a:rPr lang="ru-RU" dirty="0" err="1" smtClean="0"/>
              <a:t>Ностра</a:t>
            </a:r>
            <a:r>
              <a:rPr lang="ru-RU" dirty="0" smtClean="0"/>
              <a:t> </a:t>
            </a:r>
            <a:r>
              <a:rPr lang="ru-RU" dirty="0" err="1" smtClean="0"/>
              <a:t>розширила</a:t>
            </a:r>
            <a:r>
              <a:rPr lang="ru-RU" dirty="0" smtClean="0"/>
              <a:t> ареал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ставши </a:t>
            </a:r>
            <a:r>
              <a:rPr lang="ru-RU" dirty="0" err="1" smtClean="0"/>
              <a:t>злочинним</a:t>
            </a:r>
            <a:r>
              <a:rPr lang="ru-RU" dirty="0" smtClean="0"/>
              <a:t> </a:t>
            </a:r>
            <a:r>
              <a:rPr lang="ru-RU" dirty="0" err="1" smtClean="0"/>
              <a:t>угрупованням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. З 20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напрямком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Кози</a:t>
            </a:r>
            <a:r>
              <a:rPr lang="ru-RU" dirty="0" smtClean="0"/>
              <a:t> </a:t>
            </a:r>
            <a:r>
              <a:rPr lang="ru-RU" dirty="0" err="1" smtClean="0"/>
              <a:t>Ностри</a:t>
            </a:r>
            <a:r>
              <a:rPr lang="ru-RU" dirty="0" smtClean="0"/>
              <a:t> став бандитизм.</a:t>
            </a:r>
          </a:p>
          <a:p>
            <a:pPr>
              <a:buNone/>
            </a:pPr>
            <a:r>
              <a:rPr lang="ru-RU" dirty="0" smtClean="0"/>
              <a:t>      Члени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себе «</a:t>
            </a:r>
            <a:r>
              <a:rPr lang="ru-RU" dirty="0" err="1" smtClean="0"/>
              <a:t>сім'єю</a:t>
            </a:r>
            <a:r>
              <a:rPr lang="ru-RU" dirty="0" smtClean="0"/>
              <a:t>» . Так звана «</a:t>
            </a:r>
            <a:r>
              <a:rPr lang="ru-RU" dirty="0" err="1" smtClean="0"/>
              <a:t>сім'я</a:t>
            </a:r>
            <a:r>
              <a:rPr lang="ru-RU" dirty="0" smtClean="0"/>
              <a:t>» мала </a:t>
            </a:r>
            <a:r>
              <a:rPr lang="ru-RU" dirty="0" err="1" smtClean="0"/>
              <a:t>жорстку</a:t>
            </a:r>
            <a:r>
              <a:rPr lang="ru-RU" dirty="0" smtClean="0"/>
              <a:t> </a:t>
            </a:r>
            <a:r>
              <a:rPr lang="ru-RU" dirty="0" err="1" smtClean="0"/>
              <a:t>ієрархічну</a:t>
            </a:r>
            <a:r>
              <a:rPr lang="ru-RU" dirty="0" smtClean="0"/>
              <a:t> структуру, </a:t>
            </a:r>
            <a:r>
              <a:rPr lang="ru-RU" dirty="0" err="1" smtClean="0"/>
              <a:t>підпорядковану</a:t>
            </a:r>
            <a:r>
              <a:rPr lang="ru-RU" dirty="0" smtClean="0"/>
              <a:t> "</a:t>
            </a:r>
            <a:r>
              <a:rPr lang="ru-RU" dirty="0" err="1" smtClean="0"/>
              <a:t>хрещеному</a:t>
            </a:r>
            <a:r>
              <a:rPr lang="ru-RU" dirty="0" smtClean="0"/>
              <a:t> батьку".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«</a:t>
            </a:r>
            <a:r>
              <a:rPr lang="ru-RU" dirty="0" err="1" smtClean="0"/>
              <a:t>сім'ї</a:t>
            </a:r>
            <a:r>
              <a:rPr lang="ru-RU" dirty="0" smtClean="0"/>
              <a:t>» </a:t>
            </a:r>
            <a:r>
              <a:rPr lang="ru-RU" dirty="0" err="1" smtClean="0"/>
              <a:t>поділялася</a:t>
            </a:r>
            <a:r>
              <a:rPr lang="ru-RU" dirty="0" smtClean="0"/>
              <a:t> на </a:t>
            </a:r>
            <a:r>
              <a:rPr lang="ru-RU" dirty="0" err="1" smtClean="0"/>
              <a:t>своєрідні</a:t>
            </a:r>
            <a:r>
              <a:rPr lang="ru-RU" dirty="0" smtClean="0"/>
              <a:t> «округу», </a:t>
            </a:r>
            <a:r>
              <a:rPr lang="ru-RU" dirty="0" err="1" smtClean="0"/>
              <a:t>які</a:t>
            </a:r>
            <a:r>
              <a:rPr lang="ru-RU" dirty="0" smtClean="0"/>
              <a:t> могли </a:t>
            </a:r>
            <a:r>
              <a:rPr lang="ru-RU" dirty="0" err="1" smtClean="0"/>
              <a:t>складатися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вулиць</a:t>
            </a:r>
            <a:r>
              <a:rPr lang="ru-RU" dirty="0" smtClean="0"/>
              <a:t>,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цілих</a:t>
            </a:r>
            <a:r>
              <a:rPr lang="ru-RU" dirty="0" smtClean="0"/>
              <a:t> </a:t>
            </a:r>
            <a:r>
              <a:rPr lang="ru-RU" dirty="0" err="1" smtClean="0"/>
              <a:t>провінцій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округ </a:t>
            </a:r>
            <a:r>
              <a:rPr lang="ru-RU" dirty="0" err="1" smtClean="0"/>
              <a:t>контролювався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родинами, </a:t>
            </a:r>
            <a:r>
              <a:rPr lang="ru-RU" dirty="0" err="1" smtClean="0"/>
              <a:t>які</a:t>
            </a:r>
            <a:r>
              <a:rPr lang="ru-RU" dirty="0" smtClean="0"/>
              <a:t> обирали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(такого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- голова </a:t>
            </a:r>
            <a:r>
              <a:rPr lang="ru-RU" dirty="0" err="1" smtClean="0"/>
              <a:t>голів</a:t>
            </a:r>
            <a:r>
              <a:rPr lang="ru-RU" dirty="0" smtClean="0"/>
              <a:t>). Цей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вибирав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заступника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до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радників</a:t>
            </a:r>
            <a:r>
              <a:rPr lang="ru-RU" dirty="0" smtClean="0"/>
              <a:t> (</a:t>
            </a:r>
            <a:r>
              <a:rPr lang="ru-RU" dirty="0" err="1" smtClean="0"/>
              <a:t>консильєрі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900" dirty="0" smtClean="0"/>
              <a:t>Організація українських </a:t>
            </a:r>
            <a:r>
              <a:rPr lang="uk-UA" sz="3900" dirty="0" smtClean="0"/>
              <a:t>націоналістів (ОУН)</a:t>
            </a:r>
            <a:endParaRPr lang="uk-UA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b="1" dirty="0" smtClean="0"/>
              <a:t>Організа́ція </a:t>
            </a:r>
            <a:r>
              <a:rPr lang="vi-VN" b="1" dirty="0" smtClean="0"/>
              <a:t>украї́нських націоналі́стів</a:t>
            </a:r>
            <a:r>
              <a:rPr lang="vi-VN" dirty="0" smtClean="0"/>
              <a:t> (</a:t>
            </a:r>
            <a:r>
              <a:rPr lang="vi-VN" b="1" dirty="0" smtClean="0"/>
              <a:t>ОУН</a:t>
            </a:r>
            <a:r>
              <a:rPr lang="vi-VN" dirty="0" smtClean="0"/>
              <a:t>) — український громадсько-політичний рух, що ставить собі за мету встановлення Української соборної самостійної держави, її збереження та розвиток. Визначивши себе як рух, а не як партія, ОУН засуджувала всі легальні українські партії Галичини як колабораціоністські. Заснована 3 лютого 1929 року, легалізована в Україні у 1993 </a:t>
            </a:r>
            <a:r>
              <a:rPr lang="vi-VN" dirty="0" smtClean="0"/>
              <a:t>році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Рисунок 3" descr="OUN-r_Flag_1941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14289"/>
            <a:ext cx="1857388" cy="12382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Українська повстанська армія</a:t>
            </a:r>
            <a:br>
              <a:rPr lang="uk-UA" dirty="0" smtClean="0"/>
            </a:br>
            <a:r>
              <a:rPr lang="uk-UA" dirty="0" smtClean="0"/>
              <a:t>(УПА)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     </a:t>
            </a:r>
            <a:r>
              <a:rPr lang="vi-VN" b="1" dirty="0" smtClean="0"/>
              <a:t>Украї́нська </a:t>
            </a:r>
            <a:r>
              <a:rPr lang="vi-VN" b="1" dirty="0" smtClean="0"/>
              <a:t>повста́нська</a:t>
            </a:r>
            <a:r>
              <a:rPr lang="vi-VN" dirty="0" smtClean="0"/>
              <a:t> (</a:t>
            </a:r>
            <a:r>
              <a:rPr lang="vi-VN" i="1" dirty="0" smtClean="0"/>
              <a:t>рідше —</a:t>
            </a:r>
            <a:r>
              <a:rPr lang="vi-VN" dirty="0" smtClean="0"/>
              <a:t> </a:t>
            </a:r>
            <a:r>
              <a:rPr lang="vi-VN" b="1" dirty="0" smtClean="0"/>
              <a:t>повста́нча</a:t>
            </a:r>
            <a:r>
              <a:rPr lang="vi-VN" dirty="0" smtClean="0"/>
              <a:t>) </a:t>
            </a:r>
            <a:r>
              <a:rPr lang="vi-VN" b="1" dirty="0" smtClean="0"/>
              <a:t>а́рмія</a:t>
            </a:r>
            <a:r>
              <a:rPr lang="vi-VN" dirty="0" smtClean="0"/>
              <a:t> (</a:t>
            </a:r>
            <a:r>
              <a:rPr lang="vi-VN" b="1" dirty="0" smtClean="0"/>
              <a:t>УПА</a:t>
            </a:r>
            <a:r>
              <a:rPr lang="vi-VN" dirty="0" smtClean="0"/>
              <a:t>) — озброєне крило Організації українських націоналістів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vi-VN" dirty="0" smtClean="0"/>
              <a:t>Розпочала </a:t>
            </a:r>
            <a:r>
              <a:rPr lang="vi-VN" dirty="0" smtClean="0"/>
              <a:t>свою діяльність з весни 1943 року на територіях, які до 1939–1940 років входили до складу </a:t>
            </a:r>
            <a:r>
              <a:rPr lang="vi-VN" dirty="0" smtClean="0"/>
              <a:t>Поль</a:t>
            </a:r>
            <a:r>
              <a:rPr lang="uk-UA" dirty="0" smtClean="0"/>
              <a:t>щ</a:t>
            </a:r>
            <a:r>
              <a:rPr lang="vi-VN" dirty="0" smtClean="0"/>
              <a:t>і</a:t>
            </a:r>
            <a:r>
              <a:rPr lang="vi-VN" dirty="0" smtClean="0"/>
              <a:t> і Румунії: </a:t>
            </a:r>
            <a:r>
              <a:rPr lang="vi-VN" dirty="0" smtClean="0"/>
              <a:t>райхскомісаріату</a:t>
            </a:r>
            <a:r>
              <a:rPr lang="uk-UA" dirty="0" smtClean="0"/>
              <a:t> </a:t>
            </a:r>
            <a:r>
              <a:rPr lang="vi-VN" dirty="0" smtClean="0"/>
              <a:t>Україна</a:t>
            </a:r>
            <a:r>
              <a:rPr lang="vi-VN" dirty="0" smtClean="0"/>
              <a:t> (Генеральна округа Волинь-Поділля) — з кінця березня 1943, Генерал-губернаторства (Галичина — з кінця 1943, Холмщина — з осені 1943) та румунської Трансністрії (Північна Буковина) — з літа 1944.</a:t>
            </a:r>
          </a:p>
          <a:p>
            <a:endParaRPr lang="ru-RU" dirty="0"/>
          </a:p>
        </p:txBody>
      </p:sp>
      <p:pic>
        <p:nvPicPr>
          <p:cNvPr id="4" name="Рисунок 3" descr="OUN-r_Flag_1941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14290"/>
            <a:ext cx="1428759" cy="9525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Поліська Січ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Поліська</a:t>
            </a:r>
            <a:r>
              <a:rPr lang="ru-RU" b="1" dirty="0" smtClean="0"/>
              <a:t> </a:t>
            </a:r>
            <a:r>
              <a:rPr lang="ru-RU" b="1" dirty="0" err="1" smtClean="0"/>
              <a:t>Січ</a:t>
            </a:r>
            <a:r>
              <a:rPr lang="ru-RU" dirty="0" smtClean="0"/>
              <a:t>, 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повстанська</a:t>
            </a:r>
            <a:r>
              <a:rPr lang="ru-RU" b="1" dirty="0" smtClean="0"/>
              <a:t> </a:t>
            </a:r>
            <a:r>
              <a:rPr lang="ru-RU" b="1" dirty="0" err="1" smtClean="0"/>
              <a:t>армія</a:t>
            </a:r>
            <a:r>
              <a:rPr lang="ru-RU" b="1" dirty="0" smtClean="0"/>
              <a:t> </a:t>
            </a:r>
            <a:r>
              <a:rPr lang="ru-RU" b="1" dirty="0" err="1" smtClean="0"/>
              <a:t>отамана</a:t>
            </a:r>
            <a:r>
              <a:rPr lang="ru-RU" b="1" dirty="0" smtClean="0"/>
              <a:t> </a:t>
            </a:r>
            <a:r>
              <a:rPr lang="ru-RU" b="1" dirty="0" err="1" smtClean="0"/>
              <a:t>Бульби</a:t>
            </a:r>
            <a:r>
              <a:rPr lang="ru-RU" b="1" dirty="0" smtClean="0"/>
              <a:t> </a:t>
            </a:r>
            <a:r>
              <a:rPr lang="ru-RU" b="1" dirty="0" err="1" smtClean="0"/>
              <a:t>Боровця</a:t>
            </a:r>
            <a:r>
              <a:rPr lang="ru-RU" dirty="0" smtClean="0"/>
              <a:t> (</a:t>
            </a:r>
            <a:r>
              <a:rPr lang="ru-RU" b="1" dirty="0" smtClean="0"/>
              <a:t>УПА(о)Б-Б</a:t>
            </a:r>
            <a:r>
              <a:rPr lang="ru-RU" dirty="0" smtClean="0"/>
              <a:t>), 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народно-революційна</a:t>
            </a:r>
            <a:r>
              <a:rPr lang="ru-RU" b="1" dirty="0" smtClean="0"/>
              <a:t> </a:t>
            </a:r>
            <a:r>
              <a:rPr lang="ru-RU" b="1" dirty="0" err="1" smtClean="0"/>
              <a:t>армія</a:t>
            </a:r>
            <a:r>
              <a:rPr lang="ru-RU" dirty="0" smtClean="0"/>
              <a:t>(</a:t>
            </a:r>
            <a:r>
              <a:rPr lang="ru-RU" b="1" dirty="0" smtClean="0"/>
              <a:t>УНРА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 </a:t>
            </a:r>
            <a:r>
              <a:rPr lang="ru-RU" dirty="0" smtClean="0"/>
              <a:t>1943 року</a:t>
            </a:r>
            <a:r>
              <a:rPr lang="ru-RU" dirty="0" smtClean="0"/>
              <a:t>) — </a:t>
            </a:r>
            <a:r>
              <a:rPr lang="ru-RU" dirty="0" err="1" smtClean="0"/>
              <a:t>підпільна</a:t>
            </a:r>
            <a:r>
              <a:rPr lang="ru-RU" dirty="0" smtClean="0"/>
              <a:t> </a:t>
            </a:r>
            <a:r>
              <a:rPr lang="ru-RU" dirty="0" err="1" smtClean="0"/>
              <a:t>збройна</a:t>
            </a:r>
            <a:r>
              <a:rPr lang="ru-RU" dirty="0" smtClean="0"/>
              <a:t> </a:t>
            </a:r>
            <a:r>
              <a:rPr lang="ru-RU" dirty="0" err="1" smtClean="0"/>
              <a:t>формація</a:t>
            </a:r>
            <a:r>
              <a:rPr lang="ru-RU" dirty="0" smtClean="0"/>
              <a:t>, створена на </a:t>
            </a:r>
            <a:r>
              <a:rPr lang="ru-RU" dirty="0" err="1" smtClean="0"/>
              <a:t>Поліссі</a:t>
            </a:r>
            <a:r>
              <a:rPr lang="ru-RU" dirty="0" smtClean="0"/>
              <a:t> (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) </a:t>
            </a:r>
            <a:r>
              <a:rPr lang="ru-RU" dirty="0" err="1" smtClean="0"/>
              <a:t>влітку</a:t>
            </a:r>
            <a:r>
              <a:rPr lang="ru-RU" dirty="0" smtClean="0"/>
              <a:t> 1941 року,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Немовичі</a:t>
            </a:r>
            <a:r>
              <a:rPr lang="ru-RU" dirty="0" smtClean="0"/>
              <a:t> </a:t>
            </a:r>
            <a:r>
              <a:rPr lang="ru-RU" dirty="0" err="1" smtClean="0"/>
              <a:t>Сарненського</a:t>
            </a:r>
            <a:r>
              <a:rPr lang="ru-RU" dirty="0" smtClean="0"/>
              <a:t> р-ну,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Рівненщині</a:t>
            </a:r>
            <a:r>
              <a:rPr lang="ru-RU" dirty="0" smtClean="0"/>
              <a:t> </a:t>
            </a:r>
            <a:r>
              <a:rPr lang="ru-RU" dirty="0" err="1" smtClean="0"/>
              <a:t>отаманом</a:t>
            </a:r>
            <a:r>
              <a:rPr lang="ru-RU" dirty="0" smtClean="0"/>
              <a:t> Тарасом </a:t>
            </a:r>
            <a:r>
              <a:rPr lang="ru-RU" dirty="0" err="1" smtClean="0"/>
              <a:t>Бульбою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видано перший наказ про початок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повстанської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. Основу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у 1940 </a:t>
            </a:r>
            <a:r>
              <a:rPr lang="ru-RU" dirty="0" err="1" smtClean="0"/>
              <a:t>році</a:t>
            </a:r>
            <a:r>
              <a:rPr lang="ru-RU" dirty="0" smtClean="0"/>
              <a:t>, а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вибухом</a:t>
            </a:r>
            <a:r>
              <a:rPr lang="ru-RU" dirty="0" smtClean="0"/>
              <a:t> </a:t>
            </a:r>
            <a:r>
              <a:rPr lang="ru-RU" dirty="0" err="1" smtClean="0"/>
              <a:t>німецько-радянської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у </a:t>
            </a:r>
            <a:r>
              <a:rPr lang="ru-RU" dirty="0" err="1" smtClean="0"/>
              <a:t>червні</a:t>
            </a:r>
            <a:r>
              <a:rPr lang="ru-RU" dirty="0" smtClean="0"/>
              <a:t> 1941 року. </a:t>
            </a:r>
            <a:r>
              <a:rPr lang="ru-RU" dirty="0" err="1" smtClean="0"/>
              <a:t>Бульбівці</a:t>
            </a:r>
            <a:r>
              <a:rPr lang="ru-RU" dirty="0" smtClean="0"/>
              <a:t> </a:t>
            </a:r>
            <a:r>
              <a:rPr lang="ru-RU" dirty="0" err="1" smtClean="0"/>
              <a:t>воювали</a:t>
            </a:r>
            <a:r>
              <a:rPr lang="ru-RU" dirty="0" smtClean="0"/>
              <a:t> як </a:t>
            </a:r>
            <a:r>
              <a:rPr lang="ru-RU" dirty="0" err="1" smtClean="0"/>
              <a:t>проти</a:t>
            </a:r>
            <a:r>
              <a:rPr lang="ru-RU" dirty="0" smtClean="0"/>
              <a:t> </a:t>
            </a:r>
            <a:r>
              <a:rPr lang="ru-RU" dirty="0" err="1" smtClean="0"/>
              <a:t>німців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 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,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співпрацюючи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розмаху</a:t>
            </a:r>
            <a:r>
              <a:rPr lang="ru-RU" dirty="0" smtClean="0"/>
              <a:t> </a:t>
            </a:r>
            <a:r>
              <a:rPr lang="ru-RU" dirty="0" err="1" smtClean="0"/>
              <a:t>Поліська</a:t>
            </a:r>
            <a:r>
              <a:rPr lang="ru-RU" dirty="0" smtClean="0"/>
              <a:t> </a:t>
            </a:r>
            <a:r>
              <a:rPr lang="ru-RU" dirty="0" err="1" smtClean="0"/>
              <a:t>Січ</a:t>
            </a:r>
            <a:r>
              <a:rPr lang="ru-RU" dirty="0" smtClean="0"/>
              <a:t> </a:t>
            </a:r>
            <a:r>
              <a:rPr lang="ru-RU" dirty="0" err="1" smtClean="0"/>
              <a:t>набула</a:t>
            </a:r>
            <a:r>
              <a:rPr lang="ru-RU" dirty="0" smtClean="0"/>
              <a:t> у 1942 </a:t>
            </a:r>
            <a:r>
              <a:rPr lang="ru-RU" dirty="0" err="1" smtClean="0"/>
              <a:t>році</a:t>
            </a:r>
            <a:r>
              <a:rPr lang="ru-RU" dirty="0" smtClean="0"/>
              <a:t>, коли в </a:t>
            </a:r>
            <a:r>
              <a:rPr lang="ru-RU" dirty="0" err="1" smtClean="0"/>
              <a:t>її</a:t>
            </a:r>
            <a:r>
              <a:rPr lang="ru-RU" dirty="0" smtClean="0"/>
              <a:t> рядах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3-х до 10-ти тис. </a:t>
            </a:r>
            <a:r>
              <a:rPr lang="ru-RU" dirty="0" err="1" smtClean="0"/>
              <a:t>вояків</a:t>
            </a:r>
            <a:r>
              <a:rPr lang="ru-RU" dirty="0" smtClean="0"/>
              <a:t> </a:t>
            </a:r>
            <a:r>
              <a:rPr lang="ru-RU" dirty="0" smtClean="0"/>
              <a:t>. </a:t>
            </a:r>
            <a:r>
              <a:rPr lang="ru-RU" dirty="0" smtClean="0"/>
              <a:t>Невеликий </a:t>
            </a:r>
            <a:r>
              <a:rPr lang="ru-RU" dirty="0" err="1" smtClean="0"/>
              <a:t>проміжок</a:t>
            </a:r>
            <a:r>
              <a:rPr lang="ru-RU" dirty="0" smtClean="0"/>
              <a:t> часу </a:t>
            </a:r>
            <a:r>
              <a:rPr lang="ru-RU" dirty="0" err="1" smtClean="0"/>
              <a:t>повстанці</a:t>
            </a:r>
            <a:r>
              <a:rPr lang="ru-RU" dirty="0" smtClean="0"/>
              <a:t> </a:t>
            </a:r>
            <a:r>
              <a:rPr lang="ru-RU" dirty="0" err="1" smtClean="0"/>
              <a:t>контролювали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Полісся</a:t>
            </a:r>
            <a:r>
              <a:rPr lang="ru-RU" dirty="0" smtClean="0"/>
              <a:t>, в </a:t>
            </a:r>
            <a:r>
              <a:rPr lang="ru-RU" dirty="0" err="1" smtClean="0"/>
              <a:t>районі</a:t>
            </a:r>
            <a:r>
              <a:rPr lang="ru-RU" dirty="0" smtClean="0"/>
              <a:t> штабу </a:t>
            </a:r>
            <a:r>
              <a:rPr lang="ru-RU" dirty="0" err="1" smtClean="0"/>
              <a:t>Січі</a:t>
            </a:r>
            <a:r>
              <a:rPr lang="ru-RU" dirty="0" smtClean="0"/>
              <a:t> — </a:t>
            </a:r>
            <a:r>
              <a:rPr lang="ru-RU" dirty="0" err="1" smtClean="0"/>
              <a:t>міста</a:t>
            </a:r>
            <a:r>
              <a:rPr lang="ru-RU" dirty="0" smtClean="0"/>
              <a:t> </a:t>
            </a:r>
            <a:r>
              <a:rPr lang="ru-RU" dirty="0" err="1" smtClean="0"/>
              <a:t>Олевська</a:t>
            </a:r>
            <a:r>
              <a:rPr lang="ru-RU" dirty="0" smtClean="0"/>
              <a:t>, проголосивши </a:t>
            </a:r>
            <a:r>
              <a:rPr lang="ru-RU" dirty="0" err="1" smtClean="0"/>
              <a:t>Олевську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Flag_of_Ukrainian_People's_Republic_1917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14289"/>
            <a:ext cx="1871228" cy="12467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655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Підпільні рухи часів другої світової війни</vt:lpstr>
      <vt:lpstr>ІСТОРІЯ СТВОРЕННЯ ПІДПІЛЬНИХ ОРГАНІЗАЦІЙ</vt:lpstr>
      <vt:lpstr>Армія Крайова </vt:lpstr>
      <vt:lpstr>Армія Людова </vt:lpstr>
      <vt:lpstr>Вільна Франція </vt:lpstr>
      <vt:lpstr>Cosa Nostra</vt:lpstr>
      <vt:lpstr>Організація українських націоналістів (ОУН)</vt:lpstr>
      <vt:lpstr>Українська повстанська армія (УПА)</vt:lpstr>
      <vt:lpstr>Поліська Січ </vt:lpstr>
      <vt:lpstr>ОСНОВНІ ДІЇ</vt:lpstr>
      <vt:lpstr>Армія Крайова</vt:lpstr>
      <vt:lpstr>Вільна Франція</vt:lpstr>
      <vt:lpstr>Cosa Nostra</vt:lpstr>
      <vt:lpstr>ОУН, УПА і Поліська Січ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Підпільні рухи часів другої світової війни</dc:title>
  <dc:creator>ZaMEI</dc:creator>
  <cp:lastModifiedBy>ZaMEI</cp:lastModifiedBy>
  <cp:revision>7</cp:revision>
  <dcterms:created xsi:type="dcterms:W3CDTF">2013-09-19T20:05:39Z</dcterms:created>
  <dcterms:modified xsi:type="dcterms:W3CDTF">2013-09-19T21:12:13Z</dcterms:modified>
</cp:coreProperties>
</file>