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9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4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48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AA0A91-D25F-4285-A70F-6A06AC709FB1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98C317-8E62-489A-BBBD-842F580491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91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987420"/>
            <a:ext cx="9068586" cy="2694643"/>
          </a:xfrm>
        </p:spPr>
        <p:txBody>
          <a:bodyPr/>
          <a:lstStyle/>
          <a:p>
            <a:r>
              <a:rPr lang="uk-UA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Забруднення</a:t>
            </a:r>
            <a:br>
              <a:rPr lang="uk-UA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довкілля</a:t>
            </a:r>
            <a:br>
              <a:rPr lang="uk-UA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електростанціями</a:t>
            </a:r>
            <a:endParaRPr lang="ru-RU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0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469" y="1495854"/>
            <a:ext cx="5189544" cy="38961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082" y="1035698"/>
            <a:ext cx="4795934" cy="48164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Будівництво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гідроелектростанцій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як правило, не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тільки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забезпечує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виробництво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електроенергії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завдяки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наявності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водосховища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сприяє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вирішенню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багатьох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важливих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народногосподарських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завдань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пов'язаних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водопостачанням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зрошуванням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судноплавством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розвитком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рибного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господарства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6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рекреації</a:t>
            </a:r>
            <a:r>
              <a:rPr lang="ru-RU" sz="2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418660"/>
            <a:ext cx="5716555" cy="896957"/>
          </a:xfrm>
        </p:spPr>
        <p:txBody>
          <a:bodyPr/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Негативний вплив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511559"/>
            <a:ext cx="3775788" cy="4340601"/>
          </a:xfrm>
        </p:spPr>
        <p:txBody>
          <a:bodyPr>
            <a:normAutofit/>
          </a:bodyPr>
          <a:lstStyle/>
          <a:p>
            <a:pPr lvl="0"/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спостерігається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зміна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гідрологічного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режиму;</a:t>
            </a:r>
          </a:p>
          <a:p>
            <a:pPr lvl="0"/>
            <a:r>
              <a:rPr lang="ru-RU" sz="32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руйнування</a:t>
            </a:r>
            <a:r>
              <a:rPr lang="ru-RU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берегів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pPr lvl="0"/>
            <a:r>
              <a:rPr lang="ru-RU" sz="32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затоплення</a:t>
            </a:r>
            <a:r>
              <a:rPr lang="ru-RU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значних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площ</a:t>
            </a:r>
            <a:r>
              <a:rPr lang="ru-RU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земель.</a:t>
            </a:r>
          </a:p>
          <a:p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5200" y="569167"/>
            <a:ext cx="4099249" cy="3074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67" y="3531637"/>
            <a:ext cx="3418114" cy="25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Теплоелектростанції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1526" y="733083"/>
            <a:ext cx="4754563" cy="3540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6449" y="4534677"/>
            <a:ext cx="10733315" cy="176348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Теплоелектростанції</a:t>
            </a:r>
            <a:r>
              <a:rPr lang="ru-RU" sz="2400" dirty="0" smtClean="0"/>
              <a:t> </a:t>
            </a:r>
            <a:r>
              <a:rPr lang="ru-RU" sz="2400" dirty="0"/>
              <a:t>разом з </a:t>
            </a:r>
            <a:r>
              <a:rPr lang="ru-RU" sz="2400" dirty="0" err="1"/>
              <a:t>димом</a:t>
            </a:r>
            <a:r>
              <a:rPr lang="ru-RU" sz="2400" dirty="0"/>
              <a:t> </a:t>
            </a:r>
            <a:r>
              <a:rPr lang="ru-RU" sz="2400" dirty="0" err="1"/>
              <a:t>викидають</a:t>
            </a:r>
            <a:r>
              <a:rPr lang="ru-RU" sz="2400" dirty="0"/>
              <a:t> у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сірчистий</a:t>
            </a:r>
            <a:r>
              <a:rPr lang="ru-RU" sz="2400" dirty="0"/>
              <a:t> і </a:t>
            </a:r>
            <a:r>
              <a:rPr lang="ru-RU" sz="2400" dirty="0" err="1"/>
              <a:t>вуглекислий</a:t>
            </a:r>
            <a:r>
              <a:rPr lang="ru-RU" sz="2400" dirty="0"/>
              <a:t> </a:t>
            </a:r>
            <a:r>
              <a:rPr lang="ru-RU" sz="2400" dirty="0" smtClean="0"/>
              <a:t>газ. </a:t>
            </a:r>
            <a:r>
              <a:rPr lang="ru-RU" sz="2400" dirty="0" err="1"/>
              <a:t>Шкідливі</a:t>
            </a:r>
            <a:r>
              <a:rPr lang="ru-RU" sz="2400" dirty="0"/>
              <a:t> гази </a:t>
            </a:r>
            <a:r>
              <a:rPr lang="ru-RU" sz="2400" dirty="0" err="1"/>
              <a:t>попадають</a:t>
            </a:r>
            <a:r>
              <a:rPr lang="ru-RU" sz="2400" dirty="0"/>
              <a:t> у </a:t>
            </a:r>
            <a:r>
              <a:rPr lang="ru-RU" sz="2400" dirty="0" err="1"/>
              <a:t>повітря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спалювання</a:t>
            </a:r>
            <a:r>
              <a:rPr lang="ru-RU" sz="2400" dirty="0"/>
              <a:t> </a:t>
            </a:r>
            <a:r>
              <a:rPr lang="ru-RU" sz="2400" dirty="0" err="1"/>
              <a:t>палива</a:t>
            </a:r>
            <a:r>
              <a:rPr lang="ru-RU" sz="2400" dirty="0"/>
              <a:t> для потреб </a:t>
            </a:r>
            <a:r>
              <a:rPr lang="ru-RU" sz="2400" dirty="0" err="1"/>
              <a:t>промисловості</a:t>
            </a:r>
            <a:r>
              <a:rPr lang="ru-RU" sz="2400" dirty="0"/>
              <a:t>, </a:t>
            </a:r>
            <a:r>
              <a:rPr lang="ru-RU" sz="2400" dirty="0" err="1"/>
              <a:t>опалення</a:t>
            </a:r>
            <a:r>
              <a:rPr lang="ru-RU" sz="2400" dirty="0"/>
              <a:t> </a:t>
            </a:r>
            <a:r>
              <a:rPr lang="ru-RU" sz="2400" dirty="0" err="1"/>
              <a:t>осель</a:t>
            </a:r>
            <a:r>
              <a:rPr lang="ru-RU" sz="2400" dirty="0"/>
              <a:t>, </a:t>
            </a:r>
            <a:r>
              <a:rPr lang="ru-RU" sz="2400" dirty="0" err="1"/>
              <a:t>роботи</a:t>
            </a:r>
            <a:r>
              <a:rPr lang="ru-RU" sz="2400" dirty="0"/>
              <a:t> транспорту, </a:t>
            </a:r>
            <a:r>
              <a:rPr lang="ru-RU" sz="2400" dirty="0" err="1"/>
              <a:t>спалювання</a:t>
            </a:r>
            <a:r>
              <a:rPr lang="ru-RU" sz="2400" dirty="0"/>
              <a:t> й </a:t>
            </a:r>
            <a:r>
              <a:rPr lang="ru-RU" sz="2400" dirty="0" err="1"/>
              <a:t>переробки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і </a:t>
            </a:r>
            <a:r>
              <a:rPr lang="ru-RU" sz="2400" dirty="0" err="1"/>
              <a:t>промислових</a:t>
            </a:r>
            <a:r>
              <a:rPr lang="ru-RU" sz="2400" dirty="0"/>
              <a:t> </a:t>
            </a:r>
            <a:r>
              <a:rPr lang="ru-RU" sz="2400" dirty="0" err="1"/>
              <a:t>відходів</a:t>
            </a:r>
            <a:r>
              <a:rPr lang="ru-RU" sz="24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05" y="733084"/>
            <a:ext cx="5350609" cy="35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Альтернативні джерела енергії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799" y="849085"/>
            <a:ext cx="9710057" cy="5299787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альтернативних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джерел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енергії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належать: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сонячна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енергія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геотермальна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енергія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вітру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припливів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морських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хвиль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і океану,</a:t>
            </a:r>
          </a:p>
          <a:p>
            <a:pPr lvl="0" algn="ctr"/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тверда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біомаса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тваринні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продукти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газ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біомаси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муніципальні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відходи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lvl="0" algn="ctr"/>
            <a:r>
              <a:rPr lang="ru-RU" sz="2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промислові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відходи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89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1978090"/>
            <a:ext cx="9070848" cy="2703971"/>
          </a:xfrm>
        </p:spPr>
        <p:txBody>
          <a:bodyPr/>
          <a:lstStyle/>
          <a:p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Екологічні</a:t>
            </a:r>
            <a:r>
              <a:rPr lang="ru-RU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аспекти</a:t>
            </a:r>
            <a:r>
              <a:rPr lang="ru-RU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нетрадиційної</a:t>
            </a:r>
            <a:r>
              <a:rPr lang="ru-RU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енергетики</a:t>
            </a:r>
            <a:endParaRPr lang="ru-RU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5313"/>
            <a:ext cx="10058400" cy="850304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Сонячна енергія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212980"/>
            <a:ext cx="10058400" cy="10450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Сонячні</a:t>
            </a:r>
            <a:r>
              <a:rPr lang="ru-RU" sz="3200" dirty="0"/>
              <a:t> </a:t>
            </a:r>
            <a:r>
              <a:rPr lang="ru-RU" sz="3200" dirty="0" err="1"/>
              <a:t>промені</a:t>
            </a:r>
            <a:r>
              <a:rPr lang="ru-RU" sz="3200" dirty="0"/>
              <a:t> </a:t>
            </a:r>
            <a:r>
              <a:rPr lang="ru-RU" sz="3200" dirty="0" err="1"/>
              <a:t>щорічно</a:t>
            </a:r>
            <a:r>
              <a:rPr lang="ru-RU" sz="3200" dirty="0"/>
              <a:t> </a:t>
            </a:r>
            <a:r>
              <a:rPr lang="ru-RU" sz="3200" dirty="0" err="1"/>
              <a:t>приносять</a:t>
            </a:r>
            <a:r>
              <a:rPr lang="ru-RU" sz="3200" dirty="0"/>
              <a:t> на Землю у 20000 </a:t>
            </a:r>
            <a:r>
              <a:rPr lang="ru-RU" sz="3200" dirty="0" err="1"/>
              <a:t>разів</a:t>
            </a:r>
            <a:r>
              <a:rPr lang="ru-RU" sz="3200" dirty="0"/>
              <a:t>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енергії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ми </a:t>
            </a:r>
            <a:r>
              <a:rPr lang="ru-RU" sz="3200" dirty="0" err="1" smtClean="0"/>
              <a:t>споживаємо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2575832"/>
            <a:ext cx="5641910" cy="3173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72" y="2575832"/>
            <a:ext cx="4668222" cy="31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145" y="679916"/>
            <a:ext cx="10058400" cy="850305"/>
          </a:xfrm>
        </p:spPr>
        <p:txBody>
          <a:bodyPr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Енергія вітру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2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икористання</a:t>
            </a:r>
            <a:r>
              <a:rPr lang="ru-RU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енергії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вітру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перспективи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оскільки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викидає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атмосферу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водойми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шкідливих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речовин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не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утворює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внаслідок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експлуатації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ніяких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шкідливих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викидів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303" y="1990725"/>
            <a:ext cx="5029201" cy="33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998" y="386611"/>
            <a:ext cx="4858139" cy="775659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Біоенергетика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2287"/>
          <a:stretch/>
        </p:blipFill>
        <p:spPr>
          <a:xfrm>
            <a:off x="748473" y="1306285"/>
            <a:ext cx="4754563" cy="277119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7248" y="774441"/>
            <a:ext cx="4313853" cy="51243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/>
              <a:t>Біологічна</a:t>
            </a:r>
            <a:r>
              <a:rPr lang="ru-RU" sz="2800" dirty="0"/>
              <a:t> </a:t>
            </a:r>
            <a:r>
              <a:rPr lang="ru-RU" sz="2800" dirty="0" err="1"/>
              <a:t>маса</a:t>
            </a:r>
            <a:r>
              <a:rPr lang="ru-RU" sz="2800" dirty="0"/>
              <a:t> є </a:t>
            </a:r>
            <a:r>
              <a:rPr lang="ru-RU" sz="2800" dirty="0" err="1"/>
              <a:t>ефективним</a:t>
            </a:r>
            <a:r>
              <a:rPr lang="ru-RU" sz="2800" dirty="0"/>
              <a:t> </a:t>
            </a:r>
            <a:r>
              <a:rPr lang="ru-RU" sz="2800" dirty="0" err="1"/>
              <a:t>поновлювальним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. </a:t>
            </a:r>
            <a:r>
              <a:rPr lang="ru-RU" sz="2800" dirty="0" err="1"/>
              <a:t>Ресурси</a:t>
            </a:r>
            <a:r>
              <a:rPr lang="ru-RU" sz="2800" dirty="0"/>
              <a:t> </a:t>
            </a:r>
            <a:r>
              <a:rPr lang="ru-RU" sz="2800" dirty="0" err="1"/>
              <a:t>біомаси</a:t>
            </a:r>
            <a:r>
              <a:rPr lang="ru-RU" sz="2800" dirty="0"/>
              <a:t> в </a:t>
            </a:r>
            <a:r>
              <a:rPr lang="ru-RU" sz="2800" dirty="0" err="1"/>
              <a:t>різних</a:t>
            </a:r>
            <a:r>
              <a:rPr lang="ru-RU" sz="2800" dirty="0"/>
              <a:t> видах є </a:t>
            </a:r>
            <a:r>
              <a:rPr lang="ru-RU" sz="2800" dirty="0" err="1"/>
              <a:t>майже</a:t>
            </a:r>
            <a:r>
              <a:rPr lang="ru-RU" sz="2800" dirty="0"/>
              <a:t> в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регіонах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На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біомаси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покрити</a:t>
            </a:r>
            <a:r>
              <a:rPr lang="ru-RU" sz="2800" dirty="0"/>
              <a:t> 6-10%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загальної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енергетичних</a:t>
            </a:r>
            <a:r>
              <a:rPr lang="ru-RU" sz="2800" dirty="0"/>
              <a:t> потреб </a:t>
            </a:r>
            <a:r>
              <a:rPr lang="ru-RU" sz="2800" dirty="0" err="1"/>
              <a:t>промислово</a:t>
            </a:r>
            <a:r>
              <a:rPr lang="ru-RU" sz="2800" dirty="0"/>
              <a:t> </a:t>
            </a:r>
            <a:r>
              <a:rPr lang="ru-RU" sz="2800" dirty="0" err="1"/>
              <a:t>розвинутих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54" y="3609540"/>
            <a:ext cx="3910498" cy="2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534678"/>
            <a:ext cx="10058400" cy="1500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Антропогенне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забруднення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довкілля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dirty="0"/>
              <a:t>-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складу і </a:t>
            </a:r>
            <a:r>
              <a:rPr lang="ru-RU" sz="2800" dirty="0" err="1"/>
              <a:t>властивостей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сфер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11" y="698169"/>
            <a:ext cx="3877258" cy="2907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60" y="698169"/>
            <a:ext cx="4005943" cy="2670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08" y="1738949"/>
            <a:ext cx="4170784" cy="27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21296"/>
            <a:ext cx="10058400" cy="915618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Геотермальна енергія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4814596"/>
            <a:ext cx="10058400" cy="15208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Геотермальні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електростанції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створено на резервуарах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сухої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пари. Суха пара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свердловини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надходить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турбіну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або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генератор для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вироблення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електроенергії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Саме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такій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станції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вперше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було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отримано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електроенергію</a:t>
            </a:r>
            <a:r>
              <a:rPr lang="ru-RU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893" y="1436914"/>
            <a:ext cx="4754562" cy="3167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36913"/>
            <a:ext cx="4798892" cy="3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5339" y="607392"/>
            <a:ext cx="2659223" cy="517758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</a:rPr>
              <a:t>Охороняти природу – значить </a:t>
            </a:r>
            <a:r>
              <a:rPr lang="ru-RU" sz="3200" b="1" dirty="0" err="1">
                <a:ln/>
                <a:solidFill>
                  <a:schemeClr val="accent3"/>
                </a:solidFill>
              </a:rPr>
              <a:t>охороняти</a:t>
            </a:r>
            <a:r>
              <a:rPr lang="ru-RU" sz="3200" b="1" dirty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Батьківщину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(Михайло </a:t>
            </a:r>
            <a:r>
              <a:rPr lang="ru-RU" sz="3200" b="1" dirty="0" err="1">
                <a:ln/>
                <a:solidFill>
                  <a:schemeClr val="accent3"/>
                </a:solidFill>
              </a:rPr>
              <a:t>Пришвін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).</a:t>
            </a:r>
            <a:r>
              <a:rPr lang="ru-RU" sz="3200" b="1" dirty="0">
                <a:ln/>
                <a:solidFill>
                  <a:schemeClr val="accent3"/>
                </a:solidFill>
              </a:rPr>
              <a:t/>
            </a:r>
            <a:br>
              <a:rPr lang="ru-RU" sz="3200" b="1" dirty="0">
                <a:ln/>
                <a:solidFill>
                  <a:schemeClr val="accent3"/>
                </a:solidFill>
              </a:rPr>
            </a:b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35"/>
          <a:stretch/>
        </p:blipFill>
        <p:spPr>
          <a:xfrm>
            <a:off x="5053825" y="307910"/>
            <a:ext cx="3645673" cy="4441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5" y="2171020"/>
            <a:ext cx="4208106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5577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Розрізняють забруднення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897" y="1916508"/>
            <a:ext cx="8201609" cy="39319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3600" dirty="0" err="1"/>
              <a:t>бактеріальне</a:t>
            </a:r>
            <a:r>
              <a:rPr lang="ru-RU" sz="3600" dirty="0"/>
              <a:t> і </a:t>
            </a:r>
            <a:r>
              <a:rPr lang="ru-RU" sz="3600" dirty="0" err="1" smtClean="0"/>
              <a:t>біологічне</a:t>
            </a:r>
            <a:r>
              <a:rPr lang="ru-RU" sz="3600" dirty="0" smtClean="0"/>
              <a:t>;</a:t>
            </a:r>
            <a:endParaRPr lang="ru-RU" sz="3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600" dirty="0" err="1"/>
              <a:t>хімічне</a:t>
            </a:r>
            <a:r>
              <a:rPr lang="ru-RU" sz="3600" dirty="0"/>
              <a:t> </a:t>
            </a:r>
            <a:r>
              <a:rPr lang="ru-RU" sz="3600" dirty="0" smtClean="0"/>
              <a:t>;</a:t>
            </a:r>
            <a:endParaRPr lang="ru-RU" sz="3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600" dirty="0" err="1" smtClean="0"/>
              <a:t>механічне</a:t>
            </a:r>
            <a:r>
              <a:rPr lang="ru-RU" sz="3600" dirty="0" smtClean="0"/>
              <a:t>;</a:t>
            </a:r>
            <a:endParaRPr lang="ru-RU" sz="36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600" dirty="0" err="1"/>
              <a:t>фізичне</a:t>
            </a:r>
            <a:r>
              <a:rPr lang="ru-RU" sz="3600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6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334" y="642594"/>
            <a:ext cx="7700865" cy="1587422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Забруднення навколишнього середовища в наслідок дії електростанцій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70979" y="2500604"/>
            <a:ext cx="3054219" cy="32675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uk-UA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АЕС;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ГЕС;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ТЕС.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31" y="2230016"/>
            <a:ext cx="4474806" cy="33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Атомні</a:t>
            </a:r>
            <a:br>
              <a:rPr lang="uk-UA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електростанції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6841" y="1073019"/>
            <a:ext cx="4736841" cy="4823928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сьогодні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працює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близько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400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атомних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електростанцій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(АЕС). Вони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забезпечують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10%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енергії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виробляється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800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Землі</a:t>
            </a:r>
            <a:r>
              <a:rPr lang="ru-RU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процесі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роботи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атомних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електростанціях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використовують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як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паливо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радіоактивні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елементи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уран,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торій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плутоній</a:t>
            </a:r>
            <a:r>
              <a:rPr lang="ru-RU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62" y="1468600"/>
            <a:ext cx="5137280" cy="40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4643"/>
            <a:ext cx="10058400" cy="92494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Екологічні проблеми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4674637"/>
            <a:ext cx="10185918" cy="164405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утилізація</a:t>
            </a:r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радіоактивних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відходів</a:t>
            </a:r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pPr algn="ctr"/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об'єми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теплових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забруднень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; </a:t>
            </a:r>
            <a:endParaRPr lang="ru-RU" sz="28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виробництво</a:t>
            </a:r>
            <a:r>
              <a:rPr lang="ru-RU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розповсюдження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ядерної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зброї</a:t>
            </a: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9218" y="1414366"/>
            <a:ext cx="4754562" cy="3260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22183"/>
            <a:ext cx="4925591" cy="32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72688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Факт</a:t>
            </a:r>
            <a:endParaRPr lang="ru-RU" sz="48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9296400" y="1334278"/>
            <a:ext cx="2430780" cy="497321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/>
              <a:t>Плутоній</a:t>
            </a:r>
            <a:r>
              <a:rPr lang="ru-RU" sz="2800" dirty="0"/>
              <a:t> </a:t>
            </a:r>
            <a:r>
              <a:rPr lang="ru-RU" sz="2800" dirty="0" err="1"/>
              <a:t>міститься</a:t>
            </a:r>
            <a:r>
              <a:rPr lang="ru-RU" sz="2800" dirty="0"/>
              <a:t> у </a:t>
            </a:r>
            <a:r>
              <a:rPr lang="ru-RU" sz="2800" dirty="0" err="1"/>
              <a:t>відпрацьованому</a:t>
            </a:r>
            <a:r>
              <a:rPr lang="ru-RU" sz="2800" dirty="0"/>
              <a:t> ядерному </a:t>
            </a:r>
            <a:r>
              <a:rPr lang="ru-RU" sz="2800" dirty="0" err="1"/>
              <a:t>паливі</a:t>
            </a:r>
            <a:r>
              <a:rPr lang="ru-RU" sz="2800" dirty="0"/>
              <a:t>. З кульки </a:t>
            </a:r>
            <a:r>
              <a:rPr lang="ru-RU" sz="2800" dirty="0" err="1"/>
              <a:t>плутонію</a:t>
            </a:r>
            <a:r>
              <a:rPr lang="ru-RU" sz="2800" dirty="0"/>
              <a:t> </a:t>
            </a:r>
            <a:r>
              <a:rPr lang="ru-RU" sz="2800" dirty="0" err="1"/>
              <a:t>розміром</a:t>
            </a:r>
            <a:r>
              <a:rPr lang="ru-RU" sz="2800" dirty="0"/>
              <a:t> з </a:t>
            </a:r>
            <a:r>
              <a:rPr lang="ru-RU" sz="2800" dirty="0" err="1"/>
              <a:t>тенісний</a:t>
            </a:r>
            <a:r>
              <a:rPr lang="ru-RU" sz="2800" dirty="0"/>
              <a:t> </a:t>
            </a:r>
            <a:r>
              <a:rPr lang="ru-RU" sz="2800" dirty="0" err="1"/>
              <a:t>м'ячик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зробити</a:t>
            </a:r>
            <a:r>
              <a:rPr lang="ru-RU" sz="2800" dirty="0"/>
              <a:t> </a:t>
            </a:r>
            <a:r>
              <a:rPr lang="ru-RU" sz="2800" dirty="0" err="1"/>
              <a:t>атомну</a:t>
            </a:r>
            <a:r>
              <a:rPr lang="ru-RU" sz="2800" dirty="0"/>
              <a:t> бомбу,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здатна</a:t>
            </a:r>
            <a:r>
              <a:rPr lang="ru-RU" sz="2800" dirty="0"/>
              <a:t> </a:t>
            </a:r>
            <a:r>
              <a:rPr lang="ru-RU" sz="2800" dirty="0" err="1"/>
              <a:t>знищити</a:t>
            </a:r>
            <a:r>
              <a:rPr lang="ru-RU" sz="2800" dirty="0"/>
              <a:t> </a:t>
            </a:r>
            <a:r>
              <a:rPr lang="ru-RU" sz="2800" dirty="0" err="1"/>
              <a:t>тисячі</a:t>
            </a:r>
            <a:r>
              <a:rPr lang="ru-RU" sz="2800" dirty="0"/>
              <a:t> людей.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872863"/>
            <a:ext cx="7877243" cy="47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Гідроелектростанції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134</TotalTime>
  <Words>368</Words>
  <Application>Microsoft Office PowerPoint</Application>
  <PresentationFormat>Широкоэкранный</PresentationFormat>
  <Paragraphs>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Garamond</vt:lpstr>
      <vt:lpstr>Wingdings</vt:lpstr>
      <vt:lpstr>Savon</vt:lpstr>
      <vt:lpstr>Забруднення довкілля електростанціями</vt:lpstr>
      <vt:lpstr>Презентация PowerPoint</vt:lpstr>
      <vt:lpstr>Розрізняють забруднення</vt:lpstr>
      <vt:lpstr>Забруднення навколишнього середовища в наслідок дії електростанцій</vt:lpstr>
      <vt:lpstr>Атомні електростанції</vt:lpstr>
      <vt:lpstr>Презентация PowerPoint</vt:lpstr>
      <vt:lpstr>Екологічні проблеми</vt:lpstr>
      <vt:lpstr>Факт</vt:lpstr>
      <vt:lpstr>Гідроелектростанції</vt:lpstr>
      <vt:lpstr>Презентация PowerPoint</vt:lpstr>
      <vt:lpstr>Негативний вплив</vt:lpstr>
      <vt:lpstr>Теплоелектростанції</vt:lpstr>
      <vt:lpstr>Презентация PowerPoint</vt:lpstr>
      <vt:lpstr>Альтернативні джерела енергії</vt:lpstr>
      <vt:lpstr>Презентация PowerPoint</vt:lpstr>
      <vt:lpstr>Екологічні аспекти нетрадиційної енергетики</vt:lpstr>
      <vt:lpstr>Сонячна енергія</vt:lpstr>
      <vt:lpstr>Енергія вітру</vt:lpstr>
      <vt:lpstr>Біоенергетика</vt:lpstr>
      <vt:lpstr>Геотермальна енергія</vt:lpstr>
      <vt:lpstr>Охороняти природу – значить охороняти Батьківщину (Михайло Пришвін).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довкілля електростанціями</dc:title>
  <dc:creator>Home</dc:creator>
  <cp:lastModifiedBy>Home</cp:lastModifiedBy>
  <cp:revision>19</cp:revision>
  <dcterms:created xsi:type="dcterms:W3CDTF">2015-01-31T08:30:32Z</dcterms:created>
  <dcterms:modified xsi:type="dcterms:W3CDTF">2015-02-08T17:57:45Z</dcterms:modified>
</cp:coreProperties>
</file>