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88" r:id="rId6"/>
    <p:sldId id="261" r:id="rId7"/>
    <p:sldId id="262" r:id="rId8"/>
    <p:sldId id="271" r:id="rId9"/>
    <p:sldId id="264" r:id="rId10"/>
    <p:sldId id="265" r:id="rId11"/>
    <p:sldId id="266" r:id="rId12"/>
    <p:sldId id="277" r:id="rId13"/>
    <p:sldId id="268" r:id="rId14"/>
    <p:sldId id="269" r:id="rId15"/>
    <p:sldId id="270" r:id="rId16"/>
    <p:sldId id="272" r:id="rId17"/>
    <p:sldId id="273" r:id="rId18"/>
    <p:sldId id="287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FF164-B56C-41FE-98FC-A66903040B47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75343-4340-4BDE-BC6F-F5840B808F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343-4340-4BDE-BC6F-F5840B808FE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343-4340-4BDE-BC6F-F5840B808FE5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841259-158E-450B-929E-B6F2A4BE25CC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4C792C-EC84-4DEC-9388-247743F925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458200" cy="1222375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458200" cy="464347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Різноманітність і охорона плазунів. Роль в екосистемах.  Значення для  людини.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ЗМІЇ: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060506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93191" y="1050498"/>
            <a:ext cx="9437191" cy="5807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3500438"/>
            <a:ext cx="142876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плоскохвіст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3500438"/>
            <a:ext cx="178595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очкова кобра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3357562"/>
            <a:ext cx="14287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королівська кобра 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85918" y="6488668"/>
            <a:ext cx="100013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гая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6550223"/>
            <a:ext cx="15716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зелена </a:t>
            </a:r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мамба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72330" y="6488668"/>
            <a:ext cx="18573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чорна  єхидна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ЗМІЇ: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6" descr="060506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2" y="902999"/>
            <a:ext cx="9676877" cy="595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3500438"/>
            <a:ext cx="107153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мідянка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928670"/>
            <a:ext cx="107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оливковий полоз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000992" y="928670"/>
            <a:ext cx="11430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африканська змія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6334780"/>
            <a:ext cx="107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кошача змія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6550223"/>
            <a:ext cx="164307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мангрова змія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86710" y="6550223"/>
            <a:ext cx="135729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зелена </a:t>
            </a:r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бойга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ЗМІЇ: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14431"/>
            <a:ext cx="9144000" cy="56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3714752"/>
            <a:ext cx="15716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анаконда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1428736"/>
            <a:ext cx="121444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сетчатый питон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3500438"/>
            <a:ext cx="192882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схід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ноафриканский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удавчик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6396335"/>
            <a:ext cx="15716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Черв’якоподібна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сліпозмія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6396335"/>
            <a:ext cx="12858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коралова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змія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6581001"/>
            <a:ext cx="214314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Вуж звичайний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ЧЕРЕПАХИ: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1400" dirty="0"/>
          </a:p>
        </p:txBody>
      </p:sp>
      <p:pic>
        <p:nvPicPr>
          <p:cNvPr id="4" name="Picture 6" descr="___0010   0605040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93192" y="918593"/>
            <a:ext cx="9651537" cy="59394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86124"/>
            <a:ext cx="13572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хрестогруда</a:t>
            </a:r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черепаха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3500438"/>
            <a:ext cx="135732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тарторуга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3500438"/>
            <a:ext cx="21431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східноафриканська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6488668"/>
            <a:ext cx="13573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матамота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00496" y="6211669"/>
            <a:ext cx="20002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аргентинська гідромедуза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29520" y="6334780"/>
            <a:ext cx="14287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китайський </a:t>
            </a:r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тріонікс</a:t>
            </a:r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ЧЕРЕПАХИ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___009   060504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6844" y="2433821"/>
            <a:ext cx="9270844" cy="285256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5715016"/>
            <a:ext cx="1928826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зелена черепаха</a:t>
            </a:r>
            <a:endParaRPr lang="ru-RU" sz="1400" dirty="0">
              <a:solidFill>
                <a:schemeClr val="accent1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643578"/>
            <a:ext cx="200026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біса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5715016"/>
            <a:ext cx="200026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якошкіра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ЧЕРЕПАХИ: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6" descr="___0011  060504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1057" y="1193350"/>
            <a:ext cx="9205057" cy="566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571876"/>
            <a:ext cx="15001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болотяна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3571876"/>
            <a:ext cx="15001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плямиста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15272" y="3571876"/>
            <a:ext cx="14287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алігаторова</a:t>
            </a:r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6488668"/>
            <a:ext cx="14287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слонова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6488668"/>
            <a:ext cx="12858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еластична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6488668"/>
            <a:ext cx="13573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грецька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</a:rPr>
              <a:t>КРОКОДИЛИ: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___008   060505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30923"/>
            <a:ext cx="9144000" cy="562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3643314"/>
            <a:ext cx="142876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гавіал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3429000"/>
            <a:ext cx="13573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нільський крокодил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24" y="1714488"/>
            <a:ext cx="114297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гребінчастий крокодил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6550223"/>
            <a:ext cx="178595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щучий алігатор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6429396"/>
            <a:ext cx="12858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кайман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6334780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кайман </a:t>
            </a:r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шнайдера</a:t>
            </a:r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G:\gavial_files\1101-0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3330" y="0"/>
            <a:ext cx="9427330" cy="707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Цифровий диктант: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786478"/>
          </a:xfrm>
        </p:spPr>
        <p:txBody>
          <a:bodyPr>
            <a:normAutofit fontScale="4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endParaRPr lang="uk-UA" sz="3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59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 Черепахи</a:t>
            </a:r>
            <a:endParaRPr lang="ru-RU" sz="5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59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 Крокодили</a:t>
            </a:r>
            <a:endParaRPr lang="ru-RU" sz="5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59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 Лускаті   </a:t>
            </a:r>
            <a:endParaRPr lang="ru-RU" sz="59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uk-UA" sz="3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кістковий панцир.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Належать алігатори.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Безногі ящірки.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 отруйні зуби.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Хамелеони.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Веретільниці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Україні мешкає лише один вид.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Каймани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полюванні жертву затягують під воду.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Гавіали.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Варани.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0" indent="-914400">
              <a:buClrTx/>
              <a:buFont typeface="+mj-lt"/>
              <a:buAutoNum type="arabicParenR"/>
            </a:pPr>
            <a:r>
              <a:rPr lang="uk-UA" sz="5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Гекони.</a:t>
            </a:r>
            <a:endParaRPr lang="ru-RU" sz="5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G:\gavial_files\Bio8_53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5129" y="0"/>
            <a:ext cx="9521193" cy="685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58200" cy="1222375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Мета: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00174"/>
            <a:ext cx="8458200" cy="464347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познайомити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різноманітністю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плазунів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З’ясувати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плазунів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Розвиваюча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популярною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літературою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готувати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теми.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Продовжити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порівнювати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рядів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Стимулювати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пізнавальну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Виховна: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бережливе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організмів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оточують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природоохоронній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екологічній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G:\gavial_files\biss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G:\gavial_files\nil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940"/>
            <a:ext cx="9144000" cy="7181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G:\gavial_files\gavial5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6754" cy="7017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G:\gavial_files\nilc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1099746"/>
            <a:ext cx="6858048" cy="841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G:\gavial_files\to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34992" y="0"/>
            <a:ext cx="10810139" cy="700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G:\gavial_files\tortoi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7423"/>
            <a:ext cx="9249233" cy="695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G:\gavial_files\z87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6779" y="-1"/>
            <a:ext cx="10310877" cy="687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G:\gavial_files\варан комод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27461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G:\gavial_files\z87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373916" cy="691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Д/З: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5992"/>
            <a:ext cx="8686800" cy="3794133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uk-UA" sz="4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-повторити</a:t>
            </a:r>
            <a:r>
              <a:rPr lang="uk-UA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теми «Земноводні» та «Плазуни»;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uk-UA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підготуватись до тестування;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/>
              <a:t>                                   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Ваше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завдання – визначити, за якими ознаками плазунів поділяють на три ряди. Відомості про них записати у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таблицю: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2143116"/>
          <a:ext cx="6096000" cy="426720"/>
        </p:xfrm>
        <a:graphic>
          <a:graphicData uri="http://schemas.openxmlformats.org/drawingml/2006/table">
            <a:tbl>
              <a:tblPr/>
              <a:tblGrid>
                <a:gridCol w="1516485"/>
                <a:gridCol w="1551453"/>
                <a:gridCol w="1514031"/>
                <a:gridCol w="1514031"/>
              </a:tblGrid>
              <a:tr h="42672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   Ряд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4" marR="6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400" i="1">
                          <a:latin typeface="Times New Roman"/>
                          <a:ea typeface="Times New Roman"/>
                          <a:cs typeface="Times New Roman"/>
                        </a:rPr>
                        <a:t>Представники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4" marR="6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Особливості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будови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4" marR="6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Значення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54" marR="662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571604" y="4071942"/>
          <a:ext cx="5939564" cy="2198196"/>
        </p:xfrm>
        <a:graphic>
          <a:graphicData uri="http://schemas.openxmlformats.org/drawingml/2006/table">
            <a:tbl>
              <a:tblPr/>
              <a:tblGrid>
                <a:gridCol w="2969782"/>
                <a:gridCol w="2969782"/>
              </a:tblGrid>
              <a:tr h="25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ІМПЕРІЯ</a:t>
                      </a:r>
                      <a:endParaRPr lang="ru-RU" sz="18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Клітинні організми </a:t>
                      </a:r>
                      <a:endParaRPr lang="ru-RU" sz="1800" b="1" u="sng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НАДЦАРСТВО </a:t>
                      </a:r>
                      <a:endParaRPr lang="ru-RU" sz="18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 у к а р і от и</a:t>
                      </a:r>
                      <a:endParaRPr lang="ru-RU" sz="1800" b="1" u="sng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ЦАРСТВО </a:t>
                      </a:r>
                      <a:endParaRPr lang="ru-RU" sz="18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в а р и н </a:t>
                      </a:r>
                      <a:endParaRPr lang="ru-RU" sz="1800" b="1" u="sng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ПІДЦАРСТВО</a:t>
                      </a:r>
                      <a:endParaRPr lang="ru-RU" sz="18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Багатоклітинні</a:t>
                      </a:r>
                      <a:endParaRPr lang="ru-RU" sz="1800" b="1" u="sng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 И П </a:t>
                      </a:r>
                      <a:endParaRPr lang="ru-RU" sz="18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 о р д о в і </a:t>
                      </a:r>
                      <a:endParaRPr lang="ru-RU" sz="1800" b="1" u="sng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 І Д Т И П</a:t>
                      </a:r>
                      <a:endParaRPr lang="ru-RU" sz="18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Черепні або Хребетні</a:t>
                      </a:r>
                      <a:endParaRPr lang="ru-RU" sz="1800" b="1" u="sng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Л А С </a:t>
                      </a:r>
                      <a:endParaRPr lang="ru-RU" sz="18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 Л А З У Н И </a:t>
                      </a:r>
                      <a:endParaRPr lang="ru-RU" sz="18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81" marR="9281" marT="9281" marB="9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2976" y="307181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Пригадаємо місце плазунів у системі органічного світу: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Класифікація плазунів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b="1471"/>
          <a:stretch>
            <a:fillRect/>
          </a:stretch>
        </p:blipFill>
        <p:spPr bwMode="auto">
          <a:xfrm>
            <a:off x="214282" y="1428736"/>
            <a:ext cx="8715436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493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Ознаки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Лускаті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Черепахи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Крокодили</a:t>
                      </a:r>
                      <a:endParaRPr lang="ru-RU" sz="11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4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Середовище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існування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Поширені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всіх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континентах,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крім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Антарктиди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Пустелях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степах,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тропічних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лісах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на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гірських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схилах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прісній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гірській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воді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Більшість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прісних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водоймах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3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 видів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5700 видів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 видів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види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2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Характерні особливості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поверхні тіла рогові луски та щитки різної форми. Є види з двома парами кінцівок і без них.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Наявність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панцира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зуби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відсутні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добре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розвинуті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чуттів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Щільний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шкірний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покрив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рогових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щитків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довгий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стиснутий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хвіст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між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пальцями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задніх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кінцівок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плавальні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перетинки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ведуть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нічний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спосіб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життя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очі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ніздрі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виступають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над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поверхнею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води,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паща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озброєна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гострими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зубами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4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Представники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Веретільниця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кримський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гекон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мідянка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лісовий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полоз,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жовтопуз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Болотяна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черепаха,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слонова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черепаха,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степова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черепаха,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супова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черепаха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Китайський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алігатор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нільський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крокодил,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гребінчастий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крокодил,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гангський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гавіал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442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ЯЩІРКИ: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5" descr="06050606___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-108602" y="1142984"/>
            <a:ext cx="9286901" cy="5715016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3286124"/>
            <a:ext cx="11430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звичайний хамелеон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3286124"/>
            <a:ext cx="8572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ящірка прудка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2396" y="3286124"/>
            <a:ext cx="13573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перламутрова ящірка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6072206"/>
            <a:ext cx="107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звичайний </a:t>
            </a:r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сцинк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6286520"/>
            <a:ext cx="12858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ядозуб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86644" y="6286520"/>
            <a:ext cx="164307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ескорпіон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14338"/>
            <a:ext cx="8686800" cy="135732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ЯЩІРКИ: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06050605___006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-285783" y="1054900"/>
            <a:ext cx="9429784" cy="58031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3357562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африканська агама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357562"/>
            <a:ext cx="13573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плащеносна</a:t>
            </a:r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ящірка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29554" y="3357562"/>
            <a:ext cx="12144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бородавча</a:t>
            </a:r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ящірка 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6550223"/>
            <a:ext cx="235745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вухаста круглоголовка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6334780"/>
            <a:ext cx="11430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літаючий дракон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15208" y="6550223"/>
            <a:ext cx="142879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молох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6050604___007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-285784" y="890534"/>
            <a:ext cx="9698752" cy="5967466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ЯЩІРКИ: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3500438"/>
            <a:ext cx="135732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гекон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3286124"/>
            <a:ext cx="12144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пустельна ігуана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43900" y="3500438"/>
            <a:ext cx="12858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васелиск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6488668"/>
            <a:ext cx="15716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конолоф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6334780"/>
            <a:ext cx="150019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рогата </a:t>
            </a:r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фринозома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00926" y="6334780"/>
            <a:ext cx="164307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морська ящірка (варан) </a:t>
            </a:r>
            <a:endParaRPr lang="ru-RU" sz="1400" b="1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86734" cy="1123928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ЗМІЇ: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060506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92982" y="1050626"/>
            <a:ext cx="9436982" cy="580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3357562"/>
            <a:ext cx="107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звичайна гадюка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3357562"/>
            <a:ext cx="12858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кавказька гадюка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6334780"/>
            <a:ext cx="9286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рогата гадюка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6488668"/>
            <a:ext cx="178595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пісчана</a:t>
            </a:r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ефа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4000504"/>
            <a:ext cx="15716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гримуча змія 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9554" y="3500438"/>
            <a:ext cx="121444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гюрза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плазуни</Template>
  <TotalTime>217</TotalTime>
  <Words>494</Words>
  <Application>Microsoft Office PowerPoint</Application>
  <PresentationFormat>Экран (4:3)</PresentationFormat>
  <Paragraphs>148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Тема:</vt:lpstr>
      <vt:lpstr>Мета:</vt:lpstr>
      <vt:lpstr> Ваше завдання – визначити, за якими ознаками плазунів поділяють на три ряди. Відомості про них записати у таблицю:</vt:lpstr>
      <vt:lpstr>Класифікація плазунів</vt:lpstr>
      <vt:lpstr>Слайд 5</vt:lpstr>
      <vt:lpstr>ЯЩІРКИ:</vt:lpstr>
      <vt:lpstr>ЯЩІРКИ:</vt:lpstr>
      <vt:lpstr>Слайд 8</vt:lpstr>
      <vt:lpstr>ЗМІЇ:</vt:lpstr>
      <vt:lpstr>ЗМІЇ:</vt:lpstr>
      <vt:lpstr>ЗМІЇ:</vt:lpstr>
      <vt:lpstr>ЗМІЇ:</vt:lpstr>
      <vt:lpstr>ЧЕРЕПАХИ: </vt:lpstr>
      <vt:lpstr>ЧЕРЕПАХИ:</vt:lpstr>
      <vt:lpstr>ЧЕРЕПАХИ:</vt:lpstr>
      <vt:lpstr>КРОКОДИЛИ:</vt:lpstr>
      <vt:lpstr>Слайд 17</vt:lpstr>
      <vt:lpstr>Цифровий диктант: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Д/З: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Saa</dc:creator>
  <cp:lastModifiedBy>Saa</cp:lastModifiedBy>
  <cp:revision>25</cp:revision>
  <dcterms:created xsi:type="dcterms:W3CDTF">2012-02-10T10:00:05Z</dcterms:created>
  <dcterms:modified xsi:type="dcterms:W3CDTF">2012-02-10T13:38:02Z</dcterms:modified>
</cp:coreProperties>
</file>