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sldIdLst>
    <p:sldId id="256" r:id="rId2"/>
    <p:sldId id="257" r:id="rId3"/>
    <p:sldId id="258" r:id="rId4"/>
    <p:sldId id="260" r:id="rId5"/>
    <p:sldId id="261" r:id="rId6"/>
    <p:sldId id="263" r:id="rId7"/>
    <p:sldId id="264" r:id="rId8"/>
    <p:sldId id="266" r:id="rId9"/>
    <p:sldId id="267" r:id="rId10"/>
    <p:sldId id="269" r:id="rId11"/>
    <p:sldId id="270" r:id="rId12"/>
    <p:sldId id="272" r:id="rId13"/>
    <p:sldId id="273" r:id="rId14"/>
    <p:sldId id="275" r:id="rId15"/>
    <p:sldId id="276" r:id="rId16"/>
    <p:sldId id="27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10" autoAdjust="0"/>
    <p:restoredTop sz="94660"/>
  </p:normalViewPr>
  <p:slideViewPr>
    <p:cSldViewPr>
      <p:cViewPr varScale="1">
        <p:scale>
          <a:sx n="89" d="100"/>
          <a:sy n="89" d="100"/>
        </p:scale>
        <p:origin x="-102" y="-4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6477000" y="6416675"/>
            <a:ext cx="2133600" cy="365125"/>
          </a:xfrm>
        </p:spPr>
        <p:txBody>
          <a:bodyPr/>
          <a:lstStyle>
            <a:lvl1pPr latinLnBrk="0">
              <a:defRPr lang="ru-RU">
                <a:latin typeface="+mn-lt"/>
                <a:cs typeface="Arial" pitchFamily="34" charset="0"/>
              </a:defRPr>
            </a:lvl1pPr>
            <a:extLst/>
          </a:lstStyle>
          <a:p>
            <a:fld id="{F3652341-1E40-4575-B329-DD66D92F1228}" type="datetimeFigureOut">
              <a:rPr lang="ru-RU" smtClean="0"/>
              <a:pPr/>
              <a:t>29.04.2014</a:t>
            </a:fld>
            <a:endParaRPr lang="ru-RU"/>
          </a:p>
        </p:txBody>
      </p:sp>
      <p:sp>
        <p:nvSpPr>
          <p:cNvPr id="17" name="Footer Placeholder 16"/>
          <p:cNvSpPr>
            <a:spLocks noGrp="1"/>
          </p:cNvSpPr>
          <p:nvPr>
            <p:ph type="ftr" sz="quarter" idx="11"/>
          </p:nvPr>
        </p:nvSpPr>
        <p:spPr>
          <a:xfrm>
            <a:off x="914400" y="6416675"/>
            <a:ext cx="5562600" cy="365125"/>
          </a:xfrm>
        </p:spPr>
        <p:txBody>
          <a:bodyPr/>
          <a:lstStyle>
            <a:extLst/>
          </a:lstStyle>
          <a:p>
            <a:endParaRPr lang="ru-RU"/>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83C313A1-61BD-4EBB-8429-04948D8BD92D}" type="slidenum">
              <a:rPr lang="ru-RU" smtClean="0"/>
              <a:pPr/>
              <a:t>‹#›</a:t>
            </a:fld>
            <a:endParaRPr lang="ru-RU"/>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8" name="Title 7"/>
          <p:cNvSpPr>
            <a:spLocks noGrp="1"/>
          </p:cNvSpPr>
          <p:nvPr>
            <p:ph type="ctrTitle"/>
          </p:nvPr>
        </p:nvSpPr>
        <p:spPr>
          <a:xfrm>
            <a:off x="533400" y="464504"/>
            <a:ext cx="8153400" cy="774192"/>
          </a:xfrm>
        </p:spPr>
        <p:txBody>
          <a:bodyPr/>
          <a:lstStyle>
            <a:lvl1pPr marR="9144" algn="ctr" latinLnBrk="0">
              <a:defRPr lang="ru-RU" sz="3800">
                <a:solidFill>
                  <a:schemeClr val="tx1"/>
                </a:solidFill>
                <a:latin typeface="+mj-lt"/>
                <a:cs typeface="Arial" pitchFamily="34" charset="0"/>
              </a:defRPr>
            </a:lvl1pPr>
            <a:extLst/>
          </a:lstStyle>
          <a:p>
            <a:r>
              <a:rPr lang="ru-RU" smtClean="0"/>
              <a:t>Образец заголовка</a:t>
            </a:r>
            <a:endParaRPr lang="ru-RU"/>
          </a:p>
        </p:txBody>
      </p:sp>
      <p:sp>
        <p:nvSpPr>
          <p:cNvPr id="9" name="Subtitle 8"/>
          <p:cNvSpPr>
            <a:spLocks noGrp="1"/>
          </p:cNvSpPr>
          <p:nvPr>
            <p:ph type="subTitle" idx="1"/>
          </p:nvPr>
        </p:nvSpPr>
        <p:spPr>
          <a:xfrm>
            <a:off x="4838381" y="1371600"/>
            <a:ext cx="3848419" cy="457200"/>
          </a:xfrm>
        </p:spPr>
        <p:txBody>
          <a:bodyPr tIns="0"/>
          <a:lstStyle>
            <a:lvl1pPr marL="0" indent="0" algn="r" latinLnBrk="0">
              <a:spcBef>
                <a:spcPts val="0"/>
              </a:spcBef>
              <a:buNone/>
              <a:defRPr lang="ru-RU"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ru-RU"/>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содержимо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latinLnBrk="0">
              <a:defRPr lang="ru-RU">
                <a:solidFill>
                  <a:schemeClr val="tx1"/>
                </a:solidFill>
                <a:latin typeface="+mj-lt"/>
                <a:cs typeface="Arial" pitchFamily="34" charset="0"/>
              </a:defRPr>
            </a:lvl1pPr>
            <a:extLst/>
          </a:lstStyle>
          <a:p>
            <a:r>
              <a:rPr lang="ru-RU" smtClean="0"/>
              <a:t>Образец заголовка</a:t>
            </a:r>
            <a:endParaRPr lang="ru-RU"/>
          </a:p>
        </p:txBody>
      </p:sp>
      <p:sp>
        <p:nvSpPr>
          <p:cNvPr id="3" name="Content Placeholder 2"/>
          <p:cNvSpPr>
            <a:spLocks noGrp="1"/>
          </p:cNvSpPr>
          <p:nvPr>
            <p:ph idx="1"/>
          </p:nvPr>
        </p:nvSpPr>
        <p:spPr/>
        <p:txBody>
          <a:bodyPr/>
          <a:lstStyle>
            <a:lvl1pPr latinLnBrk="0">
              <a:defRPr lang="ru-RU">
                <a:latin typeface="+mn-lt"/>
              </a:defRPr>
            </a:lvl1pPr>
            <a:lvl2pPr>
              <a:defRPr lang="ru-RU">
                <a:latin typeface="+mn-lt"/>
              </a:defRPr>
            </a:lvl2pPr>
            <a:lvl3pPr>
              <a:defRPr lang="ru-RU">
                <a:latin typeface="+mn-lt"/>
              </a:defRPr>
            </a:lvl3pPr>
            <a:lvl4pPr>
              <a:defRPr lang="ru-RU">
                <a:latin typeface="+mn-lt"/>
              </a:defRPr>
            </a:lvl4pPr>
            <a:lvl5pPr>
              <a:defRPr lang="ru-RU">
                <a:latin typeface="+mn-lt"/>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extLst/>
          </a:lstStyle>
          <a:p>
            <a:fld id="{F3652341-1E40-4575-B329-DD66D92F1228}" type="datetimeFigureOut">
              <a:rPr lang="ru-RU" smtClean="0"/>
              <a:pPr/>
              <a:t>29.04.2014</a:t>
            </a:fld>
            <a:endParaRPr lang="ru-RU"/>
          </a:p>
        </p:txBody>
      </p:sp>
      <p:sp>
        <p:nvSpPr>
          <p:cNvPr id="5" name="Footer Placeholder 4"/>
          <p:cNvSpPr>
            <a:spLocks noGrp="1"/>
          </p:cNvSpPr>
          <p:nvPr>
            <p:ph type="ftr" sz="quarter" idx="11"/>
          </p:nvPr>
        </p:nvSpPr>
        <p:spPr/>
        <p:txBody>
          <a:bodyPr/>
          <a:lstStyle>
            <a:extLst/>
          </a:lstStyle>
          <a:p>
            <a:endParaRPr lang="ru-RU"/>
          </a:p>
        </p:txBody>
      </p:sp>
      <p:sp>
        <p:nvSpPr>
          <p:cNvPr id="6" name="Slide Number Placeholder 5"/>
          <p:cNvSpPr>
            <a:spLocks noGrp="1"/>
          </p:cNvSpPr>
          <p:nvPr>
            <p:ph type="sldNum" sz="quarter" idx="12"/>
          </p:nvPr>
        </p:nvSpPr>
        <p:spPr/>
        <p:txBody>
          <a:bodyPr/>
          <a:lstStyle>
            <a:extLst/>
          </a:lstStyle>
          <a:p>
            <a:fld id="{83C313A1-61BD-4EBB-8429-04948D8BD92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latinLnBrk="0">
              <a:buNone/>
              <a:defRPr lang="ru-RU" sz="4000" b="1" cap="all">
                <a:ln/>
                <a:solidFill>
                  <a:schemeClr val="tx1"/>
                </a:solidFill>
                <a:effectLst>
                  <a:reflection blurRad="12700" stA="50000" endPos="50000" dir="5400000" sy="-100000" rotWithShape="0"/>
                </a:effectLst>
              </a:defRPr>
            </a:lvl1pPr>
            <a:extLst/>
          </a:lstStyle>
          <a:p>
            <a:r>
              <a:rPr lang="ru-RU" smtClean="0"/>
              <a:t>Образец заголовка</a:t>
            </a:r>
            <a:endParaRPr lang="ru-RU"/>
          </a:p>
        </p:txBody>
      </p:sp>
      <p:sp>
        <p:nvSpPr>
          <p:cNvPr id="3" name="Text Placeholder 2"/>
          <p:cNvSpPr>
            <a:spLocks noGrp="1"/>
          </p:cNvSpPr>
          <p:nvPr>
            <p:ph type="body" idx="1"/>
          </p:nvPr>
        </p:nvSpPr>
        <p:spPr>
          <a:xfrm>
            <a:off x="914400" y="5334000"/>
            <a:ext cx="7772400" cy="1052512"/>
          </a:xfrm>
        </p:spPr>
        <p:txBody>
          <a:bodyPr anchor="t"/>
          <a:lstStyle>
            <a:lvl1pPr marL="374904" latinLnBrk="0">
              <a:buNone/>
              <a:defRPr lang="ru-RU" sz="2000">
                <a:solidFill>
                  <a:schemeClr val="tx2"/>
                </a:solidFill>
              </a:defRPr>
            </a:lvl1pPr>
            <a:lvl2pPr>
              <a:buNone/>
              <a:defRPr lang="ru-RU" sz="1800">
                <a:solidFill>
                  <a:schemeClr val="tx1">
                    <a:tint val="75000"/>
                  </a:schemeClr>
                </a:solidFill>
              </a:defRPr>
            </a:lvl2pPr>
            <a:lvl3pPr>
              <a:buNone/>
              <a:defRPr lang="ru-RU" sz="1600">
                <a:solidFill>
                  <a:schemeClr val="tx1">
                    <a:tint val="75000"/>
                  </a:schemeClr>
                </a:solidFill>
              </a:defRPr>
            </a:lvl3pPr>
            <a:lvl4pPr>
              <a:buNone/>
              <a:defRPr lang="ru-RU" sz="1400">
                <a:solidFill>
                  <a:schemeClr val="tx1">
                    <a:tint val="75000"/>
                  </a:schemeClr>
                </a:solidFill>
              </a:defRPr>
            </a:lvl4pPr>
            <a:lvl5pPr>
              <a:buNone/>
              <a:defRPr lang="ru-RU" sz="1400">
                <a:solidFill>
                  <a:schemeClr val="tx1">
                    <a:tint val="75000"/>
                  </a:schemeClr>
                </a:solidFill>
              </a:defRPr>
            </a:lvl5pPr>
            <a:extLst/>
          </a:lstStyle>
          <a:p>
            <a:pPr lvl="0"/>
            <a:r>
              <a:rPr lang="ru-RU" smtClean="0"/>
              <a:t>Образец текста</a:t>
            </a:r>
          </a:p>
        </p:txBody>
      </p:sp>
      <p:sp>
        <p:nvSpPr>
          <p:cNvPr id="4" name="Date Placeholder 3"/>
          <p:cNvSpPr>
            <a:spLocks noGrp="1"/>
          </p:cNvSpPr>
          <p:nvPr>
            <p:ph type="dt" sz="half" idx="10"/>
          </p:nvPr>
        </p:nvSpPr>
        <p:spPr/>
        <p:txBody>
          <a:bodyPr/>
          <a:lstStyle>
            <a:extLst/>
          </a:lstStyle>
          <a:p>
            <a:fld id="{F3652341-1E40-4575-B329-DD66D92F1228}" type="datetimeFigureOut">
              <a:rPr lang="ru-RU" smtClean="0"/>
              <a:pPr/>
              <a:t>29.04.2014</a:t>
            </a:fld>
            <a:endParaRPr lang="ru-RU"/>
          </a:p>
        </p:txBody>
      </p:sp>
      <p:sp>
        <p:nvSpPr>
          <p:cNvPr id="5" name="Footer Placeholder 4"/>
          <p:cNvSpPr>
            <a:spLocks noGrp="1"/>
          </p:cNvSpPr>
          <p:nvPr>
            <p:ph type="ftr" sz="quarter" idx="11"/>
          </p:nvPr>
        </p:nvSpPr>
        <p:spPr>
          <a:xfrm>
            <a:off x="914400" y="6416675"/>
            <a:ext cx="5562600" cy="365125"/>
          </a:xfrm>
        </p:spPr>
        <p:txBody>
          <a:bodyPr/>
          <a:lstStyle>
            <a:extLst/>
          </a:lstStyle>
          <a:p>
            <a:endParaRPr lang="ru-RU"/>
          </a:p>
        </p:txBody>
      </p:sp>
      <p:sp>
        <p:nvSpPr>
          <p:cNvPr id="6" name="Slide Number Placeholder 5"/>
          <p:cNvSpPr>
            <a:spLocks noGrp="1"/>
          </p:cNvSpPr>
          <p:nvPr>
            <p:ph type="sldNum" sz="quarter" idx="12"/>
          </p:nvPr>
        </p:nvSpPr>
        <p:spPr/>
        <p:txBody>
          <a:bodyPr/>
          <a:lstStyle>
            <a:extLst/>
          </a:lstStyle>
          <a:p>
            <a:fld id="{83C313A1-61BD-4EBB-8429-04948D8BD92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lvl1pPr latinLnBrk="0">
              <a:defRPr lang="ru-RU">
                <a:solidFill>
                  <a:schemeClr val="bg2"/>
                </a:solidFill>
              </a:defRPr>
            </a:lvl1pPr>
            <a:extLst/>
          </a:lstStyle>
          <a:p>
            <a:r>
              <a:rPr lang="ru-RU" smtClean="0"/>
              <a:t>Образец заголовка</a:t>
            </a:r>
            <a:endParaRPr lang="ru-RU"/>
          </a:p>
        </p:txBody>
      </p:sp>
      <p:sp>
        <p:nvSpPr>
          <p:cNvPr id="3" name="Content Placeholder 2"/>
          <p:cNvSpPr>
            <a:spLocks noGrp="1"/>
          </p:cNvSpPr>
          <p:nvPr>
            <p:ph sz="half" idx="1"/>
          </p:nvPr>
        </p:nvSpPr>
        <p:spPr>
          <a:xfrm>
            <a:off x="464344" y="1600200"/>
            <a:ext cx="4038600" cy="4525963"/>
          </a:xfrm>
        </p:spPr>
        <p:txBody>
          <a:bodyPr/>
          <a:lstStyle>
            <a:lvl1pPr marL="0" indent="0" latinLnBrk="0">
              <a:buFontTx/>
              <a:buNone/>
              <a:defRPr lang="ru-RU" sz="2000">
                <a:solidFill>
                  <a:schemeClr val="bg1"/>
                </a:solidFill>
              </a:defRPr>
            </a:lvl1pPr>
            <a:lvl2pPr>
              <a:defRPr lang="ru-RU" sz="2400"/>
            </a:lvl2pPr>
            <a:lvl3pPr>
              <a:defRPr lang="ru-RU" sz="2000"/>
            </a:lvl3pPr>
            <a:lvl4pPr>
              <a:defRPr lang="ru-RU" sz="1800"/>
            </a:lvl4pPr>
            <a:lvl5pPr>
              <a:defRPr lang="ru-RU" sz="1800"/>
            </a:lvl5pPr>
            <a:extLst/>
          </a:lstStyle>
          <a:p>
            <a:pPr lvl="0"/>
            <a:r>
              <a:rPr lang="ru-RU" smtClean="0"/>
              <a:t>Образец текста</a:t>
            </a:r>
          </a:p>
        </p:txBody>
      </p:sp>
      <p:sp>
        <p:nvSpPr>
          <p:cNvPr id="4" name="Content Placeholder 3"/>
          <p:cNvSpPr>
            <a:spLocks noGrp="1"/>
          </p:cNvSpPr>
          <p:nvPr>
            <p:ph sz="half" idx="2"/>
          </p:nvPr>
        </p:nvSpPr>
        <p:spPr>
          <a:xfrm>
            <a:off x="4655344" y="1600200"/>
            <a:ext cx="4038600" cy="4525963"/>
          </a:xfrm>
        </p:spPr>
        <p:txBody>
          <a:bodyPr/>
          <a:lstStyle>
            <a:lvl1pPr latinLnBrk="0">
              <a:defRPr lang="ru-RU" sz="2800">
                <a:solidFill>
                  <a:schemeClr val="bg1"/>
                </a:solidFill>
              </a:defRPr>
            </a:lvl1pPr>
            <a:lvl2pPr>
              <a:defRPr lang="ru-RU" sz="2400">
                <a:solidFill>
                  <a:schemeClr val="bg1"/>
                </a:solidFill>
              </a:defRPr>
            </a:lvl2pPr>
            <a:lvl3pPr>
              <a:defRPr lang="ru-RU" sz="2000">
                <a:solidFill>
                  <a:schemeClr val="bg1"/>
                </a:solidFill>
              </a:defRPr>
            </a:lvl3pPr>
            <a:lvl4pPr>
              <a:defRPr lang="ru-RU" sz="1800">
                <a:solidFill>
                  <a:schemeClr val="bg1"/>
                </a:solidFill>
              </a:defRPr>
            </a:lvl4pPr>
            <a:lvl5pPr>
              <a:defRPr lang="ru-RU" sz="1800">
                <a:solidFill>
                  <a:schemeClr val="bg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lvl1pPr latinLnBrk="0">
              <a:defRPr lang="ru-RU">
                <a:solidFill>
                  <a:schemeClr val="bg2"/>
                </a:solidFill>
              </a:defRPr>
            </a:lvl1pPr>
            <a:extLst/>
          </a:lstStyle>
          <a:p>
            <a:fld id="{F3652341-1E40-4575-B329-DD66D92F1228}" type="datetimeFigureOut">
              <a:rPr lang="ru-RU" smtClean="0"/>
              <a:pPr/>
              <a:t>29.04.2014</a:t>
            </a:fld>
            <a:endParaRPr lang="ru-RU"/>
          </a:p>
        </p:txBody>
      </p:sp>
      <p:sp>
        <p:nvSpPr>
          <p:cNvPr id="6" name="Footer Placeholder 5"/>
          <p:cNvSpPr>
            <a:spLocks noGrp="1"/>
          </p:cNvSpPr>
          <p:nvPr>
            <p:ph type="ftr" sz="quarter" idx="11"/>
          </p:nvPr>
        </p:nvSpPr>
        <p:spPr/>
        <p:txBody>
          <a:bodyPr/>
          <a:lstStyle>
            <a:lvl1pPr latinLnBrk="0">
              <a:defRPr lang="ru-RU">
                <a:solidFill>
                  <a:schemeClr val="bg2"/>
                </a:solidFill>
              </a:defRPr>
            </a:lvl1pPr>
            <a:extLst/>
          </a:lstStyle>
          <a:p>
            <a:endParaRPr lang="ru-RU"/>
          </a:p>
        </p:txBody>
      </p:sp>
      <p:sp>
        <p:nvSpPr>
          <p:cNvPr id="7" name="Slide Number Placeholder 6"/>
          <p:cNvSpPr>
            <a:spLocks noGrp="1"/>
          </p:cNvSpPr>
          <p:nvPr>
            <p:ph type="sldNum" sz="quarter" idx="12"/>
          </p:nvPr>
        </p:nvSpPr>
        <p:spPr/>
        <p:txBody>
          <a:bodyPr/>
          <a:lstStyle>
            <a:lvl1pPr latinLnBrk="0">
              <a:defRPr lang="ru-RU">
                <a:solidFill>
                  <a:schemeClr val="bg2"/>
                </a:solidFill>
              </a:defRPr>
            </a:lvl1pPr>
            <a:extLst/>
          </a:lstStyle>
          <a:p>
            <a:fld id="{83C313A1-61BD-4EBB-8429-04948D8BD92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2" name="Title 1"/>
          <p:cNvSpPr>
            <a:spLocks noGrp="1"/>
          </p:cNvSpPr>
          <p:nvPr>
            <p:ph type="title"/>
          </p:nvPr>
        </p:nvSpPr>
        <p:spPr>
          <a:xfrm>
            <a:off x="504824" y="512064"/>
            <a:ext cx="7772400" cy="914400"/>
          </a:xfrm>
        </p:spPr>
        <p:txBody>
          <a:bodyPr anchor="t"/>
          <a:lstStyle>
            <a:lvl1pPr algn="ctr" latinLnBrk="0">
              <a:defRPr lang="ru-RU" sz="4000">
                <a:solidFill>
                  <a:schemeClr val="tx1"/>
                </a:solidFill>
              </a:defRPr>
            </a:lvl1pPr>
            <a:extLst/>
          </a:lstStyle>
          <a:p>
            <a:r>
              <a:rPr lang="ru-RU" smtClean="0"/>
              <a:t>Образец заголовка</a:t>
            </a:r>
            <a:endParaRPr lang="ru-RU"/>
          </a:p>
        </p:txBody>
      </p:sp>
      <p:sp>
        <p:nvSpPr>
          <p:cNvPr id="3" name="Text Placeholder 2"/>
          <p:cNvSpPr>
            <a:spLocks noGrp="1"/>
          </p:cNvSpPr>
          <p:nvPr>
            <p:ph type="body" idx="1"/>
          </p:nvPr>
        </p:nvSpPr>
        <p:spPr>
          <a:xfrm>
            <a:off x="457200" y="1809750"/>
            <a:ext cx="4040188" cy="639762"/>
          </a:xfrm>
        </p:spPr>
        <p:txBody>
          <a:bodyPr anchor="ctr"/>
          <a:lstStyle>
            <a:lvl1pPr marL="73152" indent="0" algn="l" latinLnBrk="0">
              <a:buNone/>
              <a:defRPr lang="ru-RU" sz="2400" b="1">
                <a:solidFill>
                  <a:schemeClr val="accent2"/>
                </a:solidFill>
              </a:defRPr>
            </a:lvl1pPr>
            <a:lvl2pPr>
              <a:buNone/>
              <a:defRPr lang="ru-RU" sz="2000" b="1"/>
            </a:lvl2pPr>
            <a:lvl3pPr>
              <a:buNone/>
              <a:defRPr lang="ru-RU" sz="1800" b="1"/>
            </a:lvl3pPr>
            <a:lvl4pPr>
              <a:buNone/>
              <a:defRPr lang="ru-RU" sz="1600" b="1"/>
            </a:lvl4pPr>
            <a:lvl5pPr>
              <a:buNone/>
              <a:defRPr lang="ru-RU" sz="1600" b="1"/>
            </a:lvl5pPr>
            <a:extLst/>
          </a:lstStyle>
          <a:p>
            <a:pPr lvl="0"/>
            <a:r>
              <a:rPr lang="ru-RU" smtClean="0"/>
              <a:t>Образец текста</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latinLnBrk="0">
              <a:buNone/>
              <a:defRPr lang="ru-RU" sz="2400" b="1">
                <a:solidFill>
                  <a:schemeClr val="accent2"/>
                </a:solidFill>
              </a:defRPr>
            </a:lvl1pPr>
            <a:lvl2pPr>
              <a:buNone/>
              <a:defRPr lang="ru-RU" sz="2000" b="1"/>
            </a:lvl2pPr>
            <a:lvl3pPr>
              <a:buNone/>
              <a:defRPr lang="ru-RU" sz="1800" b="1"/>
            </a:lvl3pPr>
            <a:lvl4pPr>
              <a:buNone/>
              <a:defRPr lang="ru-RU" sz="1600" b="1"/>
            </a:lvl4pPr>
            <a:lvl5pPr>
              <a:buNone/>
              <a:defRPr lang="ru-RU" sz="1600" b="1"/>
            </a:lvl5pPr>
            <a:extLst/>
          </a:lstStyle>
          <a:p>
            <a:pPr lvl="0"/>
            <a:r>
              <a:rPr lang="ru-RU" smtClean="0"/>
              <a:t>Образец текста</a:t>
            </a:r>
          </a:p>
        </p:txBody>
      </p:sp>
      <p:sp>
        <p:nvSpPr>
          <p:cNvPr id="5" name="Content Placeholder 4"/>
          <p:cNvSpPr>
            <a:spLocks noGrp="1"/>
          </p:cNvSpPr>
          <p:nvPr>
            <p:ph sz="quarter" idx="3"/>
          </p:nvPr>
        </p:nvSpPr>
        <p:spPr>
          <a:xfrm>
            <a:off x="457200" y="2459037"/>
            <a:ext cx="4040188" cy="3959352"/>
          </a:xfrm>
        </p:spPr>
        <p:txBody>
          <a:bodyPr/>
          <a:lstStyle>
            <a:lvl1pPr latinLnBrk="0">
              <a:defRPr lang="ru-RU" sz="2400">
                <a:solidFill>
                  <a:schemeClr val="tx1"/>
                </a:solidFill>
              </a:defRPr>
            </a:lvl1pPr>
            <a:lvl2pPr>
              <a:defRPr lang="ru-RU" sz="2000">
                <a:solidFill>
                  <a:schemeClr val="tx1"/>
                </a:solidFill>
              </a:defRPr>
            </a:lvl2pPr>
            <a:lvl3pPr>
              <a:defRPr lang="ru-RU" sz="1800">
                <a:solidFill>
                  <a:schemeClr val="tx1"/>
                </a:solidFill>
              </a:defRPr>
            </a:lvl3pPr>
            <a:lvl4pPr>
              <a:defRPr lang="ru-RU" sz="1600">
                <a:solidFill>
                  <a:schemeClr val="tx1"/>
                </a:solidFill>
              </a:defRPr>
            </a:lvl4pPr>
            <a:lvl5pPr>
              <a:defRPr lang="ru-RU" sz="16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Content Placeholder 5"/>
          <p:cNvSpPr>
            <a:spLocks noGrp="1"/>
          </p:cNvSpPr>
          <p:nvPr>
            <p:ph sz="quarter" idx="4"/>
          </p:nvPr>
        </p:nvSpPr>
        <p:spPr>
          <a:xfrm>
            <a:off x="4645025" y="2459037"/>
            <a:ext cx="4041775" cy="3959352"/>
          </a:xfrm>
        </p:spPr>
        <p:txBody>
          <a:bodyPr/>
          <a:lstStyle>
            <a:lvl1pPr latinLnBrk="0">
              <a:defRPr lang="ru-RU" sz="2400"/>
            </a:lvl1pPr>
            <a:lvl2pPr>
              <a:defRPr lang="ru-RU" sz="2000"/>
            </a:lvl2pPr>
            <a:lvl3pPr>
              <a:defRPr lang="ru-RU" sz="1800"/>
            </a:lvl3pPr>
            <a:lvl4pPr>
              <a:defRPr lang="ru-RU" sz="1600"/>
            </a:lvl4pPr>
            <a:lvl5pPr>
              <a:defRPr lang="ru-RU"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extLst/>
          </a:lstStyle>
          <a:p>
            <a:fld id="{F3652341-1E40-4575-B329-DD66D92F1228}" type="datetimeFigureOut">
              <a:rPr lang="ru-RU" smtClean="0"/>
              <a:pPr/>
              <a:t>29.04.2014</a:t>
            </a:fld>
            <a:endParaRPr lang="ru-RU"/>
          </a:p>
        </p:txBody>
      </p:sp>
      <p:sp>
        <p:nvSpPr>
          <p:cNvPr id="8" name="Footer Placeholder 7"/>
          <p:cNvSpPr>
            <a:spLocks noGrp="1"/>
          </p:cNvSpPr>
          <p:nvPr>
            <p:ph type="ftr" sz="quarter" idx="11"/>
          </p:nvPr>
        </p:nvSpPr>
        <p:spPr/>
        <p:txBody>
          <a:bodyPr/>
          <a:lstStyle>
            <a:extLst/>
          </a:lstStyle>
          <a:p>
            <a:endParaRPr lang="ru-RU"/>
          </a:p>
        </p:txBody>
      </p:sp>
      <p:sp>
        <p:nvSpPr>
          <p:cNvPr id="9" name="Slide Number Placeholder 8"/>
          <p:cNvSpPr>
            <a:spLocks noGrp="1"/>
          </p:cNvSpPr>
          <p:nvPr>
            <p:ph type="sldNum" sz="quarter" idx="12"/>
          </p:nvPr>
        </p:nvSpPr>
        <p:spPr/>
        <p:txBody>
          <a:bodyPr/>
          <a:lstStyle>
            <a:extLst/>
          </a:lstStyle>
          <a:p>
            <a:fld id="{83C313A1-61BD-4EBB-8429-04948D8BD92D}" type="slidenum">
              <a:rPr lang="ru-RU" smtClean="0"/>
              <a:pPr/>
              <a:t>‹#›</a:t>
            </a:fld>
            <a:endParaRPr lang="ru-RU"/>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lgn="ctr" latinLnBrk="0">
              <a:defRPr lang="ru-RU" sz="4000" cap="none" baseline="0">
                <a:solidFill>
                  <a:schemeClr val="tx1"/>
                </a:solidFill>
              </a:defRPr>
            </a:lvl1pPr>
            <a:extLst/>
          </a:lstStyle>
          <a:p>
            <a:r>
              <a:rPr lang="ru-RU" smtClean="0"/>
              <a:t>Образец заголовка</a:t>
            </a:r>
            <a:endParaRPr lang="ru-RU"/>
          </a:p>
        </p:txBody>
      </p:sp>
      <p:sp>
        <p:nvSpPr>
          <p:cNvPr id="3" name="Date Placeholder 2"/>
          <p:cNvSpPr>
            <a:spLocks noGrp="1"/>
          </p:cNvSpPr>
          <p:nvPr>
            <p:ph type="dt" sz="half" idx="10"/>
          </p:nvPr>
        </p:nvSpPr>
        <p:spPr/>
        <p:txBody>
          <a:bodyPr/>
          <a:lstStyle>
            <a:extLst/>
          </a:lstStyle>
          <a:p>
            <a:fld id="{F3652341-1E40-4575-B329-DD66D92F1228}" type="datetimeFigureOut">
              <a:rPr lang="ru-RU" smtClean="0"/>
              <a:pPr/>
              <a:t>29.04.2014</a:t>
            </a:fld>
            <a:endParaRPr lang="ru-RU"/>
          </a:p>
        </p:txBody>
      </p:sp>
      <p:sp>
        <p:nvSpPr>
          <p:cNvPr id="4" name="Footer Placeholder 3"/>
          <p:cNvSpPr>
            <a:spLocks noGrp="1"/>
          </p:cNvSpPr>
          <p:nvPr>
            <p:ph type="ftr" sz="quarter" idx="11"/>
          </p:nvPr>
        </p:nvSpPr>
        <p:spPr/>
        <p:txBody>
          <a:bodyPr/>
          <a:lstStyle>
            <a:extLst/>
          </a:lstStyle>
          <a:p>
            <a:endParaRPr lang="ru-RU"/>
          </a:p>
        </p:txBody>
      </p:sp>
      <p:sp>
        <p:nvSpPr>
          <p:cNvPr id="5" name="Slide Number Placeholder 4"/>
          <p:cNvSpPr>
            <a:spLocks noGrp="1"/>
          </p:cNvSpPr>
          <p:nvPr>
            <p:ph type="sldNum" sz="quarter" idx="12"/>
          </p:nvPr>
        </p:nvSpPr>
        <p:spPr/>
        <p:txBody>
          <a:bodyPr/>
          <a:lstStyle>
            <a:extLst/>
          </a:lstStyle>
          <a:p>
            <a:fld id="{83C313A1-61BD-4EBB-8429-04948D8BD92D}" type="slidenum">
              <a:rPr lang="ru-RU" smtClean="0"/>
              <a:pPr/>
              <a:t>‹#›</a:t>
            </a:fld>
            <a:endParaRPr lang="ru-RU"/>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3652341-1E40-4575-B329-DD66D92F1228}" type="datetimeFigureOut">
              <a:rPr lang="ru-RU" smtClean="0"/>
              <a:pPr/>
              <a:t>29.04.2014</a:t>
            </a:fld>
            <a:endParaRPr lang="ru-RU"/>
          </a:p>
        </p:txBody>
      </p:sp>
      <p:sp>
        <p:nvSpPr>
          <p:cNvPr id="3" name="Footer Placeholder 2"/>
          <p:cNvSpPr>
            <a:spLocks noGrp="1"/>
          </p:cNvSpPr>
          <p:nvPr>
            <p:ph type="ftr" sz="quarter" idx="11"/>
          </p:nvPr>
        </p:nvSpPr>
        <p:spPr/>
        <p:txBody>
          <a:bodyPr/>
          <a:lstStyle>
            <a:extLst/>
          </a:lstStyle>
          <a:p>
            <a:endParaRPr lang="ru-RU"/>
          </a:p>
        </p:txBody>
      </p:sp>
      <p:sp>
        <p:nvSpPr>
          <p:cNvPr id="4" name="Slide Number Placeholder 3"/>
          <p:cNvSpPr>
            <a:spLocks noGrp="1"/>
          </p:cNvSpPr>
          <p:nvPr>
            <p:ph type="sldNum" sz="quarter" idx="12"/>
          </p:nvPr>
        </p:nvSpPr>
        <p:spPr/>
        <p:txBody>
          <a:bodyPr/>
          <a:lstStyle>
            <a:extLst/>
          </a:lstStyle>
          <a:p>
            <a:fld id="{83C313A1-61BD-4EBB-8429-04948D8BD92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одержимое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ctr" latinLnBrk="0">
              <a:buNone/>
              <a:defRPr lang="ru-RU" sz="3600" b="0">
                <a:solidFill>
                  <a:schemeClr val="tx1"/>
                </a:solidFill>
              </a:defRPr>
            </a:lvl1pPr>
            <a:extLst/>
          </a:lstStyle>
          <a:p>
            <a:r>
              <a:rPr lang="ru-RU" smtClean="0"/>
              <a:t>Образец заголовка</a:t>
            </a:r>
            <a:endParaRPr lang="ru-RU"/>
          </a:p>
        </p:txBody>
      </p:sp>
      <p:sp>
        <p:nvSpPr>
          <p:cNvPr id="3" name="Text Placeholder 2"/>
          <p:cNvSpPr>
            <a:spLocks noGrp="1"/>
          </p:cNvSpPr>
          <p:nvPr>
            <p:ph type="body" idx="1"/>
          </p:nvPr>
        </p:nvSpPr>
        <p:spPr>
          <a:xfrm>
            <a:off x="685800" y="1435100"/>
            <a:ext cx="2514600" cy="4572000"/>
          </a:xfrm>
        </p:spPr>
        <p:txBody>
          <a:bodyPr/>
          <a:lstStyle>
            <a:lvl1pPr marL="54864" indent="0" latinLnBrk="0">
              <a:buNone/>
              <a:defRPr lang="ru-RU" sz="1800"/>
            </a:lvl1pPr>
            <a:lvl2pPr>
              <a:buNone/>
              <a:defRPr lang="ru-RU" sz="1200"/>
            </a:lvl2pPr>
            <a:lvl3pPr>
              <a:buNone/>
              <a:defRPr lang="ru-RU" sz="1000"/>
            </a:lvl3pPr>
            <a:lvl4pPr>
              <a:buNone/>
              <a:defRPr lang="ru-RU" sz="900"/>
            </a:lvl4pPr>
            <a:lvl5pPr>
              <a:buNone/>
              <a:defRPr lang="ru-RU" sz="900"/>
            </a:lvl5pPr>
            <a:extLst/>
          </a:lstStyle>
          <a:p>
            <a:pPr lvl="0"/>
            <a:r>
              <a:rPr lang="ru-RU" smtClean="0"/>
              <a:t>Образец текста</a:t>
            </a:r>
          </a:p>
        </p:txBody>
      </p:sp>
      <p:sp>
        <p:nvSpPr>
          <p:cNvPr id="4" name="Content Placeholder 3"/>
          <p:cNvSpPr>
            <a:spLocks noGrp="1"/>
          </p:cNvSpPr>
          <p:nvPr>
            <p:ph sz="half" idx="2"/>
          </p:nvPr>
        </p:nvSpPr>
        <p:spPr>
          <a:xfrm>
            <a:off x="3429000" y="1435100"/>
            <a:ext cx="5486400" cy="4572000"/>
          </a:xfrm>
        </p:spPr>
        <p:txBody>
          <a:bodyPr/>
          <a:lstStyle>
            <a:lvl1pPr latinLnBrk="0">
              <a:defRPr lang="ru-RU" sz="3200"/>
            </a:lvl1pPr>
            <a:lvl2pPr>
              <a:defRPr lang="ru-RU" sz="2800"/>
            </a:lvl2pPr>
            <a:lvl3pPr>
              <a:defRPr lang="ru-RU" sz="2400"/>
            </a:lvl3pPr>
            <a:lvl4pPr>
              <a:defRPr lang="ru-RU" sz="2000"/>
            </a:lvl4pPr>
            <a:lvl5pPr>
              <a:defRPr lang="ru-RU"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extLst/>
          </a:lstStyle>
          <a:p>
            <a:fld id="{F3652341-1E40-4575-B329-DD66D92F1228}" type="datetimeFigureOut">
              <a:rPr lang="ru-RU" smtClean="0"/>
              <a:pPr/>
              <a:t>29.04.2014</a:t>
            </a:fld>
            <a:endParaRPr lang="ru-RU"/>
          </a:p>
        </p:txBody>
      </p:sp>
      <p:sp>
        <p:nvSpPr>
          <p:cNvPr id="6" name="Footer Placeholder 5"/>
          <p:cNvSpPr>
            <a:spLocks noGrp="1"/>
          </p:cNvSpPr>
          <p:nvPr>
            <p:ph type="ftr" sz="quarter" idx="11"/>
          </p:nvPr>
        </p:nvSpPr>
        <p:spPr/>
        <p:txBody>
          <a:bodyPr/>
          <a:lstStyle>
            <a:extLst/>
          </a:lstStyle>
          <a:p>
            <a:endParaRPr lang="ru-RU"/>
          </a:p>
        </p:txBody>
      </p:sp>
      <p:sp>
        <p:nvSpPr>
          <p:cNvPr id="7" name="Slide Number Placeholder 6"/>
          <p:cNvSpPr>
            <a:spLocks noGrp="1"/>
          </p:cNvSpPr>
          <p:nvPr>
            <p:ph type="sldNum" sz="quarter" idx="12"/>
          </p:nvPr>
        </p:nvSpPr>
        <p:spPr/>
        <p:txBody>
          <a:bodyPr/>
          <a:lstStyle>
            <a:extLst/>
          </a:lstStyle>
          <a:p>
            <a:fld id="{83C313A1-61BD-4EBB-8429-04948D8BD92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2" name="Title 1"/>
          <p:cNvSpPr>
            <a:spLocks noGrp="1"/>
          </p:cNvSpPr>
          <p:nvPr>
            <p:ph type="title"/>
          </p:nvPr>
        </p:nvSpPr>
        <p:spPr>
          <a:xfrm>
            <a:off x="914400" y="228600"/>
            <a:ext cx="6858000" cy="914400"/>
          </a:xfrm>
        </p:spPr>
        <p:txBody>
          <a:bodyPr anchor="b"/>
          <a:lstStyle>
            <a:lvl1pPr algn="ctr" latinLnBrk="0">
              <a:buNone/>
              <a:defRPr lang="ru-RU" sz="2100" b="0">
                <a:solidFill>
                  <a:schemeClr val="tx1"/>
                </a:solidFill>
              </a:defRPr>
            </a:lvl1pPr>
            <a:extLst/>
          </a:lstStyle>
          <a:p>
            <a:r>
              <a:rPr lang="ru-RU" smtClean="0"/>
              <a:t>Образец заголовка</a:t>
            </a:r>
            <a:endParaRPr lang="ru-RU"/>
          </a:p>
        </p:txBody>
      </p:sp>
      <p:sp>
        <p:nvSpPr>
          <p:cNvPr id="3" name="Picture Placeholder 2"/>
          <p:cNvSpPr>
            <a:spLocks noGrp="1"/>
          </p:cNvSpPr>
          <p:nvPr>
            <p:ph type="pic" idx="1"/>
          </p:nvPr>
        </p:nvSpPr>
        <p:spPr>
          <a:xfrm>
            <a:off x="366712" y="1905000"/>
            <a:ext cx="8778240" cy="4960144"/>
          </a:xfrm>
        </p:spPr>
        <p:txBody>
          <a:bodyPr/>
          <a:lstStyle>
            <a:lvl1pPr latinLnBrk="0">
              <a:buNone/>
              <a:defRPr lang="ru-RU" sz="3200">
                <a:solidFill>
                  <a:schemeClr val="tx1"/>
                </a:solidFill>
              </a:defRPr>
            </a:lvl1pPr>
            <a:extLst/>
          </a:lstStyle>
          <a:p>
            <a:r>
              <a:rPr lang="ru-RU" smtClean="0"/>
              <a:t>Вставка рисунка</a:t>
            </a:r>
            <a:endParaRPr lang="ru-RU"/>
          </a:p>
        </p:txBody>
      </p:sp>
      <p:sp>
        <p:nvSpPr>
          <p:cNvPr id="4" name="Text Placeholder 3"/>
          <p:cNvSpPr>
            <a:spLocks noGrp="1"/>
          </p:cNvSpPr>
          <p:nvPr>
            <p:ph type="body" sz="half" idx="2"/>
          </p:nvPr>
        </p:nvSpPr>
        <p:spPr>
          <a:xfrm>
            <a:off x="914400" y="1150144"/>
            <a:ext cx="6858000" cy="685800"/>
          </a:xfrm>
        </p:spPr>
        <p:txBody>
          <a:bodyPr/>
          <a:lstStyle>
            <a:lvl1pPr marL="27432" indent="0" latinLnBrk="0">
              <a:spcBef>
                <a:spcPts val="0"/>
              </a:spcBef>
              <a:buNone/>
              <a:defRPr lang="ru-RU" sz="1400">
                <a:solidFill>
                  <a:schemeClr val="tx1"/>
                </a:solidFill>
              </a:defRPr>
            </a:lvl1pPr>
            <a:lvl2pPr>
              <a:defRPr lang="ru-RU" sz="1200"/>
            </a:lvl2pPr>
            <a:lvl3pPr>
              <a:defRPr lang="ru-RU" sz="1000"/>
            </a:lvl3pPr>
            <a:lvl4pPr>
              <a:defRPr lang="ru-RU" sz="900"/>
            </a:lvl4pPr>
            <a:lvl5pPr>
              <a:defRPr lang="ru-RU" sz="900"/>
            </a:lvl5pPr>
            <a:extLst/>
          </a:lstStyle>
          <a:p>
            <a:pPr lvl="0"/>
            <a:r>
              <a:rPr lang="ru-RU" smtClean="0"/>
              <a:t>Образец текста</a:t>
            </a:r>
          </a:p>
        </p:txBody>
      </p:sp>
      <p:sp>
        <p:nvSpPr>
          <p:cNvPr id="5" name="Date Placeholder 4"/>
          <p:cNvSpPr>
            <a:spLocks noGrp="1"/>
          </p:cNvSpPr>
          <p:nvPr>
            <p:ph type="dt" sz="half" idx="10"/>
          </p:nvPr>
        </p:nvSpPr>
        <p:spPr/>
        <p:txBody>
          <a:bodyPr/>
          <a:lstStyle>
            <a:extLst/>
          </a:lstStyle>
          <a:p>
            <a:fld id="{F3652341-1E40-4575-B329-DD66D92F1228}" type="datetimeFigureOut">
              <a:rPr lang="ru-RU" smtClean="0"/>
              <a:pPr/>
              <a:t>29.04.2014</a:t>
            </a:fld>
            <a:endParaRPr lang="ru-RU"/>
          </a:p>
        </p:txBody>
      </p:sp>
      <p:sp>
        <p:nvSpPr>
          <p:cNvPr id="6" name="Footer Placeholder 5"/>
          <p:cNvSpPr>
            <a:spLocks noGrp="1"/>
          </p:cNvSpPr>
          <p:nvPr>
            <p:ph type="ftr" sz="quarter" idx="11"/>
          </p:nvPr>
        </p:nvSpPr>
        <p:spPr/>
        <p:txBody>
          <a:bodyPr/>
          <a:lstStyle>
            <a:extLst/>
          </a:lstStyle>
          <a:p>
            <a:endParaRPr lang="ru-RU"/>
          </a:p>
        </p:txBody>
      </p:sp>
      <p:sp>
        <p:nvSpPr>
          <p:cNvPr id="7" name="Slide Number Placeholder 6"/>
          <p:cNvSpPr>
            <a:spLocks noGrp="1"/>
          </p:cNvSpPr>
          <p:nvPr>
            <p:ph type="sldNum" sz="quarter" idx="12"/>
          </p:nvPr>
        </p:nvSpPr>
        <p:spPr/>
        <p:txBody>
          <a:bodyPr/>
          <a:lstStyle>
            <a:extLst/>
          </a:lstStyle>
          <a:p>
            <a:fld id="{83C313A1-61BD-4EBB-8429-04948D8BD92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ru-RU"/>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lang="ru-RU"/>
              <a:t>Образец заголовка</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a:r>
              <a:rPr lang="ru-RU"/>
              <a:t>Образцы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latinLnBrk="0">
              <a:defRPr lang="ru-RU" sz="1100">
                <a:solidFill>
                  <a:schemeClr val="tx2"/>
                </a:solidFill>
              </a:defRPr>
            </a:lvl1pPr>
            <a:extLst/>
          </a:lstStyle>
          <a:p>
            <a:fld id="{F3652341-1E40-4575-B329-DD66D92F1228}" type="datetimeFigureOut">
              <a:rPr lang="ru-RU" smtClean="0"/>
              <a:pPr/>
              <a:t>29.04.2014</a:t>
            </a:fld>
            <a:endParaRPr lang="ru-RU"/>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latinLnBrk="0">
              <a:defRPr lang="ru-RU" sz="1100">
                <a:solidFill>
                  <a:schemeClr val="tx2"/>
                </a:solidFill>
                <a:latin typeface="+mn-lt"/>
              </a:defRPr>
            </a:lvl1pPr>
            <a:extLst/>
          </a:lstStyle>
          <a:p>
            <a:endParaRPr lang="ru-RU"/>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latinLnBrk="0">
              <a:defRPr lang="ru-RU" sz="1200">
                <a:solidFill>
                  <a:schemeClr val="tx2"/>
                </a:solidFill>
              </a:defRPr>
            </a:lvl1pPr>
            <a:extLst/>
          </a:lstStyle>
          <a:p>
            <a:fld id="{83C313A1-61BD-4EBB-8429-04948D8BD92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Lst>
  <p:transition spd="med">
    <p:fade/>
  </p:transition>
  <p:timing>
    <p:tnLst>
      <p:par>
        <p:cTn id="1" dur="indefinite" restart="never" nodeType="tmRoot"/>
      </p:par>
    </p:tnLst>
  </p:timing>
  <p:txStyles>
    <p:titleStyle>
      <a:lvl1pPr algn="l" rtl="0" eaLnBrk="1" latinLnBrk="0" hangingPunct="1">
        <a:spcBef>
          <a:spcPct val="0"/>
        </a:spcBef>
        <a:buNone/>
        <a:defRPr lang="ru-RU" sz="4000" kern="1200" spc="-150" baseline="0">
          <a:solidFill>
            <a:schemeClr val="tx1"/>
          </a:solidFill>
          <a:effectLst>
            <a:outerShdw blurRad="50800" dist="50800" dir="2700000" algn="tl" rotWithShape="0">
              <a:srgbClr val="000000">
                <a:alpha val="43137"/>
              </a:srgbClr>
            </a:outerShdw>
          </a:effectLst>
          <a:latin typeface="+mj-lt"/>
          <a:ea typeface="+mj-ea"/>
          <a:cs typeface="Arial" pitchFamily="34" charset="0"/>
        </a:defRPr>
      </a:lvl1pPr>
      <a:extLst/>
    </p:titleStyle>
    <p:bodyStyle>
      <a:lvl1pPr marL="411480" indent="-342900" algn="l" rtl="0" eaLnBrk="1" latinLnBrk="0" hangingPunct="1">
        <a:spcBef>
          <a:spcPts val="700"/>
        </a:spcBef>
        <a:buSzPct val="95000"/>
        <a:buFont typeface="Wingdings"/>
        <a:buChar char=""/>
        <a:defRPr lang="ru-RU" sz="3000" kern="1200">
          <a:solidFill>
            <a:schemeClr val="tx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lang="ru-RU" sz="26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lang="ru-RU" sz="24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lang="ru-RU" sz="22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lang="ru-RU" sz="20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lang="ru-RU"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lang="ru-RU"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lang="ru-RU"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lang="ru-RU" sz="1600" kern="1200">
          <a:solidFill>
            <a:schemeClr val="tx1"/>
          </a:solidFill>
          <a:latin typeface="+mn-lt"/>
          <a:ea typeface="+mn-ea"/>
          <a:cs typeface="+mn-cs"/>
        </a:defRPr>
      </a:lvl9pPr>
      <a:extLst/>
    </p:bodyStyle>
    <p:otherStyle>
      <a:lvl1pPr marL="0" algn="l" rtl="0" eaLnBrk="1" latinLnBrk="0" hangingPunct="1">
        <a:defRPr lang="ru-RU" kern="1200">
          <a:solidFill>
            <a:schemeClr val="tx1"/>
          </a:solidFill>
          <a:latin typeface="+mn-lt"/>
          <a:ea typeface="+mn-ea"/>
          <a:cs typeface="+mn-cs"/>
        </a:defRPr>
      </a:lvl1pPr>
      <a:lvl2pPr marL="457200" algn="l" rtl="0" eaLnBrk="1" hangingPunct="1">
        <a:defRPr lang="ru-RU" kern="1200">
          <a:solidFill>
            <a:schemeClr val="tx1"/>
          </a:solidFill>
          <a:latin typeface="+mn-lt"/>
          <a:ea typeface="+mn-ea"/>
          <a:cs typeface="+mn-cs"/>
        </a:defRPr>
      </a:lvl2pPr>
      <a:lvl3pPr marL="914400" algn="l" rtl="0" eaLnBrk="1" hangingPunct="1">
        <a:defRPr lang="ru-RU" kern="1200">
          <a:solidFill>
            <a:schemeClr val="tx1"/>
          </a:solidFill>
          <a:latin typeface="+mn-lt"/>
          <a:ea typeface="+mn-ea"/>
          <a:cs typeface="+mn-cs"/>
        </a:defRPr>
      </a:lvl3pPr>
      <a:lvl4pPr marL="1371600" algn="l" rtl="0" eaLnBrk="1" hangingPunct="1">
        <a:defRPr lang="ru-RU" kern="1200">
          <a:solidFill>
            <a:schemeClr val="tx1"/>
          </a:solidFill>
          <a:latin typeface="+mn-lt"/>
          <a:ea typeface="+mn-ea"/>
          <a:cs typeface="+mn-cs"/>
        </a:defRPr>
      </a:lvl4pPr>
      <a:lvl5pPr marL="1828800" algn="l" rtl="0" eaLnBrk="1" hangingPunct="1">
        <a:defRPr lang="ru-RU" kern="1200">
          <a:solidFill>
            <a:schemeClr val="tx1"/>
          </a:solidFill>
          <a:latin typeface="+mn-lt"/>
          <a:ea typeface="+mn-ea"/>
          <a:cs typeface="+mn-cs"/>
        </a:defRPr>
      </a:lvl5pPr>
      <a:lvl6pPr marL="2286000" algn="l" rtl="0" eaLnBrk="1" hangingPunct="1">
        <a:defRPr lang="ru-RU" kern="1200">
          <a:solidFill>
            <a:schemeClr val="tx1"/>
          </a:solidFill>
          <a:latin typeface="+mn-lt"/>
          <a:ea typeface="+mn-ea"/>
          <a:cs typeface="+mn-cs"/>
        </a:defRPr>
      </a:lvl6pPr>
      <a:lvl7pPr marL="2743200" algn="l" rtl="0" eaLnBrk="1" hangingPunct="1">
        <a:defRPr lang="ru-RU" kern="1200">
          <a:solidFill>
            <a:schemeClr val="tx1"/>
          </a:solidFill>
          <a:latin typeface="+mn-lt"/>
          <a:ea typeface="+mn-ea"/>
          <a:cs typeface="+mn-cs"/>
        </a:defRPr>
      </a:lvl7pPr>
      <a:lvl8pPr marL="3200400" algn="l" rtl="0" eaLnBrk="1" hangingPunct="1">
        <a:defRPr lang="ru-RU" kern="1200">
          <a:solidFill>
            <a:schemeClr val="tx1"/>
          </a:solidFill>
          <a:latin typeface="+mn-lt"/>
          <a:ea typeface="+mn-ea"/>
          <a:cs typeface="+mn-cs"/>
        </a:defRPr>
      </a:lvl8pPr>
      <a:lvl9pPr marL="3657600" algn="l" rtl="0" eaLnBrk="1" hangingPunct="1">
        <a:defRPr lang="ru-RU"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71472" y="2000240"/>
            <a:ext cx="8143932" cy="1754326"/>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ru-RU" sz="5400" b="1" dirty="0" smtClean="0">
                <a:ln/>
                <a:solidFill>
                  <a:schemeClr val="accent5">
                    <a:tint val="50000"/>
                    <a:satMod val="180000"/>
                  </a:schemeClr>
                </a:solidFill>
              </a:rPr>
              <a:t>7 чудес </a:t>
            </a:r>
            <a:r>
              <a:rPr lang="ru-RU" sz="5400" b="1" dirty="0" err="1" smtClean="0">
                <a:ln/>
                <a:solidFill>
                  <a:schemeClr val="accent5">
                    <a:tint val="50000"/>
                    <a:satMod val="180000"/>
                  </a:schemeClr>
                </a:solidFill>
              </a:rPr>
              <a:t>Сонячної</a:t>
            </a:r>
            <a:r>
              <a:rPr lang="ru-RU" sz="5400" b="1" dirty="0" smtClean="0">
                <a:ln/>
                <a:solidFill>
                  <a:schemeClr val="accent5">
                    <a:tint val="50000"/>
                    <a:satMod val="180000"/>
                  </a:schemeClr>
                </a:solidFill>
              </a:rPr>
              <a:t> </a:t>
            </a:r>
            <a:r>
              <a:rPr lang="ru-RU" sz="5400" b="1" dirty="0" err="1" smtClean="0">
                <a:ln/>
                <a:solidFill>
                  <a:schemeClr val="accent5">
                    <a:tint val="50000"/>
                    <a:satMod val="180000"/>
                  </a:schemeClr>
                </a:solidFill>
              </a:rPr>
              <a:t>системи</a:t>
            </a:r>
            <a:endParaRPr lang="ru-RU" sz="5400" b="1" dirty="0">
              <a:ln/>
              <a:solidFill>
                <a:schemeClr val="accent5">
                  <a:tint val="50000"/>
                  <a:satMod val="180000"/>
                </a:schemeClr>
              </a:solidFill>
            </a:endParaRPr>
          </a:p>
        </p:txBody>
      </p:sp>
    </p:spTree>
  </p:cSld>
  <p:clrMapOvr>
    <a:masterClrMapping/>
  </p:clrMapOvr>
  <p:transition advClick="0" advTm="12063">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flat" dir="tl"/>
            </a:scene3d>
            <a:sp3d contourW="19050" prstMaterial="clear">
              <a:bevelT w="50800" h="50800"/>
              <a:contourClr>
                <a:schemeClr val="accent5">
                  <a:tint val="70000"/>
                  <a:satMod val="180000"/>
                  <a:alpha val="70000"/>
                </a:schemeClr>
              </a:contourClr>
            </a:sp3d>
          </a:bodyPr>
          <a:lstStyle/>
          <a:p>
            <a:r>
              <a:rPr lang="ru-RU" b="1" spc="0" dirty="0" smtClean="0">
                <a:ln/>
                <a:solidFill>
                  <a:schemeClr val="accent5"/>
                </a:solidFill>
                <a:effectLst/>
              </a:rPr>
              <a:t>Чудо </a:t>
            </a:r>
            <a:r>
              <a:rPr lang="ru-RU" b="1" spc="0" dirty="0" err="1" smtClean="0">
                <a:ln/>
                <a:solidFill>
                  <a:schemeClr val="accent5"/>
                </a:solidFill>
                <a:effectLst/>
              </a:rPr>
              <a:t>п</a:t>
            </a:r>
            <a:r>
              <a:rPr lang="en-US" b="1" spc="0" dirty="0" smtClean="0">
                <a:ln/>
                <a:solidFill>
                  <a:schemeClr val="accent5"/>
                </a:solidFill>
                <a:effectLst/>
              </a:rPr>
              <a:t>’</a:t>
            </a:r>
            <a:r>
              <a:rPr lang="ru-RU" b="1" spc="0" dirty="0" smtClean="0">
                <a:ln/>
                <a:solidFill>
                  <a:schemeClr val="accent5"/>
                </a:solidFill>
                <a:effectLst/>
              </a:rPr>
              <a:t>яте: Велика </a:t>
            </a:r>
            <a:r>
              <a:rPr lang="ru-RU" b="1" spc="0" dirty="0" err="1" smtClean="0">
                <a:ln/>
                <a:solidFill>
                  <a:schemeClr val="accent5"/>
                </a:solidFill>
                <a:effectLst/>
              </a:rPr>
              <a:t>червона</a:t>
            </a:r>
            <a:r>
              <a:rPr lang="ru-RU" b="1" spc="0" dirty="0" smtClean="0">
                <a:ln/>
                <a:solidFill>
                  <a:schemeClr val="accent5"/>
                </a:solidFill>
                <a:effectLst/>
              </a:rPr>
              <a:t> </a:t>
            </a:r>
            <a:r>
              <a:rPr lang="ru-RU" b="1" spc="0" dirty="0" err="1" smtClean="0">
                <a:ln/>
                <a:solidFill>
                  <a:schemeClr val="accent5"/>
                </a:solidFill>
                <a:effectLst/>
              </a:rPr>
              <a:t>пляма</a:t>
            </a:r>
            <a:r>
              <a:rPr lang="ru-RU" b="1" spc="0" dirty="0" smtClean="0">
                <a:ln/>
                <a:solidFill>
                  <a:schemeClr val="accent5"/>
                </a:solidFill>
                <a:effectLst/>
              </a:rPr>
              <a:t> на </a:t>
            </a:r>
            <a:r>
              <a:rPr lang="ru-RU" b="1" spc="0" dirty="0" err="1" smtClean="0">
                <a:ln/>
                <a:solidFill>
                  <a:schemeClr val="accent5"/>
                </a:solidFill>
                <a:effectLst/>
              </a:rPr>
              <a:t>Юпітері</a:t>
            </a:r>
            <a:r>
              <a:rPr b="1" i="1" spc="0" smtClean="0">
                <a:ln/>
                <a:solidFill>
                  <a:schemeClr val="accent5">
                    <a:tint val="50000"/>
                    <a:satMod val="180000"/>
                  </a:schemeClr>
                </a:solidFill>
                <a:effectLst/>
              </a:rPr>
              <a:t/>
            </a:r>
            <a:br>
              <a:rPr b="1" i="1" spc="0" smtClean="0">
                <a:ln/>
                <a:solidFill>
                  <a:schemeClr val="accent5">
                    <a:tint val="50000"/>
                    <a:satMod val="180000"/>
                  </a:schemeClr>
                </a:solidFill>
                <a:effectLst/>
              </a:rPr>
            </a:br>
            <a:endParaRPr lang="ru-RU" b="1" spc="0" dirty="0">
              <a:ln/>
              <a:solidFill>
                <a:schemeClr val="accent5">
                  <a:tint val="50000"/>
                  <a:satMod val="180000"/>
                </a:schemeClr>
              </a:solidFill>
              <a:effectLst/>
            </a:endParaRPr>
          </a:p>
        </p:txBody>
      </p:sp>
      <p:pic>
        <p:nvPicPr>
          <p:cNvPr id="9218" name="Picture 2" descr="http://svit24.net/images/stories/articles/2013/Tecnology/04-2013/02/226954_506x285.jpg"/>
          <p:cNvPicPr>
            <a:picLocks noChangeAspect="1" noChangeArrowheads="1"/>
          </p:cNvPicPr>
          <p:nvPr/>
        </p:nvPicPr>
        <p:blipFill>
          <a:blip r:embed="rId2"/>
          <a:srcRect/>
          <a:stretch>
            <a:fillRect/>
          </a:stretch>
        </p:blipFill>
        <p:spPr bwMode="auto">
          <a:xfrm>
            <a:off x="3929058" y="2214554"/>
            <a:ext cx="4819650" cy="2714626"/>
          </a:xfrm>
          <a:prstGeom prst="rect">
            <a:avLst/>
          </a:prstGeom>
          <a:noFill/>
        </p:spPr>
      </p:pic>
      <p:sp>
        <p:nvSpPr>
          <p:cNvPr id="7" name="TextBox 6"/>
          <p:cNvSpPr txBox="1"/>
          <p:nvPr/>
        </p:nvSpPr>
        <p:spPr>
          <a:xfrm>
            <a:off x="214282" y="2214554"/>
            <a:ext cx="3500462" cy="3970318"/>
          </a:xfrm>
          <a:prstGeom prst="rect">
            <a:avLst/>
          </a:prstGeom>
          <a:noFill/>
        </p:spPr>
        <p:txBody>
          <a:bodyPr wrap="square" rtlCol="0">
            <a:spAutoFit/>
          </a:bodyPr>
          <a:lstStyle/>
          <a:p>
            <a:r>
              <a:rPr lang="ru-RU" b="1" dirty="0" smtClean="0">
                <a:solidFill>
                  <a:schemeClr val="accent5">
                    <a:lumMod val="60000"/>
                    <a:lumOff val="40000"/>
                  </a:schemeClr>
                </a:solidFill>
              </a:rPr>
              <a:t>   Велика </a:t>
            </a:r>
            <a:r>
              <a:rPr lang="ru-RU" b="1" dirty="0" err="1" smtClean="0">
                <a:solidFill>
                  <a:schemeClr val="accent5">
                    <a:lumMod val="60000"/>
                    <a:lumOff val="40000"/>
                  </a:schemeClr>
                </a:solidFill>
              </a:rPr>
              <a:t>червона</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пляма</a:t>
            </a:r>
            <a:r>
              <a:rPr lang="ru-RU" dirty="0" smtClean="0">
                <a:solidFill>
                  <a:schemeClr val="accent5">
                    <a:lumMod val="60000"/>
                    <a:lumOff val="40000"/>
                  </a:schemeClr>
                </a:solidFill>
              </a:rPr>
              <a:t> — </a:t>
            </a:r>
            <a:r>
              <a:rPr lang="ru-RU" dirty="0" err="1" smtClean="0">
                <a:solidFill>
                  <a:schemeClr val="accent5">
                    <a:lumMod val="60000"/>
                    <a:lumOff val="40000"/>
                  </a:schemeClr>
                </a:solidFill>
              </a:rPr>
              <a:t>атмосферне</a:t>
            </a:r>
            <a:r>
              <a:rPr lang="ru-RU" dirty="0" smtClean="0">
                <a:solidFill>
                  <a:schemeClr val="accent5">
                    <a:lumMod val="60000"/>
                    <a:lumOff val="40000"/>
                  </a:schemeClr>
                </a:solidFill>
              </a:rPr>
              <a:t> </a:t>
            </a:r>
            <a:r>
              <a:rPr lang="ru-RU" dirty="0" err="1" smtClean="0">
                <a:solidFill>
                  <a:schemeClr val="accent5">
                    <a:lumMod val="60000"/>
                    <a:lumOff val="40000"/>
                  </a:schemeClr>
                </a:solidFill>
              </a:rPr>
              <a:t>утворення</a:t>
            </a:r>
            <a:r>
              <a:rPr lang="ru-RU" dirty="0" smtClean="0">
                <a:solidFill>
                  <a:schemeClr val="accent5">
                    <a:lumMod val="60000"/>
                    <a:lumOff val="40000"/>
                  </a:schemeClr>
                </a:solidFill>
              </a:rPr>
              <a:t> на </a:t>
            </a:r>
            <a:r>
              <a:rPr lang="ru-RU" dirty="0" err="1" smtClean="0">
                <a:solidFill>
                  <a:schemeClr val="accent5">
                    <a:lumMod val="60000"/>
                    <a:lumOff val="40000"/>
                  </a:schemeClr>
                </a:solidFill>
              </a:rPr>
              <a:t>Юпітері</a:t>
            </a:r>
            <a:r>
              <a:rPr lang="ru-RU" dirty="0" smtClean="0">
                <a:solidFill>
                  <a:schemeClr val="accent5">
                    <a:lumMod val="60000"/>
                    <a:lumOff val="40000"/>
                  </a:schemeClr>
                </a:solidFill>
              </a:rPr>
              <a:t>, </a:t>
            </a:r>
            <a:r>
              <a:rPr lang="ru-RU" dirty="0" err="1" smtClean="0">
                <a:solidFill>
                  <a:schemeClr val="accent5">
                    <a:lumMod val="60000"/>
                    <a:lumOff val="40000"/>
                  </a:schemeClr>
                </a:solidFill>
              </a:rPr>
              <a:t>найпомітніша</a:t>
            </a:r>
            <a:r>
              <a:rPr lang="ru-RU" dirty="0" smtClean="0">
                <a:solidFill>
                  <a:schemeClr val="accent5">
                    <a:lumMod val="60000"/>
                    <a:lumOff val="40000"/>
                  </a:schemeClr>
                </a:solidFill>
              </a:rPr>
              <a:t> </a:t>
            </a:r>
            <a:r>
              <a:rPr lang="ru-RU" dirty="0" err="1" smtClean="0">
                <a:solidFill>
                  <a:schemeClr val="accent5">
                    <a:lumMod val="60000"/>
                    <a:lumOff val="40000"/>
                  </a:schemeClr>
                </a:solidFill>
              </a:rPr>
              <a:t>особливість</a:t>
            </a:r>
            <a:r>
              <a:rPr lang="ru-RU" dirty="0" smtClean="0">
                <a:solidFill>
                  <a:schemeClr val="accent5">
                    <a:lumMod val="60000"/>
                    <a:lumOff val="40000"/>
                  </a:schemeClr>
                </a:solidFill>
              </a:rPr>
              <a:t> </a:t>
            </a:r>
            <a:r>
              <a:rPr lang="ru-RU" dirty="0" err="1" smtClean="0">
                <a:solidFill>
                  <a:schemeClr val="accent5">
                    <a:lumMod val="60000"/>
                    <a:lumOff val="40000"/>
                  </a:schemeClr>
                </a:solidFill>
              </a:rPr>
              <a:t>на</a:t>
            </a:r>
            <a:r>
              <a:rPr lang="ru-RU" dirty="0" smtClean="0">
                <a:solidFill>
                  <a:schemeClr val="accent5">
                    <a:lumMod val="60000"/>
                    <a:lumOff val="40000"/>
                  </a:schemeClr>
                </a:solidFill>
              </a:rPr>
              <a:t> диску </a:t>
            </a:r>
            <a:r>
              <a:rPr lang="ru-RU" dirty="0" err="1" smtClean="0">
                <a:solidFill>
                  <a:schemeClr val="accent5">
                    <a:lumMod val="60000"/>
                    <a:lumOff val="40000"/>
                  </a:schemeClr>
                </a:solidFill>
              </a:rPr>
              <a:t>планети</a:t>
            </a:r>
            <a:r>
              <a:rPr lang="ru-RU" dirty="0" smtClean="0">
                <a:solidFill>
                  <a:schemeClr val="accent5">
                    <a:lumMod val="60000"/>
                    <a:lumOff val="40000"/>
                  </a:schemeClr>
                </a:solidFill>
              </a:rPr>
              <a:t>.</a:t>
            </a:r>
          </a:p>
          <a:p>
            <a:endParaRPr lang="uk-UA" dirty="0" smtClean="0">
              <a:solidFill>
                <a:schemeClr val="accent5">
                  <a:lumMod val="60000"/>
                  <a:lumOff val="40000"/>
                </a:schemeClr>
              </a:solidFill>
            </a:endParaRPr>
          </a:p>
          <a:p>
            <a:r>
              <a:rPr lang="ru-RU" dirty="0" smtClean="0">
                <a:solidFill>
                  <a:schemeClr val="accent5">
                    <a:lumMod val="60000"/>
                    <a:lumOff val="40000"/>
                  </a:schemeClr>
                </a:solidFill>
              </a:rPr>
              <a:t>   </a:t>
            </a:r>
            <a:r>
              <a:rPr lang="ru-RU" dirty="0" err="1" smtClean="0">
                <a:solidFill>
                  <a:schemeClr val="accent5">
                    <a:lumMod val="60000"/>
                    <a:lumOff val="40000"/>
                  </a:schemeClr>
                </a:solidFill>
              </a:rPr>
              <a:t>Пляма</a:t>
            </a:r>
            <a:r>
              <a:rPr lang="ru-RU" dirty="0" smtClean="0">
                <a:solidFill>
                  <a:schemeClr val="accent5">
                    <a:lumMod val="60000"/>
                    <a:lumOff val="40000"/>
                  </a:schemeClr>
                </a:solidFill>
              </a:rPr>
              <a:t> </a:t>
            </a:r>
            <a:r>
              <a:rPr lang="ru-RU" dirty="0" err="1" smtClean="0">
                <a:solidFill>
                  <a:schemeClr val="accent5">
                    <a:lumMod val="60000"/>
                    <a:lumOff val="40000"/>
                  </a:schemeClr>
                </a:solidFill>
              </a:rPr>
              <a:t>перебуває</a:t>
            </a:r>
            <a:r>
              <a:rPr lang="ru-RU" dirty="0" smtClean="0">
                <a:solidFill>
                  <a:schemeClr val="accent5">
                    <a:lumMod val="60000"/>
                    <a:lumOff val="40000"/>
                  </a:schemeClr>
                </a:solidFill>
              </a:rPr>
              <a:t> </a:t>
            </a:r>
            <a:r>
              <a:rPr lang="ru-RU" dirty="0" err="1" smtClean="0">
                <a:solidFill>
                  <a:schemeClr val="accent5">
                    <a:lumMod val="60000"/>
                    <a:lumOff val="40000"/>
                  </a:schemeClr>
                </a:solidFill>
              </a:rPr>
              <a:t>приблизно</a:t>
            </a:r>
            <a:r>
              <a:rPr lang="ru-RU" dirty="0" smtClean="0">
                <a:solidFill>
                  <a:schemeClr val="accent5">
                    <a:lumMod val="60000"/>
                    <a:lumOff val="40000"/>
                  </a:schemeClr>
                </a:solidFill>
              </a:rPr>
              <a:t> на 22° </a:t>
            </a:r>
            <a:r>
              <a:rPr lang="ru-RU" dirty="0" err="1" smtClean="0">
                <a:solidFill>
                  <a:schemeClr val="accent5">
                    <a:lumMod val="60000"/>
                    <a:lumOff val="40000"/>
                  </a:schemeClr>
                </a:solidFill>
              </a:rPr>
              <a:t>південної</a:t>
            </a:r>
            <a:r>
              <a:rPr lang="ru-RU" dirty="0" smtClean="0">
                <a:solidFill>
                  <a:schemeClr val="accent5">
                    <a:lumMod val="60000"/>
                    <a:lumOff val="40000"/>
                  </a:schemeClr>
                </a:solidFill>
              </a:rPr>
              <a:t> </a:t>
            </a:r>
            <a:r>
              <a:rPr lang="ru-RU" dirty="0" err="1" smtClean="0">
                <a:solidFill>
                  <a:schemeClr val="accent5">
                    <a:lumMod val="60000"/>
                    <a:lumOff val="40000"/>
                  </a:schemeClr>
                </a:solidFill>
              </a:rPr>
              <a:t>широти</a:t>
            </a:r>
            <a:r>
              <a:rPr lang="ru-RU" dirty="0" smtClean="0">
                <a:solidFill>
                  <a:schemeClr val="accent5">
                    <a:lumMod val="60000"/>
                    <a:lumOff val="40000"/>
                  </a:schemeClr>
                </a:solidFill>
              </a:rPr>
              <a:t> </a:t>
            </a:r>
            <a:r>
              <a:rPr lang="ru-RU" dirty="0" err="1" smtClean="0">
                <a:solidFill>
                  <a:schemeClr val="accent5">
                    <a:lumMod val="60000"/>
                    <a:lumOff val="40000"/>
                  </a:schemeClr>
                </a:solidFill>
              </a:rPr>
              <a:t>і</a:t>
            </a:r>
            <a:r>
              <a:rPr lang="ru-RU" dirty="0" smtClean="0">
                <a:solidFill>
                  <a:schemeClr val="accent5">
                    <a:lumMod val="60000"/>
                    <a:lumOff val="40000"/>
                  </a:schemeClr>
                </a:solidFill>
              </a:rPr>
              <a:t> </a:t>
            </a:r>
            <a:r>
              <a:rPr lang="ru-RU" dirty="0" err="1" smtClean="0">
                <a:solidFill>
                  <a:schemeClr val="accent5">
                    <a:lumMod val="60000"/>
                    <a:lumOff val="40000"/>
                  </a:schemeClr>
                </a:solidFill>
              </a:rPr>
              <a:t>переміщається</a:t>
            </a:r>
            <a:r>
              <a:rPr lang="ru-RU" dirty="0" smtClean="0">
                <a:solidFill>
                  <a:schemeClr val="accent5">
                    <a:lumMod val="60000"/>
                    <a:lumOff val="40000"/>
                  </a:schemeClr>
                </a:solidFill>
              </a:rPr>
              <a:t> </a:t>
            </a:r>
            <a:r>
              <a:rPr lang="ru-RU" dirty="0" err="1" smtClean="0">
                <a:solidFill>
                  <a:schemeClr val="accent5">
                    <a:lumMod val="60000"/>
                    <a:lumOff val="40000"/>
                  </a:schemeClr>
                </a:solidFill>
              </a:rPr>
              <a:t>паралельно</a:t>
            </a:r>
            <a:r>
              <a:rPr lang="ru-RU" dirty="0" smtClean="0">
                <a:solidFill>
                  <a:schemeClr val="accent5">
                    <a:lumMod val="60000"/>
                    <a:lumOff val="40000"/>
                  </a:schemeClr>
                </a:solidFill>
              </a:rPr>
              <a:t> </a:t>
            </a:r>
            <a:r>
              <a:rPr lang="ru-RU" dirty="0" err="1" smtClean="0">
                <a:solidFill>
                  <a:schemeClr val="accent5">
                    <a:lumMod val="60000"/>
                    <a:lumOff val="40000"/>
                  </a:schemeClr>
                </a:solidFill>
              </a:rPr>
              <a:t>екватору</a:t>
            </a:r>
            <a:r>
              <a:rPr lang="ru-RU" dirty="0" smtClean="0">
                <a:solidFill>
                  <a:schemeClr val="accent5">
                    <a:lumMod val="60000"/>
                    <a:lumOff val="40000"/>
                  </a:schemeClr>
                </a:solidFill>
              </a:rPr>
              <a:t> </a:t>
            </a:r>
            <a:r>
              <a:rPr lang="ru-RU" dirty="0" err="1" smtClean="0">
                <a:solidFill>
                  <a:schemeClr val="accent5">
                    <a:lumMod val="60000"/>
                    <a:lumOff val="40000"/>
                  </a:schemeClr>
                </a:solidFill>
              </a:rPr>
              <a:t>планети</a:t>
            </a:r>
            <a:r>
              <a:rPr lang="ru-RU" dirty="0" smtClean="0">
                <a:solidFill>
                  <a:schemeClr val="accent5">
                    <a:lumMod val="60000"/>
                    <a:lumOff val="40000"/>
                  </a:schemeClr>
                </a:solidFill>
              </a:rPr>
              <a:t>. </a:t>
            </a:r>
            <a:endParaRPr lang="ru-RU" dirty="0" smtClean="0">
              <a:solidFill>
                <a:schemeClr val="accent5">
                  <a:lumMod val="60000"/>
                  <a:lumOff val="40000"/>
                </a:schemeClr>
              </a:solidFill>
            </a:endParaRPr>
          </a:p>
          <a:p>
            <a:r>
              <a:rPr lang="ru-RU" dirty="0" smtClean="0">
                <a:solidFill>
                  <a:schemeClr val="accent5">
                    <a:lumMod val="60000"/>
                    <a:lumOff val="40000"/>
                  </a:schemeClr>
                </a:solidFill>
              </a:rPr>
              <a:t>   </a:t>
            </a:r>
            <a:r>
              <a:rPr lang="ru-RU" dirty="0" err="1" smtClean="0">
                <a:solidFill>
                  <a:schemeClr val="accent5">
                    <a:lumMod val="60000"/>
                    <a:lumOff val="40000"/>
                  </a:schemeClr>
                </a:solidFill>
              </a:rPr>
              <a:t>Крім</a:t>
            </a:r>
            <a:r>
              <a:rPr lang="ru-RU" dirty="0" smtClean="0">
                <a:solidFill>
                  <a:schemeClr val="accent5">
                    <a:lumMod val="60000"/>
                    <a:lumOff val="40000"/>
                  </a:schemeClr>
                </a:solidFill>
              </a:rPr>
              <a:t> </a:t>
            </a:r>
            <a:r>
              <a:rPr lang="ru-RU" dirty="0" smtClean="0">
                <a:solidFill>
                  <a:schemeClr val="accent5">
                    <a:lumMod val="60000"/>
                    <a:lumOff val="40000"/>
                  </a:schemeClr>
                </a:solidFill>
              </a:rPr>
              <a:t>того, газ у ВЧП </a:t>
            </a:r>
            <a:r>
              <a:rPr lang="ru-RU" dirty="0" err="1" smtClean="0">
                <a:solidFill>
                  <a:schemeClr val="accent5">
                    <a:lumMod val="60000"/>
                    <a:lumOff val="40000"/>
                  </a:schemeClr>
                </a:solidFill>
              </a:rPr>
              <a:t>обертається</a:t>
            </a:r>
            <a:r>
              <a:rPr lang="ru-RU" dirty="0" smtClean="0">
                <a:solidFill>
                  <a:schemeClr val="accent5">
                    <a:lumMod val="60000"/>
                    <a:lumOff val="40000"/>
                  </a:schemeClr>
                </a:solidFill>
              </a:rPr>
              <a:t> </a:t>
            </a:r>
            <a:r>
              <a:rPr lang="ru-RU" dirty="0" err="1" smtClean="0">
                <a:solidFill>
                  <a:schemeClr val="accent5">
                    <a:lumMod val="60000"/>
                    <a:lumOff val="40000"/>
                  </a:schemeClr>
                </a:solidFill>
              </a:rPr>
              <a:t>проти</a:t>
            </a:r>
            <a:r>
              <a:rPr lang="ru-RU" dirty="0" smtClean="0">
                <a:solidFill>
                  <a:schemeClr val="accent5">
                    <a:lumMod val="60000"/>
                    <a:lumOff val="40000"/>
                  </a:schemeClr>
                </a:solidFill>
              </a:rPr>
              <a:t> </a:t>
            </a:r>
            <a:r>
              <a:rPr lang="ru-RU" dirty="0" err="1" smtClean="0">
                <a:solidFill>
                  <a:schemeClr val="accent5">
                    <a:lumMod val="60000"/>
                    <a:lumOff val="40000"/>
                  </a:schemeClr>
                </a:solidFill>
              </a:rPr>
              <a:t>годинникової</a:t>
            </a:r>
            <a:r>
              <a:rPr lang="ru-RU" dirty="0" smtClean="0">
                <a:solidFill>
                  <a:schemeClr val="accent5">
                    <a:lumMod val="60000"/>
                    <a:lumOff val="40000"/>
                  </a:schemeClr>
                </a:solidFill>
              </a:rPr>
              <a:t> </a:t>
            </a:r>
            <a:r>
              <a:rPr lang="ru-RU" dirty="0" err="1" smtClean="0">
                <a:solidFill>
                  <a:schemeClr val="accent5">
                    <a:lumMod val="60000"/>
                    <a:lumOff val="40000"/>
                  </a:schemeClr>
                </a:solidFill>
              </a:rPr>
              <a:t>стрілки</a:t>
            </a:r>
            <a:r>
              <a:rPr lang="ru-RU" dirty="0" smtClean="0">
                <a:solidFill>
                  <a:schemeClr val="accent5">
                    <a:lumMod val="60000"/>
                    <a:lumOff val="40000"/>
                  </a:schemeClr>
                </a:solidFill>
              </a:rPr>
              <a:t> </a:t>
            </a:r>
            <a:r>
              <a:rPr lang="ru-RU" dirty="0" err="1" smtClean="0">
                <a:solidFill>
                  <a:schemeClr val="accent5">
                    <a:lumMod val="60000"/>
                    <a:lumOff val="40000"/>
                  </a:schemeClr>
                </a:solidFill>
              </a:rPr>
              <a:t>з</a:t>
            </a:r>
            <a:r>
              <a:rPr lang="ru-RU" dirty="0" smtClean="0">
                <a:solidFill>
                  <a:schemeClr val="accent5">
                    <a:lumMod val="60000"/>
                    <a:lumOff val="40000"/>
                  </a:schemeClr>
                </a:solidFill>
              </a:rPr>
              <a:t> </a:t>
            </a:r>
            <a:r>
              <a:rPr lang="ru-RU" dirty="0" err="1" smtClean="0">
                <a:solidFill>
                  <a:schemeClr val="accent5">
                    <a:lumMod val="60000"/>
                    <a:lumOff val="40000"/>
                  </a:schemeClr>
                </a:solidFill>
              </a:rPr>
              <a:t>періодом</a:t>
            </a:r>
            <a:r>
              <a:rPr lang="ru-RU" dirty="0" smtClean="0">
                <a:solidFill>
                  <a:schemeClr val="accent5">
                    <a:lumMod val="60000"/>
                    <a:lumOff val="40000"/>
                  </a:schemeClr>
                </a:solidFill>
              </a:rPr>
              <a:t> </a:t>
            </a:r>
            <a:r>
              <a:rPr lang="ru-RU" dirty="0" err="1" smtClean="0">
                <a:solidFill>
                  <a:schemeClr val="accent5">
                    <a:lumMod val="60000"/>
                    <a:lumOff val="40000"/>
                  </a:schemeClr>
                </a:solidFill>
              </a:rPr>
              <a:t>оберту</a:t>
            </a:r>
            <a:r>
              <a:rPr lang="ru-RU" dirty="0" smtClean="0">
                <a:solidFill>
                  <a:schemeClr val="accent5">
                    <a:lumMod val="60000"/>
                    <a:lumOff val="40000"/>
                  </a:schemeClr>
                </a:solidFill>
              </a:rPr>
              <a:t> </a:t>
            </a:r>
            <a:r>
              <a:rPr lang="ru-RU" dirty="0" err="1" smtClean="0">
                <a:solidFill>
                  <a:schemeClr val="accent5">
                    <a:lumMod val="60000"/>
                    <a:lumOff val="40000"/>
                  </a:schemeClr>
                </a:solidFill>
              </a:rPr>
              <a:t>близько</a:t>
            </a:r>
            <a:r>
              <a:rPr lang="ru-RU" dirty="0" smtClean="0">
                <a:solidFill>
                  <a:schemeClr val="accent5">
                    <a:lumMod val="60000"/>
                    <a:lumOff val="40000"/>
                  </a:schemeClr>
                </a:solidFill>
              </a:rPr>
              <a:t> 6 </a:t>
            </a:r>
            <a:r>
              <a:rPr lang="ru-RU" dirty="0" err="1" smtClean="0">
                <a:solidFill>
                  <a:schemeClr val="accent5">
                    <a:lumMod val="60000"/>
                    <a:lumOff val="40000"/>
                  </a:schemeClr>
                </a:solidFill>
              </a:rPr>
              <a:t>земних</a:t>
            </a:r>
            <a:r>
              <a:rPr lang="ru-RU" dirty="0" smtClean="0">
                <a:solidFill>
                  <a:schemeClr val="accent5">
                    <a:lumMod val="60000"/>
                    <a:lumOff val="40000"/>
                  </a:schemeClr>
                </a:solidFill>
              </a:rPr>
              <a:t> </a:t>
            </a:r>
            <a:r>
              <a:rPr lang="ru-RU" dirty="0" err="1" smtClean="0">
                <a:solidFill>
                  <a:schemeClr val="accent5">
                    <a:lumMod val="60000"/>
                    <a:lumOff val="40000"/>
                  </a:schemeClr>
                </a:solidFill>
              </a:rPr>
              <a:t>діб</a:t>
            </a:r>
            <a:r>
              <a:rPr lang="ru-RU" dirty="0" smtClean="0">
                <a:solidFill>
                  <a:schemeClr val="accent5">
                    <a:lumMod val="60000"/>
                    <a:lumOff val="40000"/>
                  </a:schemeClr>
                </a:solidFill>
              </a:rPr>
              <a:t>.  </a:t>
            </a:r>
            <a:endParaRPr lang="uk-UA" dirty="0" smtClean="0">
              <a:solidFill>
                <a:schemeClr val="accent5">
                  <a:lumMod val="60000"/>
                  <a:lumOff val="40000"/>
                </a:schemeClr>
              </a:solidFill>
            </a:endParaRPr>
          </a:p>
        </p:txBody>
      </p:sp>
    </p:spTree>
  </p:cSld>
  <p:clrMapOvr>
    <a:masterClrMapping/>
  </p:clrMapOvr>
  <p:transition advTm="10250">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facenews.ua/images/doc/9/6/960b82d-2.jpg"/>
          <p:cNvPicPr>
            <a:picLocks noChangeAspect="1" noChangeArrowheads="1"/>
          </p:cNvPicPr>
          <p:nvPr/>
        </p:nvPicPr>
        <p:blipFill>
          <a:blip r:embed="rId2"/>
          <a:srcRect/>
          <a:stretch>
            <a:fillRect/>
          </a:stretch>
        </p:blipFill>
        <p:spPr bwMode="auto">
          <a:xfrm>
            <a:off x="3786182" y="428604"/>
            <a:ext cx="4902196" cy="2786082"/>
          </a:xfrm>
          <a:prstGeom prst="rect">
            <a:avLst/>
          </a:prstGeom>
          <a:ln>
            <a:noFill/>
          </a:ln>
          <a:effectLst>
            <a:softEdge rad="112500"/>
          </a:effectLst>
        </p:spPr>
      </p:pic>
      <p:pic>
        <p:nvPicPr>
          <p:cNvPr id="8196" name="Picture 4" descr="http://www.zori.org.ua/images/foto/vg1_20.gif"/>
          <p:cNvPicPr>
            <a:picLocks noChangeAspect="1" noChangeArrowheads="1"/>
          </p:cNvPicPr>
          <p:nvPr/>
        </p:nvPicPr>
        <p:blipFill>
          <a:blip r:embed="rId3"/>
          <a:srcRect/>
          <a:stretch>
            <a:fillRect/>
          </a:stretch>
        </p:blipFill>
        <p:spPr bwMode="auto">
          <a:xfrm>
            <a:off x="285720" y="1857364"/>
            <a:ext cx="3286148" cy="3146312"/>
          </a:xfrm>
          <a:prstGeom prst="rect">
            <a:avLst/>
          </a:prstGeom>
          <a:noFill/>
        </p:spPr>
      </p:pic>
      <p:pic>
        <p:nvPicPr>
          <p:cNvPr id="8198" name="Picture 6" descr="http://cunc.ru/Great-Red-Spot.jpg"/>
          <p:cNvPicPr>
            <a:picLocks noChangeAspect="1" noChangeArrowheads="1"/>
          </p:cNvPicPr>
          <p:nvPr/>
        </p:nvPicPr>
        <p:blipFill>
          <a:blip r:embed="rId4"/>
          <a:srcRect/>
          <a:stretch>
            <a:fillRect/>
          </a:stretch>
        </p:blipFill>
        <p:spPr bwMode="auto">
          <a:xfrm>
            <a:off x="3857620" y="4071942"/>
            <a:ext cx="5066765" cy="2357454"/>
          </a:xfrm>
          <a:prstGeom prst="rect">
            <a:avLst/>
          </a:prstGeom>
          <a:noFill/>
        </p:spPr>
      </p:pic>
    </p:spTree>
  </p:cSld>
  <p:clrMapOvr>
    <a:masterClrMapping/>
  </p:clrMapOvr>
  <p:transition advTm="12641">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r>
              <a:rPr lang="ru-RU" b="1" spc="0" dirty="0" smtClean="0">
                <a:ln/>
                <a:solidFill>
                  <a:schemeClr val="accent5"/>
                </a:solidFill>
                <a:effectLst/>
              </a:rPr>
              <a:t>Чудо </a:t>
            </a:r>
            <a:r>
              <a:rPr lang="ru-RU" b="1" spc="0" dirty="0" err="1" smtClean="0">
                <a:ln/>
                <a:solidFill>
                  <a:schemeClr val="accent5"/>
                </a:solidFill>
                <a:effectLst/>
              </a:rPr>
              <a:t>шосте</a:t>
            </a:r>
            <a:r>
              <a:rPr lang="ru-RU" b="1" spc="0" dirty="0" smtClean="0">
                <a:ln/>
                <a:solidFill>
                  <a:schemeClr val="accent5"/>
                </a:solidFill>
                <a:effectLst/>
              </a:rPr>
              <a:t>:</a:t>
            </a:r>
            <a:r>
              <a:rPr b="1" spc="0" smtClean="0">
                <a:ln/>
                <a:solidFill>
                  <a:schemeClr val="accent5"/>
                </a:solidFill>
                <a:effectLst/>
              </a:rPr>
              <a:t> </a:t>
            </a:r>
            <a:r>
              <a:rPr b="1" spc="0" smtClean="0">
                <a:ln/>
                <a:solidFill>
                  <a:schemeClr val="accent5"/>
                </a:solidFill>
                <a:effectLst/>
              </a:rPr>
              <a:t>Пояс </a:t>
            </a:r>
            <a:r>
              <a:rPr b="1" spc="0" smtClean="0">
                <a:ln/>
                <a:solidFill>
                  <a:schemeClr val="accent5"/>
                </a:solidFill>
                <a:effectLst/>
              </a:rPr>
              <a:t>астероїдів</a:t>
            </a:r>
            <a:endParaRPr lang="ru-RU" b="1" spc="0" dirty="0">
              <a:ln/>
              <a:solidFill>
                <a:schemeClr val="accent5"/>
              </a:solidFill>
              <a:effectLst/>
            </a:endParaRPr>
          </a:p>
        </p:txBody>
      </p:sp>
      <p:sp>
        <p:nvSpPr>
          <p:cNvPr id="6" name="TextBox 5"/>
          <p:cNvSpPr txBox="1"/>
          <p:nvPr/>
        </p:nvSpPr>
        <p:spPr>
          <a:xfrm>
            <a:off x="785786" y="2000240"/>
            <a:ext cx="3643338" cy="3416320"/>
          </a:xfrm>
          <a:prstGeom prst="rect">
            <a:avLst/>
          </a:prstGeom>
          <a:noFill/>
        </p:spPr>
        <p:txBody>
          <a:bodyPr wrap="square" rtlCol="0">
            <a:spAutoFit/>
          </a:bodyPr>
          <a:lstStyle/>
          <a:p>
            <a:r>
              <a:rPr lang="uk-UA" b="1" dirty="0" smtClean="0">
                <a:solidFill>
                  <a:schemeClr val="accent5">
                    <a:lumMod val="60000"/>
                    <a:lumOff val="40000"/>
                  </a:schemeClr>
                </a:solidFill>
              </a:rPr>
              <a:t>   </a:t>
            </a:r>
            <a:r>
              <a:rPr lang="vi-VN" b="1" dirty="0" smtClean="0">
                <a:solidFill>
                  <a:schemeClr val="accent5">
                    <a:lumMod val="60000"/>
                    <a:lumOff val="40000"/>
                  </a:schemeClr>
                </a:solidFill>
              </a:rPr>
              <a:t>Головний пояс астероїдів</a:t>
            </a:r>
            <a:r>
              <a:rPr lang="vi-VN" dirty="0" smtClean="0">
                <a:solidFill>
                  <a:schemeClr val="accent5">
                    <a:lumMod val="60000"/>
                    <a:lumOff val="40000"/>
                  </a:schemeClr>
                </a:solidFill>
              </a:rPr>
              <a:t> — сукупність астероїдів, розташованих між орбітами Марса та </a:t>
            </a:r>
            <a:r>
              <a:rPr lang="vi-VN" dirty="0" smtClean="0">
                <a:solidFill>
                  <a:schemeClr val="accent5">
                    <a:lumMod val="60000"/>
                    <a:lumOff val="40000"/>
                  </a:schemeClr>
                </a:solidFill>
              </a:rPr>
              <a:t>Юпітера.</a:t>
            </a:r>
            <a:endParaRPr lang="uk-UA" dirty="0" smtClean="0">
              <a:solidFill>
                <a:schemeClr val="accent5">
                  <a:lumMod val="60000"/>
                  <a:lumOff val="40000"/>
                </a:schemeClr>
              </a:solidFill>
            </a:endParaRPr>
          </a:p>
          <a:p>
            <a:r>
              <a:rPr lang="uk-UA" dirty="0" smtClean="0">
                <a:solidFill>
                  <a:schemeClr val="accent5">
                    <a:lumMod val="60000"/>
                    <a:lumOff val="40000"/>
                  </a:schemeClr>
                </a:solidFill>
              </a:rPr>
              <a:t> </a:t>
            </a:r>
            <a:r>
              <a:rPr lang="uk-UA" dirty="0" smtClean="0">
                <a:solidFill>
                  <a:schemeClr val="accent5">
                    <a:lumMod val="60000"/>
                    <a:lumOff val="40000"/>
                  </a:schemeClr>
                </a:solidFill>
              </a:rPr>
              <a:t>   </a:t>
            </a:r>
            <a:r>
              <a:rPr lang="vi-VN" dirty="0" smtClean="0">
                <a:solidFill>
                  <a:schemeClr val="accent5">
                    <a:lumMod val="60000"/>
                    <a:lumOff val="40000"/>
                  </a:schemeClr>
                </a:solidFill>
              </a:rPr>
              <a:t>Складається </a:t>
            </a:r>
            <a:r>
              <a:rPr lang="vi-VN" dirty="0" smtClean="0">
                <a:solidFill>
                  <a:schemeClr val="accent5">
                    <a:lumMod val="60000"/>
                    <a:lumOff val="40000"/>
                  </a:schemeClr>
                </a:solidFill>
              </a:rPr>
              <a:t>приблизно з 580 000 астероїдів. Ширина поясу — від 100 до 300 млн </a:t>
            </a:r>
            <a:r>
              <a:rPr lang="vi-VN" dirty="0" smtClean="0">
                <a:solidFill>
                  <a:schemeClr val="accent5">
                    <a:lumMod val="60000"/>
                    <a:lumOff val="40000"/>
                  </a:schemeClr>
                </a:solidFill>
              </a:rPr>
              <a:t>км.</a:t>
            </a:r>
            <a:endParaRPr lang="uk-UA" dirty="0" smtClean="0">
              <a:solidFill>
                <a:schemeClr val="accent5">
                  <a:lumMod val="60000"/>
                  <a:lumOff val="40000"/>
                </a:schemeClr>
              </a:solidFill>
            </a:endParaRPr>
          </a:p>
          <a:p>
            <a:r>
              <a:rPr lang="uk-UA" dirty="0" smtClean="0">
                <a:solidFill>
                  <a:schemeClr val="accent5">
                    <a:lumMod val="60000"/>
                    <a:lumOff val="40000"/>
                  </a:schemeClr>
                </a:solidFill>
              </a:rPr>
              <a:t> </a:t>
            </a:r>
            <a:r>
              <a:rPr lang="uk-UA" dirty="0" smtClean="0">
                <a:solidFill>
                  <a:schemeClr val="accent5">
                    <a:lumMod val="60000"/>
                    <a:lumOff val="40000"/>
                  </a:schemeClr>
                </a:solidFill>
              </a:rPr>
              <a:t>   </a:t>
            </a:r>
            <a:r>
              <a:rPr lang="vi-VN" dirty="0" smtClean="0">
                <a:solidFill>
                  <a:schemeClr val="accent5">
                    <a:lumMod val="60000"/>
                    <a:lumOff val="40000"/>
                  </a:schemeClr>
                </a:solidFill>
              </a:rPr>
              <a:t>У </a:t>
            </a:r>
            <a:r>
              <a:rPr lang="vi-VN" dirty="0" smtClean="0">
                <a:solidFill>
                  <a:schemeClr val="accent5">
                    <a:lumMod val="60000"/>
                    <a:lumOff val="40000"/>
                  </a:schemeClr>
                </a:solidFill>
              </a:rPr>
              <a:t>ньому є порожнини, в яких астероїдів майже нема. </a:t>
            </a:r>
            <a:endParaRPr lang="uk-UA" dirty="0" smtClean="0">
              <a:solidFill>
                <a:schemeClr val="accent5">
                  <a:lumMod val="60000"/>
                  <a:lumOff val="40000"/>
                </a:schemeClr>
              </a:solidFill>
            </a:endParaRPr>
          </a:p>
          <a:p>
            <a:r>
              <a:rPr lang="uk-UA" dirty="0" smtClean="0">
                <a:solidFill>
                  <a:schemeClr val="accent5">
                    <a:lumMod val="60000"/>
                    <a:lumOff val="40000"/>
                  </a:schemeClr>
                </a:solidFill>
              </a:rPr>
              <a:t> </a:t>
            </a:r>
            <a:r>
              <a:rPr lang="uk-UA" dirty="0" smtClean="0">
                <a:solidFill>
                  <a:schemeClr val="accent5">
                    <a:lumMod val="60000"/>
                    <a:lumOff val="40000"/>
                  </a:schemeClr>
                </a:solidFill>
              </a:rPr>
              <a:t>   </a:t>
            </a:r>
            <a:r>
              <a:rPr lang="vi-VN" dirty="0" smtClean="0">
                <a:solidFill>
                  <a:schemeClr val="accent5">
                    <a:lumMod val="60000"/>
                    <a:lumOff val="40000"/>
                  </a:schemeClr>
                </a:solidFill>
              </a:rPr>
              <a:t>Вони </a:t>
            </a:r>
            <a:r>
              <a:rPr lang="vi-VN" dirty="0" smtClean="0">
                <a:solidFill>
                  <a:schemeClr val="accent5">
                    <a:lumMod val="60000"/>
                    <a:lumOff val="40000"/>
                  </a:schemeClr>
                </a:solidFill>
              </a:rPr>
              <a:t>мають назву </a:t>
            </a:r>
            <a:r>
              <a:rPr lang="vi-VN" dirty="0" smtClean="0">
                <a:solidFill>
                  <a:schemeClr val="accent5">
                    <a:lumMod val="60000"/>
                    <a:lumOff val="40000"/>
                  </a:schemeClr>
                </a:solidFill>
              </a:rPr>
              <a:t>проміжкі </a:t>
            </a:r>
            <a:r>
              <a:rPr lang="vi-VN" dirty="0" smtClean="0">
                <a:solidFill>
                  <a:schemeClr val="accent5">
                    <a:lumMod val="60000"/>
                    <a:lumOff val="40000"/>
                  </a:schemeClr>
                </a:solidFill>
              </a:rPr>
              <a:t>Кірквуда та утворилися гравітаційною дією Юпітера.</a:t>
            </a:r>
            <a:endParaRPr lang="ru-RU" dirty="0">
              <a:solidFill>
                <a:schemeClr val="accent5">
                  <a:lumMod val="60000"/>
                  <a:lumOff val="40000"/>
                </a:schemeClr>
              </a:solidFill>
            </a:endParaRPr>
          </a:p>
        </p:txBody>
      </p:sp>
      <p:pic>
        <p:nvPicPr>
          <p:cNvPr id="7" name="Picture 2" descr="http://upload.wikimedia.org/wikipedia/commons/f/f6/InnerSolarSystem_ru.png"/>
          <p:cNvPicPr>
            <a:picLocks noChangeAspect="1" noChangeArrowheads="1"/>
          </p:cNvPicPr>
          <p:nvPr/>
        </p:nvPicPr>
        <p:blipFill>
          <a:blip r:embed="rId2"/>
          <a:srcRect/>
          <a:stretch>
            <a:fillRect/>
          </a:stretch>
        </p:blipFill>
        <p:spPr bwMode="auto">
          <a:xfrm>
            <a:off x="5000628" y="2071678"/>
            <a:ext cx="3643338" cy="3643338"/>
          </a:xfrm>
          <a:prstGeom prst="rect">
            <a:avLst/>
          </a:prstGeom>
          <a:ln>
            <a:noFill/>
          </a:ln>
          <a:effectLst>
            <a:softEdge rad="112500"/>
          </a:effectLst>
        </p:spPr>
      </p:pic>
    </p:spTree>
  </p:cSld>
  <p:clrMapOvr>
    <a:masterClrMapping/>
  </p:clrMapOvr>
  <p:transition advTm="10406">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8.jpg"/>
          <p:cNvPicPr>
            <a:picLocks noChangeAspect="1"/>
          </p:cNvPicPr>
          <p:nvPr/>
        </p:nvPicPr>
        <p:blipFill>
          <a:blip r:embed="rId2"/>
          <a:stretch>
            <a:fillRect/>
          </a:stretch>
        </p:blipFill>
        <p:spPr>
          <a:xfrm>
            <a:off x="4071934" y="428604"/>
            <a:ext cx="4405311" cy="3303984"/>
          </a:xfrm>
          <a:prstGeom prst="rect">
            <a:avLst/>
          </a:prstGeom>
          <a:ln>
            <a:noFill/>
          </a:ln>
          <a:effectLst>
            <a:softEdge rad="112500"/>
          </a:effectLst>
        </p:spPr>
      </p:pic>
      <p:pic>
        <p:nvPicPr>
          <p:cNvPr id="5124" name="Picture 4" descr="http://cunc.ru/belt-asteroids.jpg"/>
          <p:cNvPicPr>
            <a:picLocks noChangeAspect="1" noChangeArrowheads="1"/>
          </p:cNvPicPr>
          <p:nvPr/>
        </p:nvPicPr>
        <p:blipFill>
          <a:blip r:embed="rId3"/>
          <a:srcRect/>
          <a:stretch>
            <a:fillRect/>
          </a:stretch>
        </p:blipFill>
        <p:spPr bwMode="auto">
          <a:xfrm>
            <a:off x="642910" y="3857628"/>
            <a:ext cx="5225768" cy="2500330"/>
          </a:xfrm>
          <a:prstGeom prst="rect">
            <a:avLst/>
          </a:prstGeom>
          <a:ln>
            <a:noFill/>
          </a:ln>
          <a:effectLst>
            <a:softEdge rad="112500"/>
          </a:effectLst>
        </p:spPr>
      </p:pic>
    </p:spTree>
  </p:cSld>
  <p:clrMapOvr>
    <a:masterClrMapping/>
  </p:clrMapOvr>
  <p:transition advTm="9109">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428604"/>
            <a:ext cx="8286776" cy="1323439"/>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ru-RU" sz="4000" b="1" cap="none" spc="0" dirty="0" smtClean="0">
                <a:ln/>
                <a:solidFill>
                  <a:schemeClr val="accent5"/>
                </a:solidFill>
                <a:effectLst/>
              </a:rPr>
              <a:t>Чудо </a:t>
            </a:r>
            <a:r>
              <a:rPr lang="ru-RU" sz="4000" b="1" cap="none" spc="0" dirty="0" err="1" smtClean="0">
                <a:ln/>
                <a:solidFill>
                  <a:schemeClr val="accent5"/>
                </a:solidFill>
                <a:effectLst/>
              </a:rPr>
              <a:t>сьоме</a:t>
            </a:r>
            <a:r>
              <a:rPr lang="ru-RU" sz="4000" b="1" cap="none" spc="0" dirty="0" smtClean="0">
                <a:ln/>
                <a:solidFill>
                  <a:schemeClr val="accent5"/>
                </a:solidFill>
                <a:effectLst/>
              </a:rPr>
              <a:t>: </a:t>
            </a:r>
            <a:r>
              <a:rPr sz="4000" b="1" cap="none" spc="0" smtClean="0">
                <a:ln/>
                <a:solidFill>
                  <a:schemeClr val="accent5"/>
                </a:solidFill>
                <a:effectLst/>
              </a:rPr>
              <a:t>Вулкан Олімп на Марсі</a:t>
            </a:r>
            <a:endParaRPr lang="ru-RU" sz="4000" b="1" cap="none" spc="0" dirty="0">
              <a:ln/>
              <a:solidFill>
                <a:schemeClr val="accent5"/>
              </a:solidFill>
              <a:effectLst/>
            </a:endParaRPr>
          </a:p>
        </p:txBody>
      </p:sp>
      <p:sp>
        <p:nvSpPr>
          <p:cNvPr id="8" name="TextBox 7"/>
          <p:cNvSpPr txBox="1"/>
          <p:nvPr/>
        </p:nvSpPr>
        <p:spPr>
          <a:xfrm>
            <a:off x="1071538" y="2428868"/>
            <a:ext cx="3643338" cy="3139321"/>
          </a:xfrm>
          <a:prstGeom prst="rect">
            <a:avLst/>
          </a:prstGeom>
          <a:noFill/>
        </p:spPr>
        <p:txBody>
          <a:bodyPr wrap="square" rtlCol="0">
            <a:spAutoFit/>
          </a:bodyPr>
          <a:lstStyle/>
          <a:p>
            <a:r>
              <a:rPr lang="ru-RU" dirty="0" smtClean="0">
                <a:solidFill>
                  <a:schemeClr val="accent5">
                    <a:lumMod val="60000"/>
                    <a:lumOff val="40000"/>
                  </a:schemeClr>
                </a:solidFill>
              </a:rPr>
              <a:t>   </a:t>
            </a:r>
            <a:r>
              <a:rPr lang="ru-RU" dirty="0" err="1" smtClean="0">
                <a:solidFill>
                  <a:schemeClr val="accent5">
                    <a:lumMod val="60000"/>
                    <a:lumOff val="40000"/>
                  </a:schemeClr>
                </a:solidFill>
              </a:rPr>
              <a:t>Висота</a:t>
            </a:r>
            <a:r>
              <a:rPr lang="ru-RU" dirty="0" smtClean="0">
                <a:solidFill>
                  <a:schemeClr val="accent5">
                    <a:lumMod val="60000"/>
                    <a:lumOff val="40000"/>
                  </a:schemeClr>
                </a:solidFill>
              </a:rPr>
              <a:t> </a:t>
            </a:r>
            <a:r>
              <a:rPr lang="ru-RU" dirty="0" err="1" smtClean="0">
                <a:solidFill>
                  <a:schemeClr val="accent5">
                    <a:lumMod val="60000"/>
                    <a:lumOff val="40000"/>
                  </a:schemeClr>
                </a:solidFill>
              </a:rPr>
              <a:t>Олімпу</a:t>
            </a:r>
            <a:r>
              <a:rPr lang="ru-RU" dirty="0" smtClean="0">
                <a:solidFill>
                  <a:schemeClr val="accent5">
                    <a:lumMod val="60000"/>
                    <a:lumOff val="40000"/>
                  </a:schemeClr>
                </a:solidFill>
              </a:rPr>
              <a:t> — 22 км </a:t>
            </a:r>
            <a:r>
              <a:rPr lang="ru-RU" dirty="0" err="1" smtClean="0">
                <a:solidFill>
                  <a:schemeClr val="accent5">
                    <a:lumMod val="60000"/>
                    <a:lumOff val="40000"/>
                  </a:schemeClr>
                </a:solidFill>
              </a:rPr>
              <a:t>відносно</a:t>
            </a:r>
            <a:r>
              <a:rPr lang="ru-RU" dirty="0" smtClean="0">
                <a:solidFill>
                  <a:schemeClr val="accent5">
                    <a:lumMod val="60000"/>
                    <a:lumOff val="40000"/>
                  </a:schemeClr>
                </a:solidFill>
              </a:rPr>
              <a:t> </a:t>
            </a:r>
            <a:r>
              <a:rPr lang="ru-RU" dirty="0" err="1" smtClean="0">
                <a:solidFill>
                  <a:schemeClr val="accent5">
                    <a:lumMod val="60000"/>
                    <a:lumOff val="40000"/>
                  </a:schemeClr>
                </a:solidFill>
              </a:rPr>
              <a:t>його</a:t>
            </a:r>
            <a:r>
              <a:rPr lang="ru-RU" dirty="0" smtClean="0">
                <a:solidFill>
                  <a:schemeClr val="accent5">
                    <a:lumMod val="60000"/>
                    <a:lumOff val="40000"/>
                  </a:schemeClr>
                </a:solidFill>
              </a:rPr>
              <a:t> </a:t>
            </a:r>
            <a:r>
              <a:rPr lang="ru-RU" dirty="0" err="1" smtClean="0">
                <a:solidFill>
                  <a:schemeClr val="accent5">
                    <a:lumMod val="60000"/>
                    <a:lumOff val="40000"/>
                  </a:schemeClr>
                </a:solidFill>
              </a:rPr>
              <a:t>основи</a:t>
            </a:r>
            <a:r>
              <a:rPr lang="ru-RU" dirty="0" smtClean="0">
                <a:solidFill>
                  <a:schemeClr val="accent5">
                    <a:lumMod val="60000"/>
                    <a:lumOff val="40000"/>
                  </a:schemeClr>
                </a:solidFill>
              </a:rPr>
              <a:t>. </a:t>
            </a:r>
            <a:endParaRPr lang="ru-RU" dirty="0" smtClean="0">
              <a:solidFill>
                <a:schemeClr val="accent5">
                  <a:lumMod val="60000"/>
                  <a:lumOff val="40000"/>
                </a:schemeClr>
              </a:solidFill>
            </a:endParaRPr>
          </a:p>
          <a:p>
            <a:r>
              <a:rPr lang="ru-RU" dirty="0" smtClean="0">
                <a:solidFill>
                  <a:schemeClr val="accent5">
                    <a:lumMod val="60000"/>
                    <a:lumOff val="40000"/>
                  </a:schemeClr>
                </a:solidFill>
              </a:rPr>
              <a:t> </a:t>
            </a:r>
            <a:r>
              <a:rPr lang="ru-RU" dirty="0" smtClean="0">
                <a:solidFill>
                  <a:schemeClr val="accent5">
                    <a:lumMod val="60000"/>
                    <a:lumOff val="40000"/>
                  </a:schemeClr>
                </a:solidFill>
              </a:rPr>
              <a:t>  </a:t>
            </a:r>
            <a:r>
              <a:rPr lang="ru-RU" dirty="0" err="1" smtClean="0">
                <a:solidFill>
                  <a:schemeClr val="accent5">
                    <a:lumMod val="60000"/>
                    <a:lumOff val="40000"/>
                  </a:schemeClr>
                </a:solidFill>
              </a:rPr>
              <a:t>Це</a:t>
            </a:r>
            <a:r>
              <a:rPr lang="ru-RU" dirty="0" smtClean="0">
                <a:solidFill>
                  <a:schemeClr val="accent5">
                    <a:lumMod val="60000"/>
                    <a:lumOff val="40000"/>
                  </a:schemeClr>
                </a:solidFill>
              </a:rPr>
              <a:t> </a:t>
            </a:r>
            <a:r>
              <a:rPr lang="ru-RU" dirty="0" smtClean="0">
                <a:solidFill>
                  <a:schemeClr val="accent5">
                    <a:lumMod val="60000"/>
                    <a:lumOff val="40000"/>
                  </a:schemeClr>
                </a:solidFill>
              </a:rPr>
              <a:t>в </a:t>
            </a:r>
            <a:r>
              <a:rPr lang="ru-RU" dirty="0" err="1" smtClean="0">
                <a:solidFill>
                  <a:schemeClr val="accent5">
                    <a:lumMod val="60000"/>
                    <a:lumOff val="40000"/>
                  </a:schemeClr>
                </a:solidFill>
              </a:rPr>
              <a:t>кілька</a:t>
            </a:r>
            <a:r>
              <a:rPr lang="ru-RU" dirty="0" smtClean="0">
                <a:solidFill>
                  <a:schemeClr val="accent5">
                    <a:lumMod val="60000"/>
                    <a:lumOff val="40000"/>
                  </a:schemeClr>
                </a:solidFill>
              </a:rPr>
              <a:t> </a:t>
            </a:r>
            <a:r>
              <a:rPr lang="ru-RU" dirty="0" err="1" smtClean="0">
                <a:solidFill>
                  <a:schemeClr val="accent5">
                    <a:lumMod val="60000"/>
                    <a:lumOff val="40000"/>
                  </a:schemeClr>
                </a:solidFill>
              </a:rPr>
              <a:t>разів</a:t>
            </a:r>
            <a:r>
              <a:rPr lang="ru-RU" dirty="0" smtClean="0">
                <a:solidFill>
                  <a:schemeClr val="accent5">
                    <a:lumMod val="60000"/>
                    <a:lumOff val="40000"/>
                  </a:schemeClr>
                </a:solidFill>
              </a:rPr>
              <a:t> </a:t>
            </a:r>
            <a:r>
              <a:rPr lang="ru-RU" dirty="0" err="1" smtClean="0">
                <a:solidFill>
                  <a:schemeClr val="accent5">
                    <a:lumMod val="60000"/>
                    <a:lumOff val="40000"/>
                  </a:schemeClr>
                </a:solidFill>
              </a:rPr>
              <a:t>більше</a:t>
            </a:r>
            <a:r>
              <a:rPr lang="ru-RU" dirty="0" smtClean="0">
                <a:solidFill>
                  <a:schemeClr val="accent5">
                    <a:lumMod val="60000"/>
                    <a:lumOff val="40000"/>
                  </a:schemeClr>
                </a:solidFill>
              </a:rPr>
              <a:t> за </a:t>
            </a:r>
            <a:r>
              <a:rPr lang="ru-RU" dirty="0" err="1" smtClean="0">
                <a:solidFill>
                  <a:schemeClr val="accent5">
                    <a:lumMod val="60000"/>
                    <a:lumOff val="40000"/>
                  </a:schemeClr>
                </a:solidFill>
              </a:rPr>
              <a:t>найвищі</a:t>
            </a:r>
            <a:r>
              <a:rPr lang="ru-RU" dirty="0" smtClean="0">
                <a:solidFill>
                  <a:schemeClr val="accent5">
                    <a:lumMod val="60000"/>
                    <a:lumOff val="40000"/>
                  </a:schemeClr>
                </a:solidFill>
              </a:rPr>
              <a:t> гори на </a:t>
            </a:r>
            <a:r>
              <a:rPr lang="ru-RU" dirty="0" err="1" smtClean="0">
                <a:solidFill>
                  <a:schemeClr val="accent5">
                    <a:lumMod val="60000"/>
                    <a:lumOff val="40000"/>
                  </a:schemeClr>
                </a:solidFill>
              </a:rPr>
              <a:t>Землі</a:t>
            </a:r>
            <a:r>
              <a:rPr lang="ru-RU" dirty="0" smtClean="0">
                <a:solidFill>
                  <a:schemeClr val="accent5">
                    <a:lumMod val="60000"/>
                    <a:lumOff val="40000"/>
                  </a:schemeClr>
                </a:solidFill>
              </a:rPr>
              <a:t>. </a:t>
            </a:r>
            <a:endParaRPr lang="ru-RU" dirty="0" smtClean="0">
              <a:solidFill>
                <a:schemeClr val="accent5">
                  <a:lumMod val="60000"/>
                  <a:lumOff val="40000"/>
                </a:schemeClr>
              </a:solidFill>
            </a:endParaRPr>
          </a:p>
          <a:p>
            <a:r>
              <a:rPr lang="ru-RU" dirty="0" smtClean="0">
                <a:solidFill>
                  <a:schemeClr val="accent5">
                    <a:lumMod val="60000"/>
                    <a:lumOff val="40000"/>
                  </a:schemeClr>
                </a:solidFill>
              </a:rPr>
              <a:t> </a:t>
            </a:r>
            <a:r>
              <a:rPr lang="ru-RU" dirty="0" smtClean="0">
                <a:solidFill>
                  <a:schemeClr val="accent5">
                    <a:lumMod val="60000"/>
                    <a:lumOff val="40000"/>
                  </a:schemeClr>
                </a:solidFill>
              </a:rPr>
              <a:t>  </a:t>
            </a:r>
            <a:r>
              <a:rPr lang="ru-RU" dirty="0" err="1" smtClean="0">
                <a:solidFill>
                  <a:schemeClr val="accent5">
                    <a:lumMod val="60000"/>
                    <a:lumOff val="40000"/>
                  </a:schemeClr>
                </a:solidFill>
              </a:rPr>
              <a:t>Олімп</a:t>
            </a:r>
            <a:r>
              <a:rPr lang="ru-RU" dirty="0" smtClean="0">
                <a:solidFill>
                  <a:schemeClr val="accent5">
                    <a:lumMod val="60000"/>
                    <a:lumOff val="40000"/>
                  </a:schemeClr>
                </a:solidFill>
              </a:rPr>
              <a:t> </a:t>
            </a:r>
            <a:r>
              <a:rPr lang="ru-RU" dirty="0" err="1" smtClean="0">
                <a:solidFill>
                  <a:schemeClr val="accent5">
                    <a:lumMod val="60000"/>
                    <a:lumOff val="40000"/>
                  </a:schemeClr>
                </a:solidFill>
              </a:rPr>
              <a:t>досягає</a:t>
            </a:r>
            <a:r>
              <a:rPr lang="ru-RU" dirty="0" smtClean="0">
                <a:solidFill>
                  <a:schemeClr val="accent5">
                    <a:lumMod val="60000"/>
                    <a:lumOff val="40000"/>
                  </a:schemeClr>
                </a:solidFill>
              </a:rPr>
              <a:t> до 540 км </a:t>
            </a:r>
            <a:r>
              <a:rPr lang="ru-RU" dirty="0" err="1" smtClean="0">
                <a:solidFill>
                  <a:schemeClr val="accent5">
                    <a:lumMod val="60000"/>
                    <a:lumOff val="40000"/>
                  </a:schemeClr>
                </a:solidFill>
              </a:rPr>
              <a:t>завширшки</a:t>
            </a:r>
            <a:r>
              <a:rPr lang="ru-RU" dirty="0" smtClean="0">
                <a:solidFill>
                  <a:schemeClr val="accent5">
                    <a:lumMod val="60000"/>
                    <a:lumOff val="40000"/>
                  </a:schemeClr>
                </a:solidFill>
              </a:rPr>
              <a:t> </a:t>
            </a:r>
            <a:r>
              <a:rPr lang="ru-RU" dirty="0" err="1" smtClean="0">
                <a:solidFill>
                  <a:schemeClr val="accent5">
                    <a:lumMod val="60000"/>
                    <a:lumOff val="40000"/>
                  </a:schemeClr>
                </a:solidFill>
              </a:rPr>
              <a:t>й</a:t>
            </a:r>
            <a:r>
              <a:rPr lang="ru-RU" dirty="0" smtClean="0">
                <a:solidFill>
                  <a:schemeClr val="accent5">
                    <a:lumMod val="60000"/>
                    <a:lumOff val="40000"/>
                  </a:schemeClr>
                </a:solidFill>
              </a:rPr>
              <a:t> </a:t>
            </a:r>
            <a:r>
              <a:rPr lang="ru-RU" dirty="0" err="1" smtClean="0">
                <a:solidFill>
                  <a:schemeClr val="accent5">
                    <a:lumMod val="60000"/>
                    <a:lumOff val="40000"/>
                  </a:schemeClr>
                </a:solidFill>
              </a:rPr>
              <a:t>має</a:t>
            </a:r>
            <a:r>
              <a:rPr lang="ru-RU" dirty="0" smtClean="0">
                <a:solidFill>
                  <a:schemeClr val="accent5">
                    <a:lumMod val="60000"/>
                    <a:lumOff val="40000"/>
                  </a:schemeClr>
                </a:solidFill>
              </a:rPr>
              <a:t> </a:t>
            </a:r>
            <a:r>
              <a:rPr lang="ru-RU" dirty="0" err="1" smtClean="0">
                <a:solidFill>
                  <a:schemeClr val="accent5">
                    <a:lumMod val="60000"/>
                    <a:lumOff val="40000"/>
                  </a:schemeClr>
                </a:solidFill>
              </a:rPr>
              <a:t>круті</a:t>
            </a:r>
            <a:r>
              <a:rPr lang="ru-RU" dirty="0" smtClean="0">
                <a:solidFill>
                  <a:schemeClr val="accent5">
                    <a:lumMod val="60000"/>
                    <a:lumOff val="40000"/>
                  </a:schemeClr>
                </a:solidFill>
              </a:rPr>
              <a:t> </a:t>
            </a:r>
            <a:r>
              <a:rPr lang="ru-RU" dirty="0" err="1" smtClean="0">
                <a:solidFill>
                  <a:schemeClr val="accent5">
                    <a:lumMod val="60000"/>
                    <a:lumOff val="40000"/>
                  </a:schemeClr>
                </a:solidFill>
              </a:rPr>
              <a:t>схили</a:t>
            </a:r>
            <a:r>
              <a:rPr lang="ru-RU" dirty="0" smtClean="0">
                <a:solidFill>
                  <a:schemeClr val="accent5">
                    <a:lumMod val="60000"/>
                    <a:lumOff val="40000"/>
                  </a:schemeClr>
                </a:solidFill>
              </a:rPr>
              <a:t> по краях </a:t>
            </a:r>
            <a:r>
              <a:rPr lang="ru-RU" dirty="0" err="1" smtClean="0">
                <a:solidFill>
                  <a:schemeClr val="accent5">
                    <a:lumMod val="60000"/>
                    <a:lumOff val="40000"/>
                  </a:schemeClr>
                </a:solidFill>
              </a:rPr>
              <a:t>висотою</a:t>
            </a:r>
            <a:r>
              <a:rPr lang="ru-RU" dirty="0" smtClean="0">
                <a:solidFill>
                  <a:schemeClr val="accent5">
                    <a:lumMod val="60000"/>
                    <a:lumOff val="40000"/>
                  </a:schemeClr>
                </a:solidFill>
              </a:rPr>
              <a:t> до 7 км. </a:t>
            </a:r>
            <a:endParaRPr lang="ru-RU" dirty="0" smtClean="0">
              <a:solidFill>
                <a:schemeClr val="accent5">
                  <a:lumMod val="60000"/>
                  <a:lumOff val="40000"/>
                </a:schemeClr>
              </a:solidFill>
            </a:endParaRPr>
          </a:p>
          <a:p>
            <a:r>
              <a:rPr lang="ru-RU" dirty="0" smtClean="0">
                <a:solidFill>
                  <a:schemeClr val="accent5">
                    <a:lumMod val="60000"/>
                    <a:lumOff val="40000"/>
                  </a:schemeClr>
                </a:solidFill>
              </a:rPr>
              <a:t> </a:t>
            </a:r>
            <a:r>
              <a:rPr lang="ru-RU" dirty="0" smtClean="0">
                <a:solidFill>
                  <a:schemeClr val="accent5">
                    <a:lumMod val="60000"/>
                    <a:lumOff val="40000"/>
                  </a:schemeClr>
                </a:solidFill>
              </a:rPr>
              <a:t>  Причини </a:t>
            </a:r>
            <a:r>
              <a:rPr lang="ru-RU" dirty="0" err="1" smtClean="0">
                <a:solidFill>
                  <a:schemeClr val="accent5">
                    <a:lumMod val="60000"/>
                    <a:lumOff val="40000"/>
                  </a:schemeClr>
                </a:solidFill>
              </a:rPr>
              <a:t>утворення</a:t>
            </a:r>
            <a:r>
              <a:rPr lang="ru-RU" dirty="0" smtClean="0">
                <a:solidFill>
                  <a:schemeClr val="accent5">
                    <a:lumMod val="60000"/>
                    <a:lumOff val="40000"/>
                  </a:schemeClr>
                </a:solidFill>
              </a:rPr>
              <a:t> </a:t>
            </a:r>
            <a:r>
              <a:rPr lang="ru-RU" dirty="0" err="1" smtClean="0">
                <a:solidFill>
                  <a:schemeClr val="accent5">
                    <a:lumMod val="60000"/>
                    <a:lumOff val="40000"/>
                  </a:schemeClr>
                </a:solidFill>
              </a:rPr>
              <a:t>цих</a:t>
            </a:r>
            <a:r>
              <a:rPr lang="ru-RU" dirty="0" smtClean="0">
                <a:solidFill>
                  <a:schemeClr val="accent5">
                    <a:lumMod val="60000"/>
                    <a:lumOff val="40000"/>
                  </a:schemeClr>
                </a:solidFill>
              </a:rPr>
              <a:t> </a:t>
            </a:r>
            <a:r>
              <a:rPr lang="ru-RU" dirty="0" err="1" smtClean="0">
                <a:solidFill>
                  <a:schemeClr val="accent5">
                    <a:lumMod val="60000"/>
                    <a:lumOff val="40000"/>
                  </a:schemeClr>
                </a:solidFill>
              </a:rPr>
              <a:t>гігантських</a:t>
            </a:r>
            <a:r>
              <a:rPr lang="ru-RU" dirty="0" smtClean="0">
                <a:solidFill>
                  <a:schemeClr val="accent5">
                    <a:lumMod val="60000"/>
                    <a:lumOff val="40000"/>
                  </a:schemeClr>
                </a:solidFill>
              </a:rPr>
              <a:t> круч </a:t>
            </a:r>
            <a:r>
              <a:rPr lang="ru-RU" dirty="0" err="1" smtClean="0">
                <a:solidFill>
                  <a:schemeClr val="accent5">
                    <a:lumMod val="60000"/>
                    <a:lumOff val="40000"/>
                  </a:schemeClr>
                </a:solidFill>
              </a:rPr>
              <a:t>поки</a:t>
            </a:r>
            <a:r>
              <a:rPr lang="ru-RU" dirty="0" smtClean="0">
                <a:solidFill>
                  <a:schemeClr val="accent5">
                    <a:lumMod val="60000"/>
                    <a:lumOff val="40000"/>
                  </a:schemeClr>
                </a:solidFill>
              </a:rPr>
              <a:t> не </a:t>
            </a:r>
            <a:r>
              <a:rPr lang="ru-RU" dirty="0" err="1" smtClean="0">
                <a:solidFill>
                  <a:schemeClr val="accent5">
                    <a:lumMod val="60000"/>
                    <a:lumOff val="40000"/>
                  </a:schemeClr>
                </a:solidFill>
              </a:rPr>
              <a:t>знайшли</a:t>
            </a:r>
            <a:r>
              <a:rPr lang="ru-RU" dirty="0" smtClean="0">
                <a:solidFill>
                  <a:schemeClr val="accent5">
                    <a:lumMod val="60000"/>
                    <a:lumOff val="40000"/>
                  </a:schemeClr>
                </a:solidFill>
              </a:rPr>
              <a:t> </a:t>
            </a:r>
            <a:r>
              <a:rPr lang="ru-RU" dirty="0" err="1" smtClean="0">
                <a:solidFill>
                  <a:schemeClr val="accent5">
                    <a:lumMod val="60000"/>
                    <a:lumOff val="40000"/>
                  </a:schemeClr>
                </a:solidFill>
              </a:rPr>
              <a:t>переконливого</a:t>
            </a:r>
            <a:r>
              <a:rPr lang="ru-RU" dirty="0" smtClean="0">
                <a:solidFill>
                  <a:schemeClr val="accent5">
                    <a:lumMod val="60000"/>
                    <a:lumOff val="40000"/>
                  </a:schemeClr>
                </a:solidFill>
              </a:rPr>
              <a:t> </a:t>
            </a:r>
            <a:r>
              <a:rPr lang="ru-RU" dirty="0" err="1" smtClean="0">
                <a:solidFill>
                  <a:schemeClr val="accent5">
                    <a:lumMod val="60000"/>
                    <a:lumOff val="40000"/>
                  </a:schemeClr>
                </a:solidFill>
              </a:rPr>
              <a:t>пояснення</a:t>
            </a:r>
            <a:r>
              <a:rPr lang="ru-RU" dirty="0" smtClean="0">
                <a:solidFill>
                  <a:schemeClr val="accent5">
                    <a:lumMod val="60000"/>
                    <a:lumOff val="40000"/>
                  </a:schemeClr>
                </a:solidFill>
              </a:rPr>
              <a:t>.</a:t>
            </a:r>
            <a:endParaRPr lang="ru-RU" dirty="0">
              <a:solidFill>
                <a:schemeClr val="accent5">
                  <a:lumMod val="60000"/>
                  <a:lumOff val="40000"/>
                </a:schemeClr>
              </a:solidFill>
            </a:endParaRPr>
          </a:p>
        </p:txBody>
      </p:sp>
      <p:pic>
        <p:nvPicPr>
          <p:cNvPr id="3074" name="Picture 2" descr="Файл:Olympus Mons.jpeg"/>
          <p:cNvPicPr>
            <a:picLocks noChangeAspect="1" noChangeArrowheads="1"/>
          </p:cNvPicPr>
          <p:nvPr/>
        </p:nvPicPr>
        <p:blipFill>
          <a:blip r:embed="rId2"/>
          <a:srcRect/>
          <a:stretch>
            <a:fillRect/>
          </a:stretch>
        </p:blipFill>
        <p:spPr bwMode="auto">
          <a:xfrm>
            <a:off x="5500694" y="1928802"/>
            <a:ext cx="2109173" cy="4410090"/>
          </a:xfrm>
          <a:prstGeom prst="rect">
            <a:avLst/>
          </a:prstGeom>
          <a:noFill/>
        </p:spPr>
      </p:pic>
    </p:spTree>
  </p:cSld>
  <p:clrMapOvr>
    <a:masterClrMapping/>
  </p:clrMapOvr>
  <p:transition advTm="6734">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Файл:Olympus Mon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Файл:Olympus Mon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Файл:Olympus Mon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6" name="AutoShape 8" descr="Файл:Olympus Mon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8" name="Picture 10" descr="Файл:Olympus Mons.jpg"/>
          <p:cNvPicPr>
            <a:picLocks noChangeAspect="1" noChangeArrowheads="1"/>
          </p:cNvPicPr>
          <p:nvPr/>
        </p:nvPicPr>
        <p:blipFill>
          <a:blip r:embed="rId2"/>
          <a:srcRect/>
          <a:stretch>
            <a:fillRect/>
          </a:stretch>
        </p:blipFill>
        <p:spPr bwMode="auto">
          <a:xfrm>
            <a:off x="5357818" y="1500174"/>
            <a:ext cx="3603809" cy="3357586"/>
          </a:xfrm>
          <a:prstGeom prst="rect">
            <a:avLst/>
          </a:prstGeom>
          <a:ln>
            <a:noFill/>
          </a:ln>
          <a:effectLst>
            <a:softEdge rad="112500"/>
          </a:effectLst>
        </p:spPr>
      </p:pic>
      <p:pic>
        <p:nvPicPr>
          <p:cNvPr id="2060" name="Picture 12" descr="http://anywaytrip.ru/wp-content/uploads/2013/02/0_8a153_159cc6a5_orig.jpg"/>
          <p:cNvPicPr>
            <a:picLocks noChangeAspect="1" noChangeArrowheads="1"/>
          </p:cNvPicPr>
          <p:nvPr/>
        </p:nvPicPr>
        <p:blipFill>
          <a:blip r:embed="rId3"/>
          <a:srcRect/>
          <a:stretch>
            <a:fillRect/>
          </a:stretch>
        </p:blipFill>
        <p:spPr bwMode="auto">
          <a:xfrm>
            <a:off x="214282" y="285728"/>
            <a:ext cx="4297822" cy="3429024"/>
          </a:xfrm>
          <a:prstGeom prst="rect">
            <a:avLst/>
          </a:prstGeom>
          <a:ln>
            <a:noFill/>
          </a:ln>
          <a:effectLst>
            <a:softEdge rad="112500"/>
          </a:effectLst>
        </p:spPr>
      </p:pic>
      <p:pic>
        <p:nvPicPr>
          <p:cNvPr id="2062" name="Picture 14" descr="http://fototelegraf.ru/wp-content/uploads/2011/05/mars-131.jpg"/>
          <p:cNvPicPr>
            <a:picLocks noChangeAspect="1" noChangeArrowheads="1"/>
          </p:cNvPicPr>
          <p:nvPr/>
        </p:nvPicPr>
        <p:blipFill>
          <a:blip r:embed="rId4"/>
          <a:srcRect/>
          <a:stretch>
            <a:fillRect/>
          </a:stretch>
        </p:blipFill>
        <p:spPr bwMode="auto">
          <a:xfrm>
            <a:off x="1357290" y="3857628"/>
            <a:ext cx="3712275" cy="2786082"/>
          </a:xfrm>
          <a:prstGeom prst="rect">
            <a:avLst/>
          </a:prstGeom>
          <a:ln>
            <a:noFill/>
          </a:ln>
          <a:effectLst>
            <a:softEdge rad="112500"/>
          </a:effectLst>
        </p:spPr>
      </p:pic>
    </p:spTree>
  </p:cSld>
  <p:clrMapOvr>
    <a:masterClrMapping/>
  </p:clrMapOvr>
  <p:transition advTm="9187">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57356" y="2000240"/>
            <a:ext cx="5600636" cy="923330"/>
          </a:xfrm>
          <a:prstGeom prst="rect">
            <a:avLst/>
          </a:prstGeom>
          <a:noFill/>
        </p:spPr>
        <p:txBody>
          <a:bodyPr wrap="none" lIns="91440" tIns="45720" rIns="91440" bIns="45720">
            <a:spAutoFit/>
          </a:bodyPr>
          <a:lstStyle/>
          <a:p>
            <a:pPr algn="ctr"/>
            <a:r>
              <a:rPr lang="uk-UA" sz="5400" b="1" dirty="0" smtClean="0">
                <a:ln w="1905"/>
                <a:solidFill>
                  <a:schemeClr val="accent3">
                    <a:lumMod val="75000"/>
                  </a:schemeClr>
                </a:solidFill>
                <a:effectLst>
                  <a:innerShdw blurRad="69850" dist="43180" dir="5400000">
                    <a:srgbClr val="000000">
                      <a:alpha val="65000"/>
                    </a:srgbClr>
                  </a:innerShdw>
                </a:effectLst>
              </a:rPr>
              <a:t>Дякую за увагу!</a:t>
            </a:r>
            <a:endParaRPr lang="ru-RU" sz="5400" b="1" dirty="0">
              <a:ln w="1905"/>
              <a:solidFill>
                <a:schemeClr val="accent3">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714488"/>
            <a:ext cx="3833810" cy="4572000"/>
          </a:xfrm>
        </p:spPr>
        <p:txBody>
          <a:bodyPr>
            <a:normAutofit fontScale="70000" lnSpcReduction="20000"/>
          </a:bodyPr>
          <a:lstStyle/>
          <a:p>
            <a:pPr algn="ctr">
              <a:buNone/>
            </a:pPr>
            <a:endParaRPr lang="ru-RU" sz="3600" b="1" i="1" dirty="0" smtClean="0"/>
          </a:p>
          <a:p>
            <a:pPr algn="ctr">
              <a:buNone/>
            </a:pPr>
            <a:r>
              <a:rPr smtClean="0">
                <a:solidFill>
                  <a:schemeClr val="accent5">
                    <a:lumMod val="60000"/>
                    <a:lumOff val="40000"/>
                  </a:schemeClr>
                </a:solidFill>
              </a:rPr>
              <a:t>Енцелад — найбільш геологічно активний супутник Сатурна. На ньому можуть бути водяні вулкани (гейзери), які оновлюють іній на поверхні та слугують джерелом речовини для розрідженого пилового кільця вздовж орбіти супутника. Проте енергетичне джерело цієї вулканічної та геологічної активності невідоме.</a:t>
            </a:r>
            <a:endParaRPr lang="ru-RU" dirty="0">
              <a:solidFill>
                <a:schemeClr val="accent5">
                  <a:lumMod val="60000"/>
                  <a:lumOff val="40000"/>
                </a:schemeClr>
              </a:solidFill>
            </a:endParaRPr>
          </a:p>
        </p:txBody>
      </p:sp>
      <p:pic>
        <p:nvPicPr>
          <p:cNvPr id="34818" name="Picture 2" descr="http://astrofishki.net/wp-content/uploads/2014/01/6.png"/>
          <p:cNvPicPr>
            <a:picLocks noChangeAspect="1" noChangeArrowheads="1"/>
          </p:cNvPicPr>
          <p:nvPr/>
        </p:nvPicPr>
        <p:blipFill>
          <a:blip r:embed="rId2"/>
          <a:srcRect/>
          <a:stretch>
            <a:fillRect/>
          </a:stretch>
        </p:blipFill>
        <p:spPr bwMode="auto">
          <a:xfrm>
            <a:off x="3905214" y="2428868"/>
            <a:ext cx="5238786" cy="3929090"/>
          </a:xfrm>
          <a:prstGeom prst="rect">
            <a:avLst/>
          </a:prstGeom>
          <a:ln>
            <a:noFill/>
          </a:ln>
          <a:effectLst>
            <a:softEdge rad="112500"/>
          </a:effectLst>
        </p:spPr>
      </p:pic>
      <p:sp>
        <p:nvSpPr>
          <p:cNvPr id="8" name="Заголовок 7"/>
          <p:cNvSpPr>
            <a:spLocks noGrp="1"/>
          </p:cNvSpPr>
          <p:nvPr>
            <p:ph type="title"/>
          </p:nvPr>
        </p:nvSpPr>
        <p:spPr>
          <a:xfrm>
            <a:off x="642910" y="428604"/>
            <a:ext cx="7772400" cy="1214446"/>
          </a:xfrm>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r>
              <a:rPr lang="uk-UA" b="1" spc="0" dirty="0" smtClean="0">
                <a:ln/>
                <a:solidFill>
                  <a:schemeClr val="accent5"/>
                </a:solidFill>
                <a:effectLst/>
              </a:rPr>
              <a:t>Чудо перше: Рідкі гейзери </a:t>
            </a:r>
            <a:r>
              <a:rPr lang="uk-UA" b="1" spc="0" dirty="0" err="1" smtClean="0">
                <a:ln/>
                <a:solidFill>
                  <a:schemeClr val="accent5"/>
                </a:solidFill>
                <a:effectLst/>
              </a:rPr>
              <a:t>Енцелада</a:t>
            </a:r>
            <a:r>
              <a:rPr b="1" spc="0" smtClean="0">
                <a:ln/>
                <a:solidFill>
                  <a:schemeClr val="accent5">
                    <a:tint val="50000"/>
                    <a:satMod val="180000"/>
                  </a:schemeClr>
                </a:solidFill>
                <a:effectLst/>
              </a:rPr>
              <a:t/>
            </a:r>
            <a:br>
              <a:rPr b="1" spc="0" smtClean="0">
                <a:ln/>
                <a:solidFill>
                  <a:schemeClr val="accent5">
                    <a:tint val="50000"/>
                    <a:satMod val="180000"/>
                  </a:schemeClr>
                </a:solidFill>
                <a:effectLst/>
              </a:rPr>
            </a:br>
            <a:r>
              <a:rPr lang="uk-UA" b="1" spc="0" dirty="0" smtClean="0">
                <a:ln/>
                <a:solidFill>
                  <a:schemeClr val="accent5">
                    <a:tint val="50000"/>
                    <a:satMod val="180000"/>
                  </a:schemeClr>
                </a:solidFill>
                <a:effectLst/>
              </a:rPr>
              <a:t> </a:t>
            </a:r>
            <a:endParaRPr lang="ru-RU" b="1" spc="0" dirty="0">
              <a:ln/>
              <a:solidFill>
                <a:schemeClr val="accent5">
                  <a:tint val="50000"/>
                  <a:satMod val="180000"/>
                </a:schemeClr>
              </a:solidFill>
              <a:effectLst/>
            </a:endParaRPr>
          </a:p>
        </p:txBody>
      </p:sp>
    </p:spTree>
  </p:cSld>
  <p:clrMapOvr>
    <a:masterClrMapping/>
  </p:clrMapOvr>
  <p:transition advTm="6359">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kosmos-x.net.ru/foto/98.jpg"/>
          <p:cNvPicPr>
            <a:picLocks noChangeAspect="1" noChangeArrowheads="1"/>
          </p:cNvPicPr>
          <p:nvPr/>
        </p:nvPicPr>
        <p:blipFill>
          <a:blip r:embed="rId2" cstate="print"/>
          <a:srcRect/>
          <a:stretch>
            <a:fillRect/>
          </a:stretch>
        </p:blipFill>
        <p:spPr bwMode="auto">
          <a:xfrm>
            <a:off x="214282" y="1285860"/>
            <a:ext cx="3905278" cy="2928958"/>
          </a:xfrm>
          <a:prstGeom prst="rect">
            <a:avLst/>
          </a:prstGeom>
          <a:ln>
            <a:noFill/>
          </a:ln>
          <a:effectLst>
            <a:softEdge rad="112500"/>
          </a:effectLst>
        </p:spPr>
      </p:pic>
      <p:pic>
        <p:nvPicPr>
          <p:cNvPr id="33796" name="Picture 4" descr="http://fototelegraf.ru/wp-content/uploads/2012/07/kartiny-kosmosa-uoltera-mayersa-11.jpg"/>
          <p:cNvPicPr>
            <a:picLocks noChangeAspect="1" noChangeArrowheads="1"/>
          </p:cNvPicPr>
          <p:nvPr/>
        </p:nvPicPr>
        <p:blipFill>
          <a:blip r:embed="rId3"/>
          <a:srcRect/>
          <a:stretch>
            <a:fillRect/>
          </a:stretch>
        </p:blipFill>
        <p:spPr bwMode="auto">
          <a:xfrm>
            <a:off x="4929190" y="357166"/>
            <a:ext cx="3915720" cy="2928958"/>
          </a:xfrm>
          <a:prstGeom prst="rect">
            <a:avLst/>
          </a:prstGeom>
          <a:ln>
            <a:noFill/>
          </a:ln>
          <a:effectLst>
            <a:softEdge rad="112500"/>
          </a:effectLst>
        </p:spPr>
      </p:pic>
      <p:pic>
        <p:nvPicPr>
          <p:cNvPr id="33798" name="Picture 6" descr="http://interesko.info/ava/wp-content/uploads/encelad2.jpg"/>
          <p:cNvPicPr>
            <a:picLocks noChangeAspect="1" noChangeArrowheads="1"/>
          </p:cNvPicPr>
          <p:nvPr/>
        </p:nvPicPr>
        <p:blipFill>
          <a:blip r:embed="rId4"/>
          <a:srcRect/>
          <a:stretch>
            <a:fillRect/>
          </a:stretch>
        </p:blipFill>
        <p:spPr bwMode="auto">
          <a:xfrm>
            <a:off x="4500562" y="3714752"/>
            <a:ext cx="3714776" cy="2862696"/>
          </a:xfrm>
          <a:prstGeom prst="rect">
            <a:avLst/>
          </a:prstGeom>
          <a:ln>
            <a:noFill/>
          </a:ln>
          <a:effectLst>
            <a:softEdge rad="112500"/>
          </a:effectLst>
        </p:spPr>
      </p:pic>
    </p:spTree>
  </p:cSld>
  <p:clrMapOvr>
    <a:masterClrMapping/>
  </p:clrMapOvr>
  <p:transition advTm="10828">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flat" dir="tl"/>
            </a:scene3d>
            <a:sp3d contourW="19050" prstMaterial="clear">
              <a:bevelT w="50800" h="50800"/>
              <a:contourClr>
                <a:schemeClr val="accent5">
                  <a:tint val="70000"/>
                  <a:satMod val="180000"/>
                  <a:alpha val="70000"/>
                </a:schemeClr>
              </a:contourClr>
            </a:sp3d>
          </a:bodyPr>
          <a:lstStyle/>
          <a:p>
            <a:r>
              <a:rPr b="1" spc="0" smtClean="0">
                <a:ln/>
                <a:solidFill>
                  <a:schemeClr val="accent5"/>
                </a:solidFill>
                <a:effectLst/>
              </a:rPr>
              <a:t>Чудо друге: Стіна Япета</a:t>
            </a:r>
            <a:endParaRPr lang="ru-RU" b="1" spc="0" dirty="0">
              <a:ln/>
              <a:solidFill>
                <a:schemeClr val="accent5"/>
              </a:solidFill>
              <a:effectLst/>
            </a:endParaRPr>
          </a:p>
        </p:txBody>
      </p:sp>
      <p:sp>
        <p:nvSpPr>
          <p:cNvPr id="3" name="Содержимое 2"/>
          <p:cNvSpPr>
            <a:spLocks noGrp="1"/>
          </p:cNvSpPr>
          <p:nvPr>
            <p:ph idx="1"/>
          </p:nvPr>
        </p:nvSpPr>
        <p:spPr>
          <a:xfrm>
            <a:off x="642910" y="2148840"/>
            <a:ext cx="8229600" cy="4709160"/>
          </a:xfrm>
        </p:spPr>
        <p:txBody>
          <a:bodyPr/>
          <a:lstStyle/>
          <a:p>
            <a:endParaRPr lang="ru-RU" dirty="0" smtClean="0"/>
          </a:p>
          <a:p>
            <a:pPr>
              <a:buNone/>
            </a:pPr>
            <a:r>
              <a:rPr lang="ru-RU" sz="3600" i="1" dirty="0" smtClean="0"/>
              <a:t>                   </a:t>
            </a:r>
            <a:endParaRPr lang="ru-RU" sz="3600" b="1" i="1" dirty="0" smtClean="0"/>
          </a:p>
          <a:p>
            <a:endParaRPr lang="ru-RU" dirty="0"/>
          </a:p>
        </p:txBody>
      </p:sp>
      <p:pic>
        <p:nvPicPr>
          <p:cNvPr id="31746" name="Picture 2" descr="http://www.publy.ru/wp-content/uploads/2013/08/2_2.jpg.jpg"/>
          <p:cNvPicPr>
            <a:picLocks noChangeAspect="1" noChangeArrowheads="1"/>
          </p:cNvPicPr>
          <p:nvPr/>
        </p:nvPicPr>
        <p:blipFill>
          <a:blip r:embed="rId2"/>
          <a:srcRect/>
          <a:stretch>
            <a:fillRect/>
          </a:stretch>
        </p:blipFill>
        <p:spPr bwMode="auto">
          <a:xfrm>
            <a:off x="4357686" y="1714488"/>
            <a:ext cx="4143404" cy="4143404"/>
          </a:xfrm>
          <a:prstGeom prst="rect">
            <a:avLst/>
          </a:prstGeom>
          <a:ln>
            <a:noFill/>
          </a:ln>
          <a:effectLst>
            <a:softEdge rad="112500"/>
          </a:effectLst>
        </p:spPr>
      </p:pic>
      <p:sp>
        <p:nvSpPr>
          <p:cNvPr id="5" name="TextBox 4"/>
          <p:cNvSpPr txBox="1"/>
          <p:nvPr/>
        </p:nvSpPr>
        <p:spPr>
          <a:xfrm>
            <a:off x="500034" y="1857364"/>
            <a:ext cx="3571900" cy="3139321"/>
          </a:xfrm>
          <a:prstGeom prst="rect">
            <a:avLst/>
          </a:prstGeom>
          <a:noFill/>
        </p:spPr>
        <p:txBody>
          <a:bodyPr wrap="square" rtlCol="0">
            <a:spAutoFit/>
          </a:bodyPr>
          <a:lstStyle/>
          <a:p>
            <a:r>
              <a:rPr lang="ru-RU" b="1" dirty="0" err="1" smtClean="0">
                <a:solidFill>
                  <a:schemeClr val="accent5">
                    <a:lumMod val="60000"/>
                    <a:lumOff val="40000"/>
                  </a:schemeClr>
                </a:solidFill>
              </a:rPr>
              <a:t>Стіна</a:t>
            </a:r>
            <a:r>
              <a:rPr lang="ru-RU" b="1" dirty="0" smtClean="0">
                <a:solidFill>
                  <a:schemeClr val="accent5">
                    <a:lumMod val="60000"/>
                    <a:lumOff val="40000"/>
                  </a:schemeClr>
                </a:solidFill>
              </a:rPr>
              <a:t> Япета</a:t>
            </a:r>
            <a:r>
              <a:rPr lang="ru-RU" dirty="0" smtClean="0">
                <a:solidFill>
                  <a:schemeClr val="accent5">
                    <a:lumMod val="60000"/>
                    <a:lumOff val="40000"/>
                  </a:schemeClr>
                </a:solidFill>
              </a:rPr>
              <a:t> — </a:t>
            </a:r>
            <a:r>
              <a:rPr lang="ru-RU" dirty="0" err="1" smtClean="0">
                <a:solidFill>
                  <a:schemeClr val="accent5">
                    <a:lumMod val="60000"/>
                    <a:lumOff val="40000"/>
                  </a:schemeClr>
                </a:solidFill>
              </a:rPr>
              <a:t>кільцевий</a:t>
            </a:r>
            <a:r>
              <a:rPr lang="ru-RU" dirty="0" smtClean="0">
                <a:solidFill>
                  <a:schemeClr val="accent5">
                    <a:lumMod val="60000"/>
                    <a:lumOff val="40000"/>
                  </a:schemeClr>
                </a:solidFill>
              </a:rPr>
              <a:t> </a:t>
            </a:r>
            <a:r>
              <a:rPr lang="ru-RU" dirty="0" err="1" smtClean="0">
                <a:solidFill>
                  <a:schemeClr val="accent5">
                    <a:lumMod val="60000"/>
                    <a:lumOff val="40000"/>
                  </a:schemeClr>
                </a:solidFill>
              </a:rPr>
              <a:t>гірський</a:t>
            </a:r>
            <a:r>
              <a:rPr lang="ru-RU" dirty="0" smtClean="0">
                <a:solidFill>
                  <a:schemeClr val="accent5">
                    <a:lumMod val="60000"/>
                    <a:lumOff val="40000"/>
                  </a:schemeClr>
                </a:solidFill>
              </a:rPr>
              <a:t> хребет, </a:t>
            </a:r>
            <a:r>
              <a:rPr lang="ru-RU" dirty="0" err="1" smtClean="0">
                <a:solidFill>
                  <a:schemeClr val="accent5">
                    <a:lumMod val="60000"/>
                    <a:lumOff val="40000"/>
                  </a:schemeClr>
                </a:solidFill>
              </a:rPr>
              <a:t>що</a:t>
            </a:r>
            <a:r>
              <a:rPr lang="ru-RU" dirty="0" smtClean="0">
                <a:solidFill>
                  <a:schemeClr val="accent5">
                    <a:lumMod val="60000"/>
                    <a:lumOff val="40000"/>
                  </a:schemeClr>
                </a:solidFill>
              </a:rPr>
              <a:t> </a:t>
            </a:r>
            <a:r>
              <a:rPr lang="ru-RU" dirty="0" err="1" smtClean="0">
                <a:solidFill>
                  <a:schemeClr val="accent5">
                    <a:lumMod val="60000"/>
                    <a:lumOff val="40000"/>
                  </a:schemeClr>
                </a:solidFill>
              </a:rPr>
              <a:t>оперізує</a:t>
            </a:r>
            <a:r>
              <a:rPr lang="ru-RU" dirty="0" smtClean="0">
                <a:solidFill>
                  <a:schemeClr val="accent5">
                    <a:lumMod val="60000"/>
                    <a:lumOff val="40000"/>
                  </a:schemeClr>
                </a:solidFill>
              </a:rPr>
              <a:t> по </a:t>
            </a:r>
            <a:r>
              <a:rPr lang="ru-RU" dirty="0" err="1" smtClean="0">
                <a:solidFill>
                  <a:schemeClr val="accent5">
                    <a:lumMod val="60000"/>
                    <a:lumOff val="40000"/>
                  </a:schemeClr>
                </a:solidFill>
              </a:rPr>
              <a:t>екватору</a:t>
            </a:r>
            <a:r>
              <a:rPr lang="ru-RU" dirty="0" smtClean="0">
                <a:solidFill>
                  <a:schemeClr val="accent5">
                    <a:lumMod val="60000"/>
                    <a:lumOff val="40000"/>
                  </a:schemeClr>
                </a:solidFill>
              </a:rPr>
              <a:t> </a:t>
            </a:r>
            <a:r>
              <a:rPr lang="ru-RU" dirty="0" err="1" smtClean="0">
                <a:solidFill>
                  <a:schemeClr val="accent5">
                    <a:lumMod val="60000"/>
                    <a:lumOff val="40000"/>
                  </a:schemeClr>
                </a:solidFill>
              </a:rPr>
              <a:t>супутник</a:t>
            </a:r>
            <a:r>
              <a:rPr lang="ru-RU" dirty="0" smtClean="0">
                <a:solidFill>
                  <a:schemeClr val="accent5">
                    <a:lumMod val="60000"/>
                    <a:lumOff val="40000"/>
                  </a:schemeClr>
                </a:solidFill>
              </a:rPr>
              <a:t> Сатурна Япет. </a:t>
            </a:r>
            <a:r>
              <a:rPr lang="ru-RU" dirty="0" err="1" smtClean="0">
                <a:solidFill>
                  <a:schemeClr val="accent5">
                    <a:lumMod val="60000"/>
                    <a:lumOff val="40000"/>
                  </a:schemeClr>
                </a:solidFill>
              </a:rPr>
              <a:t>Стіна</a:t>
            </a:r>
            <a:r>
              <a:rPr lang="ru-RU" dirty="0" smtClean="0">
                <a:solidFill>
                  <a:schemeClr val="accent5">
                    <a:lumMod val="60000"/>
                    <a:lumOff val="40000"/>
                  </a:schemeClr>
                </a:solidFill>
              </a:rPr>
              <a:t> </a:t>
            </a:r>
            <a:r>
              <a:rPr lang="ru-RU" dirty="0" err="1" smtClean="0">
                <a:solidFill>
                  <a:schemeClr val="accent5">
                    <a:lumMod val="60000"/>
                    <a:lumOff val="40000"/>
                  </a:schemeClr>
                </a:solidFill>
              </a:rPr>
              <a:t>має</a:t>
            </a:r>
            <a:r>
              <a:rPr lang="ru-RU" dirty="0" smtClean="0">
                <a:solidFill>
                  <a:schemeClr val="accent5">
                    <a:lumMod val="60000"/>
                    <a:lumOff val="40000"/>
                  </a:schemeClr>
                </a:solidFill>
              </a:rPr>
              <a:t> </a:t>
            </a:r>
            <a:r>
              <a:rPr lang="ru-RU" dirty="0" err="1" smtClean="0">
                <a:solidFill>
                  <a:schemeClr val="accent5">
                    <a:lumMod val="60000"/>
                    <a:lumOff val="40000"/>
                  </a:schemeClr>
                </a:solidFill>
              </a:rPr>
              <a:t>висоту</a:t>
            </a:r>
            <a:r>
              <a:rPr lang="ru-RU" dirty="0" smtClean="0">
                <a:solidFill>
                  <a:schemeClr val="accent5">
                    <a:lumMod val="60000"/>
                    <a:lumOff val="40000"/>
                  </a:schemeClr>
                </a:solidFill>
              </a:rPr>
              <a:t> до 13 км, до 20 км </a:t>
            </a:r>
            <a:r>
              <a:rPr lang="ru-RU" dirty="0" err="1" smtClean="0">
                <a:solidFill>
                  <a:schemeClr val="accent5">
                    <a:lumMod val="60000"/>
                    <a:lumOff val="40000"/>
                  </a:schemeClr>
                </a:solidFill>
              </a:rPr>
              <a:t>ширини</a:t>
            </a:r>
            <a:r>
              <a:rPr lang="ru-RU" dirty="0" smtClean="0">
                <a:solidFill>
                  <a:schemeClr val="accent5">
                    <a:lumMod val="60000"/>
                    <a:lumOff val="40000"/>
                  </a:schemeClr>
                </a:solidFill>
              </a:rPr>
              <a:t> </a:t>
            </a:r>
            <a:r>
              <a:rPr lang="ru-RU" dirty="0" err="1" smtClean="0">
                <a:solidFill>
                  <a:schemeClr val="accent5">
                    <a:lumMod val="60000"/>
                    <a:lumOff val="40000"/>
                  </a:schemeClr>
                </a:solidFill>
              </a:rPr>
              <a:t>і</a:t>
            </a:r>
            <a:r>
              <a:rPr lang="ru-RU" dirty="0" smtClean="0">
                <a:solidFill>
                  <a:schemeClr val="accent5">
                    <a:lumMod val="60000"/>
                    <a:lumOff val="40000"/>
                  </a:schemeClr>
                </a:solidFill>
              </a:rPr>
              <a:t> </a:t>
            </a:r>
            <a:r>
              <a:rPr lang="ru-RU" dirty="0" err="1" smtClean="0">
                <a:solidFill>
                  <a:schemeClr val="accent5">
                    <a:lumMod val="60000"/>
                    <a:lumOff val="40000"/>
                  </a:schemeClr>
                </a:solidFill>
              </a:rPr>
              <a:t>довжину</a:t>
            </a:r>
            <a:r>
              <a:rPr lang="ru-RU" dirty="0" smtClean="0">
                <a:solidFill>
                  <a:schemeClr val="accent5">
                    <a:lumMod val="60000"/>
                    <a:lumOff val="40000"/>
                  </a:schemeClr>
                </a:solidFill>
              </a:rPr>
              <a:t> 1,3 тис. км. Дана </a:t>
            </a:r>
            <a:r>
              <a:rPr lang="ru-RU" dirty="0" err="1" smtClean="0">
                <a:solidFill>
                  <a:schemeClr val="accent5">
                    <a:lumMod val="60000"/>
                    <a:lumOff val="40000"/>
                  </a:schemeClr>
                </a:solidFill>
              </a:rPr>
              <a:t>геологічна</a:t>
            </a:r>
            <a:r>
              <a:rPr lang="ru-RU" dirty="0" smtClean="0">
                <a:solidFill>
                  <a:schemeClr val="accent5">
                    <a:lumMod val="60000"/>
                    <a:lumOff val="40000"/>
                  </a:schemeClr>
                </a:solidFill>
              </a:rPr>
              <a:t> структура </a:t>
            </a:r>
            <a:r>
              <a:rPr lang="ru-RU" dirty="0" err="1" smtClean="0">
                <a:solidFill>
                  <a:schemeClr val="accent5">
                    <a:lumMod val="60000"/>
                    <a:lumOff val="40000"/>
                  </a:schemeClr>
                </a:solidFill>
              </a:rPr>
              <a:t>була</a:t>
            </a:r>
            <a:r>
              <a:rPr lang="ru-RU" dirty="0" smtClean="0">
                <a:solidFill>
                  <a:schemeClr val="accent5">
                    <a:lumMod val="60000"/>
                    <a:lumOff val="40000"/>
                  </a:schemeClr>
                </a:solidFill>
              </a:rPr>
              <a:t> </a:t>
            </a:r>
            <a:r>
              <a:rPr lang="ru-RU" dirty="0" err="1" smtClean="0">
                <a:solidFill>
                  <a:schemeClr val="accent5">
                    <a:lumMod val="60000"/>
                    <a:lumOff val="40000"/>
                  </a:schemeClr>
                </a:solidFill>
              </a:rPr>
              <a:t>відкрита</a:t>
            </a:r>
            <a:r>
              <a:rPr lang="ru-RU" dirty="0" smtClean="0">
                <a:solidFill>
                  <a:schemeClr val="accent5">
                    <a:lumMod val="60000"/>
                    <a:lumOff val="40000"/>
                  </a:schemeClr>
                </a:solidFill>
              </a:rPr>
              <a:t> </a:t>
            </a:r>
            <a:r>
              <a:rPr lang="ru-RU" dirty="0" err="1" smtClean="0">
                <a:solidFill>
                  <a:schemeClr val="accent5">
                    <a:lumMod val="60000"/>
                    <a:lumOff val="40000"/>
                  </a:schemeClr>
                </a:solidFill>
              </a:rPr>
              <a:t>космічним</a:t>
            </a:r>
            <a:r>
              <a:rPr lang="ru-RU" dirty="0" smtClean="0">
                <a:solidFill>
                  <a:schemeClr val="accent5">
                    <a:lumMod val="60000"/>
                    <a:lumOff val="40000"/>
                  </a:schemeClr>
                </a:solidFill>
              </a:rPr>
              <a:t> </a:t>
            </a:r>
            <a:r>
              <a:rPr lang="ru-RU" dirty="0" err="1" smtClean="0">
                <a:solidFill>
                  <a:schemeClr val="accent5">
                    <a:lumMod val="60000"/>
                    <a:lumOff val="40000"/>
                  </a:schemeClr>
                </a:solidFill>
              </a:rPr>
              <a:t>апаратом</a:t>
            </a:r>
            <a:r>
              <a:rPr lang="ru-RU" dirty="0" smtClean="0">
                <a:solidFill>
                  <a:schemeClr val="accent5">
                    <a:lumMod val="60000"/>
                    <a:lumOff val="40000"/>
                  </a:schemeClr>
                </a:solidFill>
              </a:rPr>
              <a:t> «</a:t>
            </a:r>
            <a:r>
              <a:rPr lang="ru-RU" dirty="0" err="1" smtClean="0">
                <a:solidFill>
                  <a:schemeClr val="accent5">
                    <a:lumMod val="60000"/>
                    <a:lumOff val="40000"/>
                  </a:schemeClr>
                </a:solidFill>
              </a:rPr>
              <a:t>Кассіні</a:t>
            </a:r>
            <a:r>
              <a:rPr lang="ru-RU" dirty="0" smtClean="0">
                <a:solidFill>
                  <a:schemeClr val="accent5">
                    <a:lumMod val="60000"/>
                    <a:lumOff val="40000"/>
                  </a:schemeClr>
                </a:solidFill>
              </a:rPr>
              <a:t>» 31 </a:t>
            </a:r>
            <a:r>
              <a:rPr lang="ru-RU" dirty="0" err="1" smtClean="0">
                <a:solidFill>
                  <a:schemeClr val="accent5">
                    <a:lumMod val="60000"/>
                    <a:lumOff val="40000"/>
                  </a:schemeClr>
                </a:solidFill>
              </a:rPr>
              <a:t>грудня</a:t>
            </a:r>
            <a:r>
              <a:rPr lang="ru-RU" dirty="0" smtClean="0">
                <a:solidFill>
                  <a:schemeClr val="accent5">
                    <a:lumMod val="60000"/>
                    <a:lumOff val="40000"/>
                  </a:schemeClr>
                </a:solidFill>
              </a:rPr>
              <a:t> 2004 року.</a:t>
            </a:r>
            <a:endParaRPr lang="ru-RU" dirty="0">
              <a:solidFill>
                <a:schemeClr val="accent5">
                  <a:lumMod val="60000"/>
                  <a:lumOff val="40000"/>
                </a:schemeClr>
              </a:solidFill>
            </a:endParaRPr>
          </a:p>
        </p:txBody>
      </p:sp>
    </p:spTree>
  </p:cSld>
  <p:clrMapOvr>
    <a:masterClrMapping/>
  </p:clrMapOvr>
  <p:transition advTm="10110">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upload.wikimedia.org/wikipedia/commons/b/b4/Iapetus_equatorial_ridge.jpg"/>
          <p:cNvPicPr>
            <a:picLocks noChangeAspect="1" noChangeArrowheads="1"/>
          </p:cNvPicPr>
          <p:nvPr/>
        </p:nvPicPr>
        <p:blipFill>
          <a:blip r:embed="rId2"/>
          <a:srcRect/>
          <a:stretch>
            <a:fillRect/>
          </a:stretch>
        </p:blipFill>
        <p:spPr bwMode="auto">
          <a:xfrm>
            <a:off x="4143372" y="4429108"/>
            <a:ext cx="4295656" cy="2428892"/>
          </a:xfrm>
          <a:prstGeom prst="rect">
            <a:avLst/>
          </a:prstGeom>
          <a:ln>
            <a:noFill/>
          </a:ln>
          <a:effectLst>
            <a:softEdge rad="112500"/>
          </a:effectLst>
        </p:spPr>
      </p:pic>
      <p:pic>
        <p:nvPicPr>
          <p:cNvPr id="17412" name="Picture 4" descr="http://newsgreat.ru/wp-content/uploads/2014/04/%D0%B3%D0%BE%D1%80%D1%8B-%D1%81%D0%BE%D0%BB%D0%BD%D0%B5%D1%87%D0%BD%D0%BE%D0%B9-%D1%81%D0%B8%D1%81%D1%82%D0%B5%D0%BC%D1%8B-09.jpg"/>
          <p:cNvPicPr>
            <a:picLocks noChangeAspect="1" noChangeArrowheads="1"/>
          </p:cNvPicPr>
          <p:nvPr/>
        </p:nvPicPr>
        <p:blipFill>
          <a:blip r:embed="rId3"/>
          <a:srcRect/>
          <a:stretch>
            <a:fillRect/>
          </a:stretch>
        </p:blipFill>
        <p:spPr bwMode="auto">
          <a:xfrm>
            <a:off x="285720" y="2714620"/>
            <a:ext cx="3357586" cy="2307657"/>
          </a:xfrm>
          <a:prstGeom prst="rect">
            <a:avLst/>
          </a:prstGeom>
          <a:ln>
            <a:noFill/>
          </a:ln>
          <a:effectLst>
            <a:softEdge rad="112500"/>
          </a:effectLst>
        </p:spPr>
      </p:pic>
      <p:pic>
        <p:nvPicPr>
          <p:cNvPr id="17414" name="Picture 6" descr="http://abakan-news.ru/wp-content/uploads/2014/04/yapet.jpg"/>
          <p:cNvPicPr>
            <a:picLocks noChangeAspect="1" noChangeArrowheads="1"/>
          </p:cNvPicPr>
          <p:nvPr/>
        </p:nvPicPr>
        <p:blipFill>
          <a:blip r:embed="rId4"/>
          <a:srcRect/>
          <a:stretch>
            <a:fillRect/>
          </a:stretch>
        </p:blipFill>
        <p:spPr bwMode="auto">
          <a:xfrm>
            <a:off x="4429124" y="357166"/>
            <a:ext cx="3500462" cy="3748881"/>
          </a:xfrm>
          <a:prstGeom prst="rect">
            <a:avLst/>
          </a:prstGeom>
          <a:ln>
            <a:noFill/>
          </a:ln>
          <a:effectLst>
            <a:softEdge rad="112500"/>
          </a:effectLst>
        </p:spPr>
      </p:pic>
    </p:spTree>
  </p:cSld>
  <p:clrMapOvr>
    <a:masterClrMapping/>
  </p:clrMapOvr>
  <p:transition advTm="10547">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71604" y="642918"/>
            <a:ext cx="6030241" cy="707886"/>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ru-RU" sz="4000" b="1" dirty="0" smtClean="0">
                <a:ln/>
                <a:solidFill>
                  <a:schemeClr val="accent5"/>
                </a:solidFill>
              </a:rPr>
              <a:t>Чудо </a:t>
            </a:r>
            <a:r>
              <a:rPr lang="ru-RU" sz="4000" b="1" dirty="0" err="1" smtClean="0">
                <a:ln/>
                <a:solidFill>
                  <a:schemeClr val="accent5"/>
                </a:solidFill>
              </a:rPr>
              <a:t>третє</a:t>
            </a:r>
            <a:r>
              <a:rPr lang="uk-UA" sz="4000" b="1" dirty="0" smtClean="0">
                <a:ln/>
                <a:solidFill>
                  <a:schemeClr val="accent5"/>
                </a:solidFill>
              </a:rPr>
              <a:t>:</a:t>
            </a:r>
            <a:r>
              <a:rPr lang="en-US" sz="4000" b="1" dirty="0" smtClean="0">
                <a:ln/>
                <a:solidFill>
                  <a:schemeClr val="accent5"/>
                </a:solidFill>
              </a:rPr>
              <a:t> </a:t>
            </a:r>
            <a:r>
              <a:rPr sz="4000" b="1" smtClean="0">
                <a:ln/>
                <a:solidFill>
                  <a:schemeClr val="accent5"/>
                </a:solidFill>
              </a:rPr>
              <a:t>Вулкан</a:t>
            </a:r>
            <a:r>
              <a:rPr lang="ru-RU" sz="4000" b="1" dirty="0" smtClean="0">
                <a:ln/>
                <a:solidFill>
                  <a:schemeClr val="accent5"/>
                </a:solidFill>
              </a:rPr>
              <a:t>и</a:t>
            </a:r>
            <a:r>
              <a:rPr sz="4000" b="1" smtClean="0">
                <a:ln/>
                <a:solidFill>
                  <a:schemeClr val="accent5"/>
                </a:solidFill>
              </a:rPr>
              <a:t> </a:t>
            </a:r>
            <a:r>
              <a:rPr lang="uk-UA" sz="4000" b="1" dirty="0" smtClean="0">
                <a:ln/>
                <a:solidFill>
                  <a:schemeClr val="accent5"/>
                </a:solidFill>
              </a:rPr>
              <a:t>І</a:t>
            </a:r>
            <a:r>
              <a:rPr sz="4000" b="1" smtClean="0">
                <a:ln/>
                <a:solidFill>
                  <a:schemeClr val="accent5"/>
                </a:solidFill>
              </a:rPr>
              <a:t>о</a:t>
            </a:r>
            <a:endParaRPr lang="ru-RU" sz="4000" b="1" dirty="0">
              <a:ln/>
              <a:solidFill>
                <a:schemeClr val="accent5"/>
              </a:solidFill>
            </a:endParaRPr>
          </a:p>
        </p:txBody>
      </p:sp>
      <p:pic>
        <p:nvPicPr>
          <p:cNvPr id="15366" name="Picture 6" descr="http://volonterydzhandy.com/_nw/1/42344641.jpg"/>
          <p:cNvPicPr>
            <a:picLocks noChangeAspect="1" noChangeArrowheads="1"/>
          </p:cNvPicPr>
          <p:nvPr/>
        </p:nvPicPr>
        <p:blipFill>
          <a:blip r:embed="rId2"/>
          <a:srcRect/>
          <a:stretch>
            <a:fillRect/>
          </a:stretch>
        </p:blipFill>
        <p:spPr bwMode="auto">
          <a:xfrm>
            <a:off x="4786314" y="1928802"/>
            <a:ext cx="3571900" cy="3571900"/>
          </a:xfrm>
          <a:prstGeom prst="rect">
            <a:avLst/>
          </a:prstGeom>
          <a:noFill/>
        </p:spPr>
      </p:pic>
      <p:sp>
        <p:nvSpPr>
          <p:cNvPr id="9" name="TextBox 8"/>
          <p:cNvSpPr txBox="1"/>
          <p:nvPr/>
        </p:nvSpPr>
        <p:spPr>
          <a:xfrm>
            <a:off x="428596" y="1714488"/>
            <a:ext cx="4000528" cy="4524315"/>
          </a:xfrm>
          <a:prstGeom prst="rect">
            <a:avLst/>
          </a:prstGeom>
          <a:noFill/>
        </p:spPr>
        <p:txBody>
          <a:bodyPr wrap="square" rtlCol="0">
            <a:spAutoFit/>
          </a:bodyPr>
          <a:lstStyle/>
          <a:p>
            <a:r>
              <a:rPr lang="ru-RU" dirty="0" smtClean="0">
                <a:solidFill>
                  <a:schemeClr val="accent5">
                    <a:lumMod val="60000"/>
                    <a:lumOff val="40000"/>
                  </a:schemeClr>
                </a:solidFill>
              </a:rPr>
              <a:t>    </a:t>
            </a:r>
            <a:r>
              <a:rPr lang="ru-RU" dirty="0" err="1" smtClean="0">
                <a:solidFill>
                  <a:schemeClr val="accent5">
                    <a:lumMod val="60000"/>
                    <a:lumOff val="40000"/>
                  </a:schemeClr>
                </a:solidFill>
              </a:rPr>
              <a:t>Одночасно</a:t>
            </a:r>
            <a:r>
              <a:rPr lang="ru-RU" dirty="0" smtClean="0">
                <a:solidFill>
                  <a:schemeClr val="accent5">
                    <a:lumMod val="60000"/>
                    <a:lumOff val="40000"/>
                  </a:schemeClr>
                </a:solidFill>
              </a:rPr>
              <a:t> </a:t>
            </a:r>
            <a:r>
              <a:rPr lang="ru-RU" dirty="0" smtClean="0">
                <a:solidFill>
                  <a:schemeClr val="accent5">
                    <a:lumMod val="60000"/>
                    <a:lumOff val="40000"/>
                  </a:schemeClr>
                </a:solidFill>
              </a:rPr>
              <a:t>на </a:t>
            </a:r>
            <a:r>
              <a:rPr lang="ru-RU" dirty="0" err="1" smtClean="0">
                <a:solidFill>
                  <a:schemeClr val="accent5">
                    <a:lumMod val="60000"/>
                    <a:lumOff val="40000"/>
                  </a:schemeClr>
                </a:solidFill>
              </a:rPr>
              <a:t>поверхні</a:t>
            </a:r>
            <a:r>
              <a:rPr lang="ru-RU" dirty="0" smtClean="0">
                <a:solidFill>
                  <a:schemeClr val="accent5">
                    <a:lumMod val="60000"/>
                    <a:lumOff val="40000"/>
                  </a:schemeClr>
                </a:solidFill>
              </a:rPr>
              <a:t> </a:t>
            </a:r>
            <a:r>
              <a:rPr lang="ru-RU" dirty="0" err="1" smtClean="0">
                <a:solidFill>
                  <a:schemeClr val="accent5">
                    <a:lumMod val="60000"/>
                    <a:lumOff val="40000"/>
                  </a:schemeClr>
                </a:solidFill>
              </a:rPr>
              <a:t>планети</a:t>
            </a:r>
            <a:r>
              <a:rPr lang="ru-RU" dirty="0" smtClean="0">
                <a:solidFill>
                  <a:schemeClr val="accent5">
                    <a:lumMod val="60000"/>
                    <a:lumOff val="40000"/>
                  </a:schemeClr>
                </a:solidFill>
              </a:rPr>
              <a:t> </a:t>
            </a:r>
            <a:r>
              <a:rPr lang="ru-RU" dirty="0" err="1" smtClean="0">
                <a:solidFill>
                  <a:schemeClr val="accent5">
                    <a:lumMod val="60000"/>
                    <a:lumOff val="40000"/>
                  </a:schemeClr>
                </a:solidFill>
              </a:rPr>
              <a:t>зафіксовано</a:t>
            </a:r>
            <a:r>
              <a:rPr lang="ru-RU" dirty="0" smtClean="0">
                <a:solidFill>
                  <a:schemeClr val="accent5">
                    <a:lumMod val="60000"/>
                    <a:lumOff val="40000"/>
                  </a:schemeClr>
                </a:solidFill>
              </a:rPr>
              <a:t> </a:t>
            </a:r>
            <a:r>
              <a:rPr lang="ru-RU" dirty="0" err="1" smtClean="0">
                <a:solidFill>
                  <a:schemeClr val="accent5">
                    <a:lumMod val="60000"/>
                    <a:lumOff val="40000"/>
                  </a:schemeClr>
                </a:solidFill>
              </a:rPr>
              <a:t>виверження</a:t>
            </a:r>
            <a:r>
              <a:rPr lang="ru-RU" dirty="0" smtClean="0">
                <a:solidFill>
                  <a:schemeClr val="accent5">
                    <a:lumMod val="60000"/>
                    <a:lumOff val="40000"/>
                  </a:schemeClr>
                </a:solidFill>
              </a:rPr>
              <a:t> 10 </a:t>
            </a:r>
            <a:r>
              <a:rPr lang="ru-RU" dirty="0" err="1" smtClean="0">
                <a:solidFill>
                  <a:schemeClr val="accent5">
                    <a:lumMod val="60000"/>
                    <a:lumOff val="40000"/>
                  </a:schemeClr>
                </a:solidFill>
              </a:rPr>
              <a:t>вулканів</a:t>
            </a:r>
            <a:r>
              <a:rPr lang="ru-RU" dirty="0" smtClean="0">
                <a:solidFill>
                  <a:schemeClr val="accent5">
                    <a:lumMod val="60000"/>
                    <a:lumOff val="40000"/>
                  </a:schemeClr>
                </a:solidFill>
              </a:rPr>
              <a:t>. </a:t>
            </a:r>
            <a:endParaRPr lang="ru-RU" dirty="0" smtClean="0">
              <a:solidFill>
                <a:schemeClr val="accent5">
                  <a:lumMod val="60000"/>
                  <a:lumOff val="40000"/>
                </a:schemeClr>
              </a:solidFill>
            </a:endParaRPr>
          </a:p>
          <a:p>
            <a:r>
              <a:rPr lang="ru-RU" dirty="0" smtClean="0">
                <a:solidFill>
                  <a:schemeClr val="accent5">
                    <a:lumMod val="60000"/>
                    <a:lumOff val="40000"/>
                  </a:schemeClr>
                </a:solidFill>
              </a:rPr>
              <a:t> </a:t>
            </a:r>
            <a:r>
              <a:rPr lang="ru-RU" dirty="0" smtClean="0">
                <a:solidFill>
                  <a:schemeClr val="accent5">
                    <a:lumMod val="60000"/>
                    <a:lumOff val="40000"/>
                  </a:schemeClr>
                </a:solidFill>
              </a:rPr>
              <a:t>   </a:t>
            </a:r>
            <a:r>
              <a:rPr lang="ru-RU" dirty="0" err="1" smtClean="0">
                <a:solidFill>
                  <a:schemeClr val="accent5">
                    <a:lumMod val="60000"/>
                    <a:lumOff val="40000"/>
                  </a:schemeClr>
                </a:solidFill>
              </a:rPr>
              <a:t>Конфігурація</a:t>
            </a:r>
            <a:r>
              <a:rPr lang="ru-RU" dirty="0" smtClean="0">
                <a:solidFill>
                  <a:schemeClr val="accent5">
                    <a:lumMod val="60000"/>
                    <a:lumOff val="40000"/>
                  </a:schemeClr>
                </a:solidFill>
              </a:rPr>
              <a:t> </a:t>
            </a:r>
            <a:r>
              <a:rPr lang="ru-RU" dirty="0" err="1" smtClean="0">
                <a:solidFill>
                  <a:schemeClr val="accent5">
                    <a:lumMod val="60000"/>
                    <a:lumOff val="40000"/>
                  </a:schemeClr>
                </a:solidFill>
              </a:rPr>
              <a:t>вулканічного</a:t>
            </a:r>
            <a:r>
              <a:rPr lang="ru-RU" dirty="0" smtClean="0">
                <a:solidFill>
                  <a:schemeClr val="accent5">
                    <a:lumMod val="60000"/>
                    <a:lumOff val="40000"/>
                  </a:schemeClr>
                </a:solidFill>
              </a:rPr>
              <a:t> поля </a:t>
            </a:r>
            <a:r>
              <a:rPr lang="ru-RU" dirty="0" err="1" smtClean="0">
                <a:solidFill>
                  <a:schemeClr val="accent5">
                    <a:lumMod val="60000"/>
                    <a:lumOff val="40000"/>
                  </a:schemeClr>
                </a:solidFill>
              </a:rPr>
              <a:t>швидко</a:t>
            </a:r>
            <a:r>
              <a:rPr lang="ru-RU" dirty="0" smtClean="0">
                <a:solidFill>
                  <a:schemeClr val="accent5">
                    <a:lumMod val="60000"/>
                    <a:lumOff val="40000"/>
                  </a:schemeClr>
                </a:solidFill>
              </a:rPr>
              <a:t> </a:t>
            </a:r>
            <a:r>
              <a:rPr lang="ru-RU" dirty="0" err="1" smtClean="0">
                <a:solidFill>
                  <a:schemeClr val="accent5">
                    <a:lumMod val="60000"/>
                    <a:lumOff val="40000"/>
                  </a:schemeClr>
                </a:solidFill>
              </a:rPr>
              <a:t>змінюється</a:t>
            </a:r>
            <a:r>
              <a:rPr lang="ru-RU" dirty="0" smtClean="0">
                <a:solidFill>
                  <a:schemeClr val="accent5">
                    <a:lumMod val="60000"/>
                    <a:lumOff val="40000"/>
                  </a:schemeClr>
                </a:solidFill>
              </a:rPr>
              <a:t> — за 4 </a:t>
            </a:r>
            <a:r>
              <a:rPr lang="ru-RU" dirty="0" err="1" smtClean="0">
                <a:solidFill>
                  <a:schemeClr val="accent5">
                    <a:lumMod val="60000"/>
                    <a:lumOff val="40000"/>
                  </a:schemeClr>
                </a:solidFill>
              </a:rPr>
              <a:t>місяці</a:t>
            </a:r>
            <a:r>
              <a:rPr lang="ru-RU" dirty="0" smtClean="0">
                <a:solidFill>
                  <a:schemeClr val="accent5">
                    <a:lumMod val="60000"/>
                    <a:lumOff val="40000"/>
                  </a:schemeClr>
                </a:solidFill>
              </a:rPr>
              <a:t> </a:t>
            </a:r>
            <a:r>
              <a:rPr lang="ru-RU" dirty="0" err="1" smtClean="0">
                <a:solidFill>
                  <a:schemeClr val="accent5">
                    <a:lumMod val="60000"/>
                    <a:lumOff val="40000"/>
                  </a:schemeClr>
                </a:solidFill>
              </a:rPr>
              <a:t>між</a:t>
            </a:r>
            <a:r>
              <a:rPr lang="ru-RU" dirty="0" smtClean="0">
                <a:solidFill>
                  <a:schemeClr val="accent5">
                    <a:lumMod val="60000"/>
                    <a:lumOff val="40000"/>
                  </a:schemeClr>
                </a:solidFill>
              </a:rPr>
              <a:t> </a:t>
            </a:r>
            <a:r>
              <a:rPr lang="ru-RU" dirty="0" err="1" smtClean="0">
                <a:solidFill>
                  <a:schemeClr val="accent5">
                    <a:lumMod val="60000"/>
                    <a:lumOff val="40000"/>
                  </a:schemeClr>
                </a:solidFill>
              </a:rPr>
              <a:t>польотами</a:t>
            </a:r>
            <a:r>
              <a:rPr lang="ru-RU" dirty="0" smtClean="0">
                <a:solidFill>
                  <a:schemeClr val="accent5">
                    <a:lumMod val="60000"/>
                    <a:lumOff val="40000"/>
                  </a:schemeClr>
                </a:solidFill>
              </a:rPr>
              <a:t> Вояджера-1 </a:t>
            </a:r>
            <a:r>
              <a:rPr lang="ru-RU" dirty="0" err="1" smtClean="0">
                <a:solidFill>
                  <a:schemeClr val="accent5">
                    <a:lumMod val="60000"/>
                    <a:lumOff val="40000"/>
                  </a:schemeClr>
                </a:solidFill>
              </a:rPr>
              <a:t>і</a:t>
            </a:r>
            <a:r>
              <a:rPr lang="ru-RU" dirty="0" smtClean="0">
                <a:solidFill>
                  <a:schemeClr val="accent5">
                    <a:lumMod val="60000"/>
                    <a:lumOff val="40000"/>
                  </a:schemeClr>
                </a:solidFill>
              </a:rPr>
              <a:t> Вояджера-2 </a:t>
            </a:r>
            <a:r>
              <a:rPr lang="ru-RU" dirty="0" err="1" smtClean="0">
                <a:solidFill>
                  <a:schemeClr val="accent5">
                    <a:lumMod val="60000"/>
                    <a:lumOff val="40000"/>
                  </a:schemeClr>
                </a:solidFill>
              </a:rPr>
              <a:t>встигли</a:t>
            </a:r>
            <a:r>
              <a:rPr lang="ru-RU" dirty="0" smtClean="0">
                <a:solidFill>
                  <a:schemeClr val="accent5">
                    <a:lumMod val="60000"/>
                    <a:lumOff val="40000"/>
                  </a:schemeClr>
                </a:solidFill>
              </a:rPr>
              <a:t> </a:t>
            </a:r>
            <a:r>
              <a:rPr lang="ru-RU" dirty="0" err="1" smtClean="0">
                <a:solidFill>
                  <a:schemeClr val="accent5">
                    <a:lumMod val="60000"/>
                    <a:lumOff val="40000"/>
                  </a:schemeClr>
                </a:solidFill>
              </a:rPr>
              <a:t>потухнути</a:t>
            </a:r>
            <a:r>
              <a:rPr lang="ru-RU" dirty="0" smtClean="0">
                <a:solidFill>
                  <a:schemeClr val="accent5">
                    <a:lumMod val="60000"/>
                    <a:lumOff val="40000"/>
                  </a:schemeClr>
                </a:solidFill>
              </a:rPr>
              <a:t> </a:t>
            </a:r>
            <a:r>
              <a:rPr lang="ru-RU" dirty="0" err="1" smtClean="0">
                <a:solidFill>
                  <a:schemeClr val="accent5">
                    <a:lumMod val="60000"/>
                    <a:lumOff val="40000"/>
                  </a:schemeClr>
                </a:solidFill>
              </a:rPr>
              <a:t>одні</a:t>
            </a:r>
            <a:r>
              <a:rPr lang="ru-RU" dirty="0" smtClean="0">
                <a:solidFill>
                  <a:schemeClr val="accent5">
                    <a:lumMod val="60000"/>
                    <a:lumOff val="40000"/>
                  </a:schemeClr>
                </a:solidFill>
              </a:rPr>
              <a:t> </a:t>
            </a:r>
            <a:r>
              <a:rPr lang="ru-RU" dirty="0" err="1" smtClean="0">
                <a:solidFill>
                  <a:schemeClr val="accent5">
                    <a:lumMod val="60000"/>
                    <a:lumOff val="40000"/>
                  </a:schemeClr>
                </a:solidFill>
              </a:rPr>
              <a:t>вулкани</a:t>
            </a:r>
            <a:r>
              <a:rPr lang="ru-RU" dirty="0" smtClean="0">
                <a:solidFill>
                  <a:schemeClr val="accent5">
                    <a:lumMod val="60000"/>
                    <a:lumOff val="40000"/>
                  </a:schemeClr>
                </a:solidFill>
              </a:rPr>
              <a:t> </a:t>
            </a:r>
            <a:r>
              <a:rPr lang="ru-RU" dirty="0" err="1" smtClean="0">
                <a:solidFill>
                  <a:schemeClr val="accent5">
                    <a:lumMod val="60000"/>
                    <a:lumOff val="40000"/>
                  </a:schemeClr>
                </a:solidFill>
              </a:rPr>
              <a:t>і</a:t>
            </a:r>
            <a:r>
              <a:rPr lang="ru-RU" dirty="0" smtClean="0">
                <a:solidFill>
                  <a:schemeClr val="accent5">
                    <a:lumMod val="60000"/>
                    <a:lumOff val="40000"/>
                  </a:schemeClr>
                </a:solidFill>
              </a:rPr>
              <a:t> </a:t>
            </a:r>
            <a:r>
              <a:rPr lang="ru-RU" dirty="0" err="1" smtClean="0">
                <a:solidFill>
                  <a:schemeClr val="accent5">
                    <a:lumMod val="60000"/>
                    <a:lumOff val="40000"/>
                  </a:schemeClr>
                </a:solidFill>
              </a:rPr>
              <a:t>з'явитися</a:t>
            </a:r>
            <a:r>
              <a:rPr lang="ru-RU" dirty="0" smtClean="0">
                <a:solidFill>
                  <a:schemeClr val="accent5">
                    <a:lumMod val="60000"/>
                    <a:lumOff val="40000"/>
                  </a:schemeClr>
                </a:solidFill>
              </a:rPr>
              <a:t> </a:t>
            </a:r>
            <a:r>
              <a:rPr lang="ru-RU" dirty="0" err="1" smtClean="0">
                <a:solidFill>
                  <a:schemeClr val="accent5">
                    <a:lumMod val="60000"/>
                    <a:lumOff val="40000"/>
                  </a:schemeClr>
                </a:solidFill>
              </a:rPr>
              <a:t>інші</a:t>
            </a:r>
            <a:r>
              <a:rPr lang="ru-RU" dirty="0" smtClean="0">
                <a:solidFill>
                  <a:schemeClr val="accent5">
                    <a:lumMod val="60000"/>
                    <a:lumOff val="40000"/>
                  </a:schemeClr>
                </a:solidFill>
              </a:rPr>
              <a:t>. </a:t>
            </a:r>
            <a:endParaRPr lang="ru-RU" dirty="0" smtClean="0">
              <a:solidFill>
                <a:schemeClr val="accent5">
                  <a:lumMod val="60000"/>
                  <a:lumOff val="40000"/>
                </a:schemeClr>
              </a:solidFill>
            </a:endParaRPr>
          </a:p>
          <a:p>
            <a:r>
              <a:rPr lang="ru-RU" dirty="0" smtClean="0">
                <a:solidFill>
                  <a:schemeClr val="accent5">
                    <a:lumMod val="60000"/>
                    <a:lumOff val="40000"/>
                  </a:schemeClr>
                </a:solidFill>
              </a:rPr>
              <a:t> </a:t>
            </a:r>
            <a:r>
              <a:rPr lang="ru-RU" dirty="0" smtClean="0">
                <a:solidFill>
                  <a:schemeClr val="accent5">
                    <a:lumMod val="60000"/>
                    <a:lumOff val="40000"/>
                  </a:schemeClr>
                </a:solidFill>
              </a:rPr>
              <a:t>    </a:t>
            </a:r>
            <a:r>
              <a:rPr lang="ru-RU" dirty="0" err="1" smtClean="0">
                <a:solidFill>
                  <a:schemeClr val="accent5">
                    <a:lumMod val="60000"/>
                    <a:lumOff val="40000"/>
                  </a:schemeClr>
                </a:solidFill>
              </a:rPr>
              <a:t>Рельєф</a:t>
            </a:r>
            <a:r>
              <a:rPr lang="ru-RU" dirty="0" smtClean="0">
                <a:solidFill>
                  <a:schemeClr val="accent5">
                    <a:lumMod val="60000"/>
                    <a:lumOff val="40000"/>
                  </a:schemeClr>
                </a:solidFill>
              </a:rPr>
              <a:t> </a:t>
            </a:r>
            <a:r>
              <a:rPr lang="ru-RU" dirty="0" err="1" smtClean="0">
                <a:solidFill>
                  <a:schemeClr val="accent5">
                    <a:lumMod val="60000"/>
                    <a:lumOff val="40000"/>
                  </a:schemeClr>
                </a:solidFill>
              </a:rPr>
              <a:t>Іо</a:t>
            </a:r>
            <a:r>
              <a:rPr lang="ru-RU" dirty="0" smtClean="0">
                <a:solidFill>
                  <a:schemeClr val="accent5">
                    <a:lumMod val="60000"/>
                    <a:lumOff val="40000"/>
                  </a:schemeClr>
                </a:solidFill>
              </a:rPr>
              <a:t> </a:t>
            </a:r>
            <a:r>
              <a:rPr lang="ru-RU" dirty="0" err="1" smtClean="0">
                <a:solidFill>
                  <a:schemeClr val="accent5">
                    <a:lumMod val="60000"/>
                    <a:lumOff val="40000"/>
                  </a:schemeClr>
                </a:solidFill>
              </a:rPr>
              <a:t>теж</a:t>
            </a:r>
            <a:r>
              <a:rPr lang="ru-RU" dirty="0" smtClean="0">
                <a:solidFill>
                  <a:schemeClr val="accent5">
                    <a:lumMod val="60000"/>
                    <a:lumOff val="40000"/>
                  </a:schemeClr>
                </a:solidFill>
              </a:rPr>
              <a:t> </a:t>
            </a:r>
            <a:r>
              <a:rPr lang="ru-RU" dirty="0" err="1" smtClean="0">
                <a:solidFill>
                  <a:schemeClr val="accent5">
                    <a:lumMod val="60000"/>
                    <a:lumOff val="40000"/>
                  </a:schemeClr>
                </a:solidFill>
              </a:rPr>
              <a:t>швидко</a:t>
            </a:r>
            <a:r>
              <a:rPr lang="ru-RU" dirty="0" smtClean="0">
                <a:solidFill>
                  <a:schemeClr val="accent5">
                    <a:lumMod val="60000"/>
                    <a:lumOff val="40000"/>
                  </a:schemeClr>
                </a:solidFill>
              </a:rPr>
              <a:t> </a:t>
            </a:r>
            <a:r>
              <a:rPr lang="ru-RU" dirty="0" err="1" smtClean="0">
                <a:solidFill>
                  <a:schemeClr val="accent5">
                    <a:lumMod val="60000"/>
                    <a:lumOff val="40000"/>
                  </a:schemeClr>
                </a:solidFill>
              </a:rPr>
              <a:t>змінюється</a:t>
            </a:r>
            <a:r>
              <a:rPr lang="ru-RU" dirty="0" smtClean="0">
                <a:solidFill>
                  <a:schemeClr val="accent5">
                    <a:lumMod val="60000"/>
                    <a:lumOff val="40000"/>
                  </a:schemeClr>
                </a:solidFill>
              </a:rPr>
              <a:t> — </a:t>
            </a:r>
            <a:r>
              <a:rPr lang="ru-RU" dirty="0" err="1" smtClean="0">
                <a:solidFill>
                  <a:schemeClr val="accent5">
                    <a:lumMod val="60000"/>
                    <a:lumOff val="40000"/>
                  </a:schemeClr>
                </a:solidFill>
              </a:rPr>
              <a:t>повністю</a:t>
            </a:r>
            <a:r>
              <a:rPr lang="ru-RU" dirty="0" smtClean="0">
                <a:solidFill>
                  <a:schemeClr val="accent5">
                    <a:lumMod val="60000"/>
                    <a:lumOff val="40000"/>
                  </a:schemeClr>
                </a:solidFill>
              </a:rPr>
              <a:t> за </a:t>
            </a:r>
            <a:r>
              <a:rPr lang="ru-RU" dirty="0" err="1" smtClean="0">
                <a:solidFill>
                  <a:schemeClr val="accent5">
                    <a:lumMod val="60000"/>
                    <a:lumOff val="40000"/>
                  </a:schemeClr>
                </a:solidFill>
              </a:rPr>
              <a:t>декілька</a:t>
            </a:r>
            <a:r>
              <a:rPr lang="ru-RU" dirty="0" smtClean="0">
                <a:solidFill>
                  <a:schemeClr val="accent5">
                    <a:lumMod val="60000"/>
                    <a:lumOff val="40000"/>
                  </a:schemeClr>
                </a:solidFill>
              </a:rPr>
              <a:t> </a:t>
            </a:r>
            <a:r>
              <a:rPr lang="ru-RU" dirty="0" err="1" smtClean="0">
                <a:solidFill>
                  <a:schemeClr val="accent5">
                    <a:lumMod val="60000"/>
                    <a:lumOff val="40000"/>
                  </a:schemeClr>
                </a:solidFill>
              </a:rPr>
              <a:t>сотень</a:t>
            </a:r>
            <a:r>
              <a:rPr lang="ru-RU" dirty="0" smtClean="0">
                <a:solidFill>
                  <a:schemeClr val="accent5">
                    <a:lumMod val="60000"/>
                    <a:lumOff val="40000"/>
                  </a:schemeClr>
                </a:solidFill>
              </a:rPr>
              <a:t> </a:t>
            </a:r>
            <a:r>
              <a:rPr lang="ru-RU" dirty="0" err="1" smtClean="0">
                <a:solidFill>
                  <a:schemeClr val="accent5">
                    <a:lumMod val="60000"/>
                    <a:lumOff val="40000"/>
                  </a:schemeClr>
                </a:solidFill>
              </a:rPr>
              <a:t>років</a:t>
            </a:r>
            <a:r>
              <a:rPr lang="ru-RU" dirty="0" smtClean="0">
                <a:solidFill>
                  <a:schemeClr val="accent5">
                    <a:lumMod val="60000"/>
                    <a:lumOff val="40000"/>
                  </a:schemeClr>
                </a:solidFill>
              </a:rPr>
              <a:t>. </a:t>
            </a:r>
            <a:endParaRPr lang="ru-RU" dirty="0" smtClean="0">
              <a:solidFill>
                <a:schemeClr val="accent5">
                  <a:lumMod val="60000"/>
                  <a:lumOff val="40000"/>
                </a:schemeClr>
              </a:solidFill>
            </a:endParaRPr>
          </a:p>
          <a:p>
            <a:r>
              <a:rPr lang="ru-RU" dirty="0" smtClean="0">
                <a:solidFill>
                  <a:schemeClr val="accent5">
                    <a:lumMod val="60000"/>
                    <a:lumOff val="40000"/>
                  </a:schemeClr>
                </a:solidFill>
              </a:rPr>
              <a:t> </a:t>
            </a:r>
            <a:r>
              <a:rPr lang="ru-RU" dirty="0" smtClean="0">
                <a:solidFill>
                  <a:schemeClr val="accent5">
                    <a:lumMod val="60000"/>
                    <a:lumOff val="40000"/>
                  </a:schemeClr>
                </a:solidFill>
              </a:rPr>
              <a:t>    </a:t>
            </a:r>
            <a:r>
              <a:rPr lang="ru-RU" dirty="0" err="1" smtClean="0">
                <a:solidFill>
                  <a:schemeClr val="accent5">
                    <a:lumMod val="60000"/>
                    <a:lumOff val="40000"/>
                  </a:schemeClr>
                </a:solidFill>
              </a:rPr>
              <a:t>Найбільші</a:t>
            </a:r>
            <a:r>
              <a:rPr lang="ru-RU" dirty="0" smtClean="0">
                <a:solidFill>
                  <a:schemeClr val="accent5">
                    <a:lumMod val="60000"/>
                    <a:lumOff val="40000"/>
                  </a:schemeClr>
                </a:solidFill>
              </a:rPr>
              <a:t> </a:t>
            </a:r>
            <a:r>
              <a:rPr lang="ru-RU" dirty="0" err="1" smtClean="0">
                <a:solidFill>
                  <a:schemeClr val="accent5">
                    <a:lumMod val="60000"/>
                    <a:lumOff val="40000"/>
                  </a:schemeClr>
                </a:solidFill>
              </a:rPr>
              <a:t>виверження</a:t>
            </a:r>
            <a:r>
              <a:rPr lang="ru-RU" dirty="0" smtClean="0">
                <a:solidFill>
                  <a:schemeClr val="accent5">
                    <a:lumMod val="60000"/>
                    <a:lumOff val="40000"/>
                  </a:schemeClr>
                </a:solidFill>
              </a:rPr>
              <a:t> </a:t>
            </a:r>
            <a:r>
              <a:rPr lang="ru-RU" dirty="0" err="1" smtClean="0">
                <a:solidFill>
                  <a:schemeClr val="accent5">
                    <a:lumMod val="60000"/>
                    <a:lumOff val="40000"/>
                  </a:schemeClr>
                </a:solidFill>
              </a:rPr>
              <a:t>вулканів</a:t>
            </a:r>
            <a:r>
              <a:rPr lang="ru-RU" dirty="0" smtClean="0">
                <a:solidFill>
                  <a:schemeClr val="accent5">
                    <a:lumMod val="60000"/>
                    <a:lumOff val="40000"/>
                  </a:schemeClr>
                </a:solidFill>
              </a:rPr>
              <a:t> </a:t>
            </a:r>
            <a:r>
              <a:rPr lang="ru-RU" dirty="0" err="1" smtClean="0">
                <a:solidFill>
                  <a:schemeClr val="accent5">
                    <a:lumMod val="60000"/>
                    <a:lumOff val="40000"/>
                  </a:schemeClr>
                </a:solidFill>
              </a:rPr>
              <a:t>виносять</a:t>
            </a:r>
            <a:r>
              <a:rPr lang="ru-RU" dirty="0" smtClean="0">
                <a:solidFill>
                  <a:schemeClr val="accent5">
                    <a:lumMod val="60000"/>
                    <a:lumOff val="40000"/>
                  </a:schemeClr>
                </a:solidFill>
              </a:rPr>
              <a:t> </a:t>
            </a:r>
            <a:r>
              <a:rPr lang="ru-RU" dirty="0" err="1" smtClean="0">
                <a:solidFill>
                  <a:schemeClr val="accent5">
                    <a:lumMod val="60000"/>
                    <a:lumOff val="40000"/>
                  </a:schemeClr>
                </a:solidFill>
              </a:rPr>
              <a:t>речовину</a:t>
            </a:r>
            <a:r>
              <a:rPr lang="ru-RU" dirty="0" smtClean="0">
                <a:solidFill>
                  <a:schemeClr val="accent5">
                    <a:lumMod val="60000"/>
                    <a:lumOff val="40000"/>
                  </a:schemeClr>
                </a:solidFill>
              </a:rPr>
              <a:t> </a:t>
            </a:r>
            <a:r>
              <a:rPr lang="ru-RU" dirty="0" err="1" smtClean="0">
                <a:solidFill>
                  <a:schemeClr val="accent5">
                    <a:lumMod val="60000"/>
                    <a:lumOff val="40000"/>
                  </a:schemeClr>
                </a:solidFill>
              </a:rPr>
              <a:t>зі</a:t>
            </a:r>
            <a:r>
              <a:rPr lang="ru-RU" dirty="0" smtClean="0">
                <a:solidFill>
                  <a:schemeClr val="accent5">
                    <a:lumMod val="60000"/>
                    <a:lumOff val="40000"/>
                  </a:schemeClr>
                </a:solidFill>
              </a:rPr>
              <a:t> </a:t>
            </a:r>
            <a:r>
              <a:rPr lang="ru-RU" dirty="0" err="1" smtClean="0">
                <a:solidFill>
                  <a:schemeClr val="accent5">
                    <a:lumMod val="60000"/>
                    <a:lumOff val="40000"/>
                  </a:schemeClr>
                </a:solidFill>
              </a:rPr>
              <a:t>швидкістю</a:t>
            </a:r>
            <a:r>
              <a:rPr lang="ru-RU" dirty="0" smtClean="0">
                <a:solidFill>
                  <a:schemeClr val="accent5">
                    <a:lumMod val="60000"/>
                    <a:lumOff val="40000"/>
                  </a:schemeClr>
                </a:solidFill>
              </a:rPr>
              <a:t> 1 км/с на </a:t>
            </a:r>
            <a:r>
              <a:rPr lang="ru-RU" dirty="0" err="1" smtClean="0">
                <a:solidFill>
                  <a:schemeClr val="accent5">
                    <a:lumMod val="60000"/>
                    <a:lumOff val="40000"/>
                  </a:schemeClr>
                </a:solidFill>
              </a:rPr>
              <a:t>висоту</a:t>
            </a:r>
            <a:r>
              <a:rPr lang="ru-RU" dirty="0" smtClean="0">
                <a:solidFill>
                  <a:schemeClr val="accent5">
                    <a:lumMod val="60000"/>
                    <a:lumOff val="40000"/>
                  </a:schemeClr>
                </a:solidFill>
              </a:rPr>
              <a:t> </a:t>
            </a:r>
            <a:r>
              <a:rPr lang="ru-RU" dirty="0" err="1" smtClean="0">
                <a:solidFill>
                  <a:schemeClr val="accent5">
                    <a:lumMod val="60000"/>
                    <a:lumOff val="40000"/>
                  </a:schemeClr>
                </a:solidFill>
              </a:rPr>
              <a:t>близько</a:t>
            </a:r>
            <a:r>
              <a:rPr lang="ru-RU" dirty="0" smtClean="0">
                <a:solidFill>
                  <a:schemeClr val="accent5">
                    <a:lumMod val="60000"/>
                    <a:lumOff val="40000"/>
                  </a:schemeClr>
                </a:solidFill>
              </a:rPr>
              <a:t> 300 км. </a:t>
            </a:r>
            <a:r>
              <a:rPr lang="ru-RU" dirty="0" smtClean="0">
                <a:solidFill>
                  <a:schemeClr val="accent5">
                    <a:lumMod val="60000"/>
                    <a:lumOff val="40000"/>
                  </a:schemeClr>
                </a:solidFill>
              </a:rPr>
              <a:t>                                                                                                                         Жерла </a:t>
            </a:r>
            <a:r>
              <a:rPr lang="ru-RU" dirty="0" err="1" smtClean="0">
                <a:solidFill>
                  <a:schemeClr val="accent5">
                    <a:lumMod val="60000"/>
                    <a:lumOff val="40000"/>
                  </a:schemeClr>
                </a:solidFill>
              </a:rPr>
              <a:t>багатьох</a:t>
            </a:r>
            <a:r>
              <a:rPr lang="ru-RU" dirty="0" smtClean="0">
                <a:solidFill>
                  <a:schemeClr val="accent5">
                    <a:lumMod val="60000"/>
                    <a:lumOff val="40000"/>
                  </a:schemeClr>
                </a:solidFill>
              </a:rPr>
              <a:t> </a:t>
            </a:r>
            <a:r>
              <a:rPr lang="ru-RU" dirty="0" err="1" smtClean="0">
                <a:solidFill>
                  <a:schemeClr val="accent5">
                    <a:lumMod val="60000"/>
                    <a:lumOff val="40000"/>
                  </a:schemeClr>
                </a:solidFill>
              </a:rPr>
              <a:t>вулканів</a:t>
            </a:r>
            <a:r>
              <a:rPr lang="ru-RU" dirty="0" smtClean="0">
                <a:solidFill>
                  <a:schemeClr val="accent5">
                    <a:lumMod val="60000"/>
                    <a:lumOff val="40000"/>
                  </a:schemeClr>
                </a:solidFill>
              </a:rPr>
              <a:t> </a:t>
            </a:r>
            <a:r>
              <a:rPr lang="ru-RU" dirty="0" err="1" smtClean="0">
                <a:solidFill>
                  <a:schemeClr val="accent5">
                    <a:lumMod val="60000"/>
                    <a:lumOff val="40000"/>
                  </a:schemeClr>
                </a:solidFill>
              </a:rPr>
              <a:t>мають</a:t>
            </a:r>
            <a:r>
              <a:rPr lang="ru-RU" dirty="0" smtClean="0">
                <a:solidFill>
                  <a:schemeClr val="accent5">
                    <a:lumMod val="60000"/>
                    <a:lumOff val="40000"/>
                  </a:schemeClr>
                </a:solidFill>
              </a:rPr>
              <a:t> </a:t>
            </a:r>
            <a:r>
              <a:rPr lang="ru-RU" dirty="0" err="1" smtClean="0">
                <a:solidFill>
                  <a:schemeClr val="accent5">
                    <a:lumMod val="60000"/>
                    <a:lumOff val="40000"/>
                  </a:schemeClr>
                </a:solidFill>
              </a:rPr>
              <a:t>гігантські</a:t>
            </a:r>
            <a:r>
              <a:rPr lang="ru-RU" dirty="0" smtClean="0">
                <a:solidFill>
                  <a:schemeClr val="accent5">
                    <a:lumMod val="60000"/>
                    <a:lumOff val="40000"/>
                  </a:schemeClr>
                </a:solidFill>
              </a:rPr>
              <a:t> </a:t>
            </a:r>
            <a:r>
              <a:rPr lang="ru-RU" dirty="0" err="1" smtClean="0">
                <a:solidFill>
                  <a:schemeClr val="accent5">
                    <a:lumMod val="60000"/>
                    <a:lumOff val="40000"/>
                  </a:schemeClr>
                </a:solidFill>
              </a:rPr>
              <a:t>розміри</a:t>
            </a:r>
            <a:r>
              <a:rPr lang="ru-RU" dirty="0" smtClean="0">
                <a:solidFill>
                  <a:schemeClr val="accent5">
                    <a:lumMod val="60000"/>
                    <a:lumOff val="40000"/>
                  </a:schemeClr>
                </a:solidFill>
              </a:rPr>
              <a:t>.</a:t>
            </a:r>
            <a:endParaRPr lang="ru-RU" dirty="0">
              <a:solidFill>
                <a:schemeClr val="accent5">
                  <a:lumMod val="60000"/>
                  <a:lumOff val="40000"/>
                </a:schemeClr>
              </a:solidFill>
            </a:endParaRPr>
          </a:p>
        </p:txBody>
      </p:sp>
    </p:spTree>
  </p:cSld>
  <p:clrMapOvr>
    <a:masterClrMapping/>
  </p:clrMapOvr>
  <p:transition advTm="7703">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www.sai.msu.su/ng/solar/jupiter/jup_sat/io/io-volc3.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0" name="AutoShape 4" descr="http://www.sai.msu.su/ng/solar/jupiter/jup_sat/io/io-volc3.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2" name="AutoShape 6" descr="http://www.sai.msu.su/ng/solar/jupiter/jup_sat/io/io-volc3.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44" name="Picture 8" descr="http://www.sai.msu.su/ng/solar/jupiter/jup_sat/io/io-volc3.gif"/>
          <p:cNvPicPr>
            <a:picLocks noChangeAspect="1" noChangeArrowheads="1"/>
          </p:cNvPicPr>
          <p:nvPr/>
        </p:nvPicPr>
        <p:blipFill>
          <a:blip r:embed="rId2"/>
          <a:srcRect/>
          <a:stretch>
            <a:fillRect/>
          </a:stretch>
        </p:blipFill>
        <p:spPr bwMode="auto">
          <a:xfrm>
            <a:off x="6000760" y="642918"/>
            <a:ext cx="2643205" cy="5065147"/>
          </a:xfrm>
          <a:prstGeom prst="rect">
            <a:avLst/>
          </a:prstGeom>
          <a:ln>
            <a:noFill/>
          </a:ln>
          <a:effectLst>
            <a:softEdge rad="112500"/>
          </a:effectLst>
        </p:spPr>
      </p:pic>
      <p:pic>
        <p:nvPicPr>
          <p:cNvPr id="14346" name="Picture 10" descr="http://technologynews.com.ua/resource/olymons-450x359.jpg"/>
          <p:cNvPicPr>
            <a:picLocks noChangeAspect="1" noChangeArrowheads="1"/>
          </p:cNvPicPr>
          <p:nvPr/>
        </p:nvPicPr>
        <p:blipFill>
          <a:blip r:embed="rId3"/>
          <a:srcRect/>
          <a:stretch>
            <a:fillRect/>
          </a:stretch>
        </p:blipFill>
        <p:spPr bwMode="auto">
          <a:xfrm>
            <a:off x="1785918" y="3786190"/>
            <a:ext cx="3313211" cy="2643206"/>
          </a:xfrm>
          <a:prstGeom prst="rect">
            <a:avLst/>
          </a:prstGeom>
          <a:ln>
            <a:noFill/>
          </a:ln>
          <a:effectLst>
            <a:softEdge rad="112500"/>
          </a:effectLst>
        </p:spPr>
      </p:pic>
      <p:pic>
        <p:nvPicPr>
          <p:cNvPr id="14348" name="Picture 12" descr="http://kosmologia.ucoz.ru/image80.jpg"/>
          <p:cNvPicPr>
            <a:picLocks noChangeAspect="1" noChangeArrowheads="1"/>
          </p:cNvPicPr>
          <p:nvPr/>
        </p:nvPicPr>
        <p:blipFill>
          <a:blip r:embed="rId4"/>
          <a:srcRect/>
          <a:stretch>
            <a:fillRect/>
          </a:stretch>
        </p:blipFill>
        <p:spPr bwMode="auto">
          <a:xfrm>
            <a:off x="928662" y="428604"/>
            <a:ext cx="3429000" cy="2667000"/>
          </a:xfrm>
          <a:prstGeom prst="rect">
            <a:avLst/>
          </a:prstGeom>
          <a:ln>
            <a:noFill/>
          </a:ln>
          <a:effectLst>
            <a:softEdge rad="112500"/>
          </a:effectLst>
        </p:spPr>
      </p:pic>
    </p:spTree>
  </p:cSld>
  <p:clrMapOvr>
    <a:masterClrMapping/>
  </p:clrMapOvr>
  <p:transition advTm="10797">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57290" y="571480"/>
            <a:ext cx="6964224" cy="1323439"/>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ru-RU" sz="4000" b="1" dirty="0" smtClean="0">
                <a:ln/>
                <a:solidFill>
                  <a:schemeClr val="accent5"/>
                </a:solidFill>
              </a:rPr>
              <a:t>Чудо </a:t>
            </a:r>
            <a:r>
              <a:rPr lang="ru-RU" sz="4000" b="1" dirty="0" err="1" smtClean="0">
                <a:ln/>
                <a:solidFill>
                  <a:schemeClr val="accent5"/>
                </a:solidFill>
              </a:rPr>
              <a:t>четверте</a:t>
            </a:r>
            <a:r>
              <a:rPr lang="ru-RU" sz="4000" b="1" dirty="0" smtClean="0">
                <a:ln/>
                <a:solidFill>
                  <a:schemeClr val="accent5"/>
                </a:solidFill>
              </a:rPr>
              <a:t>: </a:t>
            </a:r>
            <a:r>
              <a:rPr sz="4000" b="1" smtClean="0">
                <a:ln/>
                <a:solidFill>
                  <a:schemeClr val="accent5"/>
                </a:solidFill>
              </a:rPr>
              <a:t>К</a:t>
            </a:r>
            <a:r>
              <a:rPr lang="uk-UA" sz="4000" b="1" dirty="0" err="1" smtClean="0">
                <a:ln/>
                <a:solidFill>
                  <a:schemeClr val="accent5"/>
                </a:solidFill>
              </a:rPr>
              <a:t>ільця</a:t>
            </a:r>
            <a:r>
              <a:rPr sz="4000" b="1" smtClean="0">
                <a:ln/>
                <a:solidFill>
                  <a:schemeClr val="accent5"/>
                </a:solidFill>
              </a:rPr>
              <a:t> </a:t>
            </a:r>
            <a:r>
              <a:rPr sz="4000" b="1" smtClean="0">
                <a:ln/>
                <a:solidFill>
                  <a:schemeClr val="accent5"/>
                </a:solidFill>
              </a:rPr>
              <a:t>Сатурна</a:t>
            </a:r>
            <a:endParaRPr lang="ru-RU" sz="4000" b="1" dirty="0">
              <a:ln/>
              <a:solidFill>
                <a:schemeClr val="accent5"/>
              </a:solidFill>
            </a:endParaRPr>
          </a:p>
        </p:txBody>
      </p:sp>
      <p:sp>
        <p:nvSpPr>
          <p:cNvPr id="10" name="TextBox 9"/>
          <p:cNvSpPr txBox="1"/>
          <p:nvPr/>
        </p:nvSpPr>
        <p:spPr>
          <a:xfrm>
            <a:off x="714348" y="1928802"/>
            <a:ext cx="3714776" cy="369332"/>
          </a:xfrm>
          <a:prstGeom prst="rect">
            <a:avLst/>
          </a:prstGeom>
          <a:noFill/>
        </p:spPr>
        <p:txBody>
          <a:bodyPr wrap="square" rtlCol="0">
            <a:spAutoFit/>
          </a:bodyPr>
          <a:lstStyle/>
          <a:p>
            <a:r>
              <a:rPr lang="ru-RU" b="1" dirty="0" smtClean="0">
                <a:solidFill>
                  <a:schemeClr val="accent5">
                    <a:lumMod val="60000"/>
                    <a:lumOff val="40000"/>
                  </a:schemeClr>
                </a:solidFill>
              </a:rPr>
              <a:t> </a:t>
            </a:r>
            <a:endParaRPr lang="ru-RU" dirty="0">
              <a:solidFill>
                <a:schemeClr val="accent5">
                  <a:lumMod val="60000"/>
                  <a:lumOff val="40000"/>
                </a:schemeClr>
              </a:solidFill>
            </a:endParaRPr>
          </a:p>
        </p:txBody>
      </p:sp>
      <p:pic>
        <p:nvPicPr>
          <p:cNvPr id="12294" name="Picture 6" descr="http://starclust.ru/wp-content/uploads/2013/05/saturn-rings-scheme.gif"/>
          <p:cNvPicPr>
            <a:picLocks noChangeAspect="1" noChangeArrowheads="1"/>
          </p:cNvPicPr>
          <p:nvPr/>
        </p:nvPicPr>
        <p:blipFill>
          <a:blip r:embed="rId2"/>
          <a:srcRect/>
          <a:stretch>
            <a:fillRect/>
          </a:stretch>
        </p:blipFill>
        <p:spPr bwMode="auto">
          <a:xfrm>
            <a:off x="4500562" y="2143116"/>
            <a:ext cx="4343400" cy="2667000"/>
          </a:xfrm>
          <a:prstGeom prst="rect">
            <a:avLst/>
          </a:prstGeom>
          <a:noFill/>
        </p:spPr>
      </p:pic>
      <p:sp>
        <p:nvSpPr>
          <p:cNvPr id="12" name="TextBox 11"/>
          <p:cNvSpPr txBox="1"/>
          <p:nvPr/>
        </p:nvSpPr>
        <p:spPr>
          <a:xfrm>
            <a:off x="428596" y="1643050"/>
            <a:ext cx="3714776" cy="5355312"/>
          </a:xfrm>
          <a:prstGeom prst="rect">
            <a:avLst/>
          </a:prstGeom>
          <a:noFill/>
        </p:spPr>
        <p:txBody>
          <a:bodyPr wrap="square" rtlCol="0">
            <a:spAutoFit/>
          </a:bodyPr>
          <a:lstStyle/>
          <a:p>
            <a:r>
              <a:rPr lang="ru-RU" b="1" dirty="0" smtClean="0">
                <a:solidFill>
                  <a:schemeClr val="accent5">
                    <a:lumMod val="60000"/>
                    <a:lumOff val="40000"/>
                  </a:schemeClr>
                </a:solidFill>
              </a:rPr>
              <a:t>     Структура </a:t>
            </a:r>
            <a:r>
              <a:rPr lang="ru-RU" b="1" dirty="0" err="1" smtClean="0">
                <a:solidFill>
                  <a:schemeClr val="accent5">
                    <a:lumMod val="60000"/>
                    <a:lumOff val="40000"/>
                  </a:schemeClr>
                </a:solidFill>
              </a:rPr>
              <a:t>кілець</a:t>
            </a:r>
            <a:r>
              <a:rPr lang="ru-RU" b="1" dirty="0" smtClean="0">
                <a:solidFill>
                  <a:schemeClr val="accent5">
                    <a:lumMod val="60000"/>
                    <a:lumOff val="40000"/>
                  </a:schemeClr>
                </a:solidFill>
              </a:rPr>
              <a:t> Сатурна </a:t>
            </a:r>
            <a:r>
              <a:rPr lang="ru-RU" b="1" dirty="0" err="1" smtClean="0">
                <a:solidFill>
                  <a:schemeClr val="accent5">
                    <a:lumMod val="60000"/>
                    <a:lumOff val="40000"/>
                  </a:schemeClr>
                </a:solidFill>
              </a:rPr>
              <a:t>виглядає</a:t>
            </a:r>
            <a:r>
              <a:rPr lang="ru-RU" b="1" dirty="0" smtClean="0">
                <a:solidFill>
                  <a:schemeClr val="accent5">
                    <a:lumMod val="60000"/>
                    <a:lumOff val="40000"/>
                  </a:schemeClr>
                </a:solidFill>
              </a:rPr>
              <a:t> так – </a:t>
            </a:r>
            <a:r>
              <a:rPr lang="ru-RU" b="1" dirty="0" err="1" smtClean="0">
                <a:solidFill>
                  <a:schemeClr val="accent5">
                    <a:lumMod val="60000"/>
                    <a:lumOff val="40000"/>
                  </a:schemeClr>
                </a:solidFill>
              </a:rPr>
              <a:t>є</a:t>
            </a:r>
            <a:r>
              <a:rPr lang="ru-RU" b="1" dirty="0" smtClean="0">
                <a:solidFill>
                  <a:schemeClr val="accent5">
                    <a:lumMod val="60000"/>
                    <a:lumOff val="40000"/>
                  </a:schemeClr>
                </a:solidFill>
              </a:rPr>
              <a:t> три широких </a:t>
            </a:r>
            <a:r>
              <a:rPr lang="ru-RU" b="1" dirty="0" err="1" smtClean="0">
                <a:solidFill>
                  <a:schemeClr val="accent5">
                    <a:lumMod val="60000"/>
                    <a:lumOff val="40000"/>
                  </a:schemeClr>
                </a:solidFill>
              </a:rPr>
              <a:t>кільця</a:t>
            </a:r>
            <a:r>
              <a:rPr lang="ru-RU" b="1" dirty="0" smtClean="0">
                <a:solidFill>
                  <a:schemeClr val="accent5">
                    <a:lumMod val="60000"/>
                    <a:lumOff val="40000"/>
                  </a:schemeClr>
                </a:solidFill>
              </a:rPr>
              <a:t> – </a:t>
            </a:r>
            <a:r>
              <a:rPr lang="en-US" b="1" dirty="0" smtClean="0">
                <a:solidFill>
                  <a:schemeClr val="accent5">
                    <a:lumMod val="60000"/>
                    <a:lumOff val="40000"/>
                  </a:schemeClr>
                </a:solidFill>
              </a:rPr>
              <a:t>A, B </a:t>
            </a:r>
            <a:r>
              <a:rPr lang="ru-RU" b="1" dirty="0" err="1" smtClean="0">
                <a:solidFill>
                  <a:schemeClr val="accent5">
                    <a:lumMod val="60000"/>
                    <a:lumOff val="40000"/>
                  </a:schemeClr>
                </a:solidFill>
              </a:rPr>
              <a:t>і</a:t>
            </a:r>
            <a:r>
              <a:rPr lang="ru-RU" b="1" dirty="0" smtClean="0">
                <a:solidFill>
                  <a:schemeClr val="accent5">
                    <a:lumMod val="60000"/>
                    <a:lumOff val="40000"/>
                  </a:schemeClr>
                </a:solidFill>
              </a:rPr>
              <a:t> </a:t>
            </a:r>
            <a:r>
              <a:rPr lang="en-US" b="1" dirty="0" smtClean="0">
                <a:solidFill>
                  <a:schemeClr val="accent5">
                    <a:lumMod val="60000"/>
                    <a:lumOff val="40000"/>
                  </a:schemeClr>
                </a:solidFill>
              </a:rPr>
              <a:t>C. </a:t>
            </a:r>
            <a:endParaRPr lang="uk-UA" b="1" dirty="0" smtClean="0">
              <a:solidFill>
                <a:schemeClr val="accent5">
                  <a:lumMod val="60000"/>
                  <a:lumOff val="40000"/>
                </a:schemeClr>
              </a:solidFill>
            </a:endParaRPr>
          </a:p>
          <a:p>
            <a:r>
              <a:rPr lang="uk-UA" b="1" dirty="0" smtClean="0">
                <a:solidFill>
                  <a:schemeClr val="accent5">
                    <a:lumMod val="60000"/>
                    <a:lumOff val="40000"/>
                  </a:schemeClr>
                </a:solidFill>
              </a:rPr>
              <a:t> </a:t>
            </a:r>
            <a:r>
              <a:rPr lang="uk-UA" b="1" dirty="0" smtClean="0">
                <a:solidFill>
                  <a:schemeClr val="accent5">
                    <a:lumMod val="60000"/>
                    <a:lumOff val="40000"/>
                  </a:schemeClr>
                </a:solidFill>
              </a:rPr>
              <a:t>  </a:t>
            </a:r>
            <a:r>
              <a:rPr lang="ru-RU" b="1" dirty="0" err="1" smtClean="0">
                <a:solidFill>
                  <a:schemeClr val="accent5">
                    <a:lumMod val="60000"/>
                    <a:lumOff val="40000"/>
                  </a:schemeClr>
                </a:solidFill>
              </a:rPr>
              <a:t>Ці</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кільця</a:t>
            </a:r>
            <a:r>
              <a:rPr lang="ru-RU" b="1" dirty="0" smtClean="0">
                <a:solidFill>
                  <a:schemeClr val="accent5">
                    <a:lumMod val="60000"/>
                    <a:lumOff val="40000"/>
                  </a:schemeClr>
                </a:solidFill>
              </a:rPr>
              <a:t> видно в телескоп, а </a:t>
            </a:r>
            <a:r>
              <a:rPr lang="ru-RU" b="1" dirty="0" err="1" smtClean="0">
                <a:solidFill>
                  <a:schemeClr val="accent5">
                    <a:lumMod val="60000"/>
                    <a:lumOff val="40000"/>
                  </a:schemeClr>
                </a:solidFill>
              </a:rPr>
              <a:t>між</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кільцями</a:t>
            </a:r>
            <a:r>
              <a:rPr lang="ru-RU" b="1" dirty="0" smtClean="0">
                <a:solidFill>
                  <a:schemeClr val="accent5">
                    <a:lumMod val="60000"/>
                    <a:lumOff val="40000"/>
                  </a:schemeClr>
                </a:solidFill>
              </a:rPr>
              <a:t> </a:t>
            </a:r>
            <a:r>
              <a:rPr lang="en-US" b="1" dirty="0" smtClean="0">
                <a:solidFill>
                  <a:schemeClr val="accent5">
                    <a:lumMod val="60000"/>
                    <a:lumOff val="40000"/>
                  </a:schemeClr>
                </a:solidFill>
              </a:rPr>
              <a:t>A </a:t>
            </a:r>
            <a:r>
              <a:rPr lang="ru-RU" b="1" dirty="0" err="1" smtClean="0">
                <a:solidFill>
                  <a:schemeClr val="accent5">
                    <a:lumMod val="60000"/>
                    <a:lumOff val="40000"/>
                  </a:schemeClr>
                </a:solidFill>
              </a:rPr>
              <a:t>і</a:t>
            </a:r>
            <a:r>
              <a:rPr lang="ru-RU" b="1" dirty="0" smtClean="0">
                <a:solidFill>
                  <a:schemeClr val="accent5">
                    <a:lumMod val="60000"/>
                    <a:lumOff val="40000"/>
                  </a:schemeClr>
                </a:solidFill>
              </a:rPr>
              <a:t> </a:t>
            </a:r>
            <a:r>
              <a:rPr lang="en-US" b="1" dirty="0" smtClean="0">
                <a:solidFill>
                  <a:schemeClr val="accent5">
                    <a:lumMod val="60000"/>
                    <a:lumOff val="40000"/>
                  </a:schemeClr>
                </a:solidFill>
              </a:rPr>
              <a:t>B </a:t>
            </a:r>
            <a:r>
              <a:rPr lang="ru-RU" b="1" dirty="0" err="1" smtClean="0">
                <a:solidFill>
                  <a:schemeClr val="accent5">
                    <a:lumMod val="60000"/>
                    <a:lumOff val="40000"/>
                  </a:schemeClr>
                </a:solidFill>
              </a:rPr>
              <a:t>можна</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розрізнити</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щілину</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Кассін</a:t>
            </a:r>
            <a:r>
              <a:rPr lang="ru-RU" b="1" dirty="0" smtClean="0">
                <a:solidFill>
                  <a:schemeClr val="accent5">
                    <a:lumMod val="60000"/>
                    <a:lumOff val="40000"/>
                  </a:schemeClr>
                </a:solidFill>
              </a:rPr>
              <a:t>.</a:t>
            </a:r>
          </a:p>
          <a:p>
            <a:r>
              <a:rPr lang="ru-RU" b="1" dirty="0" smtClean="0">
                <a:solidFill>
                  <a:schemeClr val="accent5">
                    <a:lumMod val="60000"/>
                    <a:lumOff val="40000"/>
                  </a:schemeClr>
                </a:solidFill>
              </a:rPr>
              <a:t> </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Хоча</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ця</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щілина</a:t>
            </a:r>
            <a:r>
              <a:rPr lang="ru-RU" b="1" dirty="0" smtClean="0">
                <a:solidFill>
                  <a:schemeClr val="accent5">
                    <a:lumMod val="60000"/>
                    <a:lumOff val="40000"/>
                  </a:schemeClr>
                </a:solidFill>
              </a:rPr>
              <a:t> не </a:t>
            </a:r>
            <a:r>
              <a:rPr lang="ru-RU" b="1" dirty="0" err="1" smtClean="0">
                <a:solidFill>
                  <a:schemeClr val="accent5">
                    <a:lumMod val="60000"/>
                    <a:lumOff val="40000"/>
                  </a:schemeClr>
                </a:solidFill>
              </a:rPr>
              <a:t>єдина</a:t>
            </a:r>
            <a:r>
              <a:rPr lang="ru-RU" b="1" dirty="0" smtClean="0">
                <a:solidFill>
                  <a:schemeClr val="accent5">
                    <a:lumMod val="60000"/>
                    <a:lumOff val="40000"/>
                  </a:schemeClr>
                </a:solidFill>
              </a:rPr>
              <a:t> – </a:t>
            </a:r>
            <a:r>
              <a:rPr lang="ru-RU" b="1" dirty="0" err="1" smtClean="0">
                <a:solidFill>
                  <a:schemeClr val="accent5">
                    <a:lumMod val="60000"/>
                    <a:lumOff val="40000"/>
                  </a:schemeClr>
                </a:solidFill>
              </a:rPr>
              <a:t>є</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і</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більш</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дрібні</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але</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їх</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побачити</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важче</a:t>
            </a:r>
            <a:r>
              <a:rPr lang="ru-RU" b="1" dirty="0" smtClean="0">
                <a:solidFill>
                  <a:schemeClr val="accent5">
                    <a:lumMod val="60000"/>
                    <a:lumOff val="40000"/>
                  </a:schemeClr>
                </a:solidFill>
              </a:rPr>
              <a:t>.</a:t>
            </a:r>
          </a:p>
          <a:p>
            <a:r>
              <a:rPr lang="ru-RU" b="1" dirty="0" smtClean="0">
                <a:solidFill>
                  <a:schemeClr val="accent5">
                    <a:lumMod val="60000"/>
                    <a:lumOff val="40000"/>
                  </a:schemeClr>
                </a:solidFill>
              </a:rPr>
              <a:t> </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Крім</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цих</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трьох</a:t>
            </a:r>
            <a:r>
              <a:rPr lang="ru-RU" b="1" dirty="0" smtClean="0">
                <a:solidFill>
                  <a:schemeClr val="accent5">
                    <a:lumMod val="60000"/>
                    <a:lumOff val="40000"/>
                  </a:schemeClr>
                </a:solidFill>
              </a:rPr>
              <a:t> великих </a:t>
            </a:r>
            <a:r>
              <a:rPr lang="ru-RU" b="1" dirty="0" err="1" smtClean="0">
                <a:solidFill>
                  <a:schemeClr val="accent5">
                    <a:lumMod val="60000"/>
                    <a:lumOff val="40000"/>
                  </a:schemeClr>
                </a:solidFill>
              </a:rPr>
              <a:t>кілець</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є</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й</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більш</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вузькі</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і</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слабкі</a:t>
            </a:r>
            <a:r>
              <a:rPr lang="ru-RU" b="1" dirty="0" smtClean="0">
                <a:solidFill>
                  <a:schemeClr val="accent5">
                    <a:lumMod val="60000"/>
                    <a:lumOff val="40000"/>
                  </a:schemeClr>
                </a:solidFill>
              </a:rPr>
              <a:t> – </a:t>
            </a:r>
            <a:r>
              <a:rPr lang="en-US" b="1" dirty="0" smtClean="0">
                <a:solidFill>
                  <a:schemeClr val="accent5">
                    <a:lumMod val="60000"/>
                    <a:lumOff val="40000"/>
                  </a:schemeClr>
                </a:solidFill>
              </a:rPr>
              <a:t>D, E </a:t>
            </a:r>
            <a:r>
              <a:rPr lang="ru-RU" b="1" dirty="0" err="1" smtClean="0">
                <a:solidFill>
                  <a:schemeClr val="accent5">
                    <a:lumMod val="60000"/>
                    <a:lumOff val="40000"/>
                  </a:schemeClr>
                </a:solidFill>
              </a:rPr>
              <a:t>і</a:t>
            </a:r>
            <a:r>
              <a:rPr lang="ru-RU" b="1" dirty="0" smtClean="0">
                <a:solidFill>
                  <a:schemeClr val="accent5">
                    <a:lumMod val="60000"/>
                    <a:lumOff val="40000"/>
                  </a:schemeClr>
                </a:solidFill>
              </a:rPr>
              <a:t> </a:t>
            </a:r>
            <a:r>
              <a:rPr lang="en-US" b="1" dirty="0" smtClean="0">
                <a:solidFill>
                  <a:schemeClr val="accent5">
                    <a:lumMod val="60000"/>
                    <a:lumOff val="40000"/>
                  </a:schemeClr>
                </a:solidFill>
              </a:rPr>
              <a:t>F. </a:t>
            </a:r>
            <a:endParaRPr lang="uk-UA" b="1" dirty="0" smtClean="0">
              <a:solidFill>
                <a:schemeClr val="accent5">
                  <a:lumMod val="60000"/>
                  <a:lumOff val="40000"/>
                </a:schemeClr>
              </a:solidFill>
            </a:endParaRPr>
          </a:p>
          <a:p>
            <a:r>
              <a:rPr lang="uk-UA" b="1" dirty="0" smtClean="0">
                <a:solidFill>
                  <a:schemeClr val="accent5">
                    <a:lumMod val="60000"/>
                    <a:lumOff val="40000"/>
                  </a:schemeClr>
                </a:solidFill>
              </a:rPr>
              <a:t> </a:t>
            </a:r>
            <a:r>
              <a:rPr lang="uk-UA" b="1" dirty="0" smtClean="0">
                <a:solidFill>
                  <a:schemeClr val="accent5">
                    <a:lumMod val="60000"/>
                    <a:lumOff val="40000"/>
                  </a:schemeClr>
                </a:solidFill>
              </a:rPr>
              <a:t>  </a:t>
            </a:r>
            <a:r>
              <a:rPr lang="ru-RU" b="1" dirty="0" err="1" smtClean="0">
                <a:solidFill>
                  <a:schemeClr val="accent5">
                    <a:lumMod val="60000"/>
                    <a:lumOff val="40000"/>
                  </a:schemeClr>
                </a:solidFill>
              </a:rPr>
              <a:t>Розташовані</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від</a:t>
            </a:r>
            <a:r>
              <a:rPr lang="ru-RU" b="1" dirty="0" smtClean="0">
                <a:solidFill>
                  <a:schemeClr val="accent5">
                    <a:lumMod val="60000"/>
                    <a:lumOff val="40000"/>
                  </a:schemeClr>
                </a:solidFill>
              </a:rPr>
              <a:t> Сатурна вони в такому порядку – </a:t>
            </a:r>
            <a:r>
              <a:rPr lang="en-US" b="1" dirty="0" smtClean="0">
                <a:solidFill>
                  <a:schemeClr val="accent5">
                    <a:lumMod val="60000"/>
                    <a:lumOff val="40000"/>
                  </a:schemeClr>
                </a:solidFill>
              </a:rPr>
              <a:t>D, </a:t>
            </a:r>
            <a:r>
              <a:rPr lang="ru-RU" b="1" dirty="0" smtClean="0">
                <a:solidFill>
                  <a:schemeClr val="accent5">
                    <a:lumMod val="60000"/>
                    <a:lumOff val="40000"/>
                  </a:schemeClr>
                </a:solidFill>
              </a:rPr>
              <a:t>С, В, </a:t>
            </a:r>
            <a:r>
              <a:rPr lang="en-US" b="1" dirty="0" smtClean="0">
                <a:solidFill>
                  <a:schemeClr val="accent5">
                    <a:lumMod val="60000"/>
                    <a:lumOff val="40000"/>
                  </a:schemeClr>
                </a:solidFill>
              </a:rPr>
              <a:t>A, F, </a:t>
            </a:r>
            <a:r>
              <a:rPr lang="ru-RU" b="1" dirty="0" smtClean="0">
                <a:solidFill>
                  <a:schemeClr val="accent5">
                    <a:lumMod val="60000"/>
                    <a:lumOff val="40000"/>
                  </a:schemeClr>
                </a:solidFill>
              </a:rPr>
              <a:t>Є. </a:t>
            </a:r>
            <a:endParaRPr lang="ru-RU" b="1" dirty="0" smtClean="0">
              <a:solidFill>
                <a:schemeClr val="accent5">
                  <a:lumMod val="60000"/>
                  <a:lumOff val="40000"/>
                </a:schemeClr>
              </a:solidFill>
            </a:endParaRPr>
          </a:p>
          <a:p>
            <a:r>
              <a:rPr lang="ru-RU" b="1" dirty="0" smtClean="0">
                <a:solidFill>
                  <a:schemeClr val="accent5">
                    <a:lumMod val="60000"/>
                    <a:lumOff val="40000"/>
                  </a:schemeClr>
                </a:solidFill>
              </a:rPr>
              <a:t> </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Найяскравіший</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з</a:t>
            </a:r>
            <a:r>
              <a:rPr lang="ru-RU" b="1" dirty="0" smtClean="0">
                <a:solidFill>
                  <a:schemeClr val="accent5">
                    <a:lumMod val="60000"/>
                    <a:lumOff val="40000"/>
                  </a:schemeClr>
                </a:solidFill>
              </a:rPr>
              <a:t> них – </a:t>
            </a:r>
            <a:r>
              <a:rPr lang="ru-RU" b="1" dirty="0" err="1" smtClean="0">
                <a:solidFill>
                  <a:schemeClr val="accent5">
                    <a:lumMod val="60000"/>
                    <a:lumOff val="40000"/>
                  </a:schemeClr>
                </a:solidFill>
              </a:rPr>
              <a:t>кільце</a:t>
            </a:r>
            <a:r>
              <a:rPr lang="ru-RU" b="1" dirty="0" smtClean="0">
                <a:solidFill>
                  <a:schemeClr val="accent5">
                    <a:lumMod val="60000"/>
                    <a:lumOff val="40000"/>
                  </a:schemeClr>
                </a:solidFill>
              </a:rPr>
              <a:t> </a:t>
            </a:r>
            <a:r>
              <a:rPr lang="en-US" b="1" dirty="0" smtClean="0">
                <a:solidFill>
                  <a:schemeClr val="accent5">
                    <a:lumMod val="60000"/>
                    <a:lumOff val="40000"/>
                  </a:schemeClr>
                </a:solidFill>
              </a:rPr>
              <a:t>B – </a:t>
            </a:r>
            <a:r>
              <a:rPr lang="ru-RU" b="1" dirty="0" smtClean="0">
                <a:solidFill>
                  <a:schemeClr val="accent5">
                    <a:lumMod val="60000"/>
                    <a:lumOff val="40000"/>
                  </a:schemeClr>
                </a:solidFill>
              </a:rPr>
              <a:t>в </a:t>
            </a:r>
            <a:r>
              <a:rPr lang="ru-RU" b="1" dirty="0" err="1" smtClean="0">
                <a:solidFill>
                  <a:schemeClr val="accent5">
                    <a:lumMod val="60000"/>
                    <a:lumOff val="40000"/>
                  </a:schemeClr>
                </a:solidFill>
              </a:rPr>
              <a:t>ньому</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найбільша</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щільність</a:t>
            </a:r>
            <a:r>
              <a:rPr lang="ru-RU" b="1" dirty="0" smtClean="0">
                <a:solidFill>
                  <a:schemeClr val="accent5">
                    <a:lumMod val="60000"/>
                    <a:lumOff val="40000"/>
                  </a:schemeClr>
                </a:solidFill>
              </a:rPr>
              <a:t> </a:t>
            </a:r>
            <a:r>
              <a:rPr lang="ru-RU" b="1" dirty="0" err="1" smtClean="0">
                <a:solidFill>
                  <a:schemeClr val="accent5">
                    <a:lumMod val="60000"/>
                    <a:lumOff val="40000"/>
                  </a:schemeClr>
                </a:solidFill>
              </a:rPr>
              <a:t>частинок</a:t>
            </a:r>
            <a:r>
              <a:rPr lang="ru-RU" b="1" dirty="0" smtClean="0">
                <a:solidFill>
                  <a:schemeClr val="accent5">
                    <a:lumMod val="60000"/>
                    <a:lumOff val="40000"/>
                  </a:schemeClr>
                </a:solidFill>
              </a:rPr>
              <a:t>.</a:t>
            </a:r>
            <a:endParaRPr lang="ru-RU" dirty="0" smtClean="0"/>
          </a:p>
          <a:p>
            <a:endParaRPr lang="ru-RU" dirty="0"/>
          </a:p>
        </p:txBody>
      </p:sp>
    </p:spTree>
  </p:cSld>
  <p:clrMapOvr>
    <a:masterClrMapping/>
  </p:clrMapOvr>
  <p:transition advTm="7922">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upload.wikimedia.org/wikipedia/commons/thumb/b/b1/Saturn%27s_rings_dark_side_mosaic.jpg/1024px-Saturn%27s_rings_dark_side_mosaic.jpg"/>
          <p:cNvPicPr>
            <a:picLocks noChangeAspect="1" noChangeArrowheads="1"/>
          </p:cNvPicPr>
          <p:nvPr/>
        </p:nvPicPr>
        <p:blipFill>
          <a:blip r:embed="rId2"/>
          <a:srcRect/>
          <a:stretch>
            <a:fillRect/>
          </a:stretch>
        </p:blipFill>
        <p:spPr bwMode="auto">
          <a:xfrm>
            <a:off x="0" y="357166"/>
            <a:ext cx="8929750" cy="1081338"/>
          </a:xfrm>
          <a:prstGeom prst="rect">
            <a:avLst/>
          </a:prstGeom>
          <a:noFill/>
        </p:spPr>
      </p:pic>
      <p:pic>
        <p:nvPicPr>
          <p:cNvPr id="11274" name="Picture 10" descr="http://image.zn.ua/media/images/original/Jul2012/45161.jpg"/>
          <p:cNvPicPr>
            <a:picLocks noChangeAspect="1" noChangeArrowheads="1"/>
          </p:cNvPicPr>
          <p:nvPr/>
        </p:nvPicPr>
        <p:blipFill>
          <a:blip r:embed="rId3"/>
          <a:srcRect/>
          <a:stretch>
            <a:fillRect/>
          </a:stretch>
        </p:blipFill>
        <p:spPr bwMode="auto">
          <a:xfrm>
            <a:off x="4857752" y="2000240"/>
            <a:ext cx="3810027" cy="2857520"/>
          </a:xfrm>
          <a:prstGeom prst="rect">
            <a:avLst/>
          </a:prstGeom>
          <a:ln>
            <a:noFill/>
          </a:ln>
          <a:effectLst>
            <a:softEdge rad="112500"/>
          </a:effectLst>
        </p:spPr>
      </p:pic>
      <p:pic>
        <p:nvPicPr>
          <p:cNvPr id="11276" name="Picture 12" descr="http://i99.beon.ru/yak-prosto.com/images/6/4/yak-znayti-saturn.jpg"/>
          <p:cNvPicPr>
            <a:picLocks noChangeAspect="1" noChangeArrowheads="1"/>
          </p:cNvPicPr>
          <p:nvPr/>
        </p:nvPicPr>
        <p:blipFill>
          <a:blip r:embed="rId4"/>
          <a:srcRect/>
          <a:stretch>
            <a:fillRect/>
          </a:stretch>
        </p:blipFill>
        <p:spPr bwMode="auto">
          <a:xfrm>
            <a:off x="642910" y="3643314"/>
            <a:ext cx="3940530" cy="2214578"/>
          </a:xfrm>
          <a:prstGeom prst="rect">
            <a:avLst/>
          </a:prstGeom>
          <a:ln>
            <a:noFill/>
          </a:ln>
          <a:effectLst>
            <a:softEdge rad="112500"/>
          </a:effectLst>
        </p:spPr>
      </p:pic>
    </p:spTree>
  </p:cSld>
  <p:clrMapOvr>
    <a:masterClrMapping/>
  </p:clrMapOvr>
  <p:transition advTm="8922">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MG_SchoolPresentation_TP10290551">
  <a:themeElements>
    <a:clrScheme name="Custom 1">
      <a:dk1>
        <a:sysClr val="windowText" lastClr="000000"/>
      </a:dk1>
      <a:lt1>
        <a:srgbClr val="FFC000"/>
      </a:lt1>
      <a:dk2>
        <a:srgbClr val="262626"/>
      </a:dk2>
      <a:lt2>
        <a:srgbClr val="A5A1A1"/>
      </a:lt2>
      <a:accent1>
        <a:srgbClr val="92D050"/>
      </a:accent1>
      <a:accent2>
        <a:srgbClr val="FFE084"/>
      </a:accent2>
      <a:accent3>
        <a:srgbClr val="B89A9A"/>
      </a:accent3>
      <a:accent4>
        <a:srgbClr val="DE6B5C"/>
      </a:accent4>
      <a:accent5>
        <a:srgbClr val="8B7B57"/>
      </a:accent5>
      <a:accent6>
        <a:srgbClr val="D34817"/>
      </a:accent6>
      <a:hlink>
        <a:srgbClr val="0070C0"/>
      </a:hlink>
      <a:folHlink>
        <a:srgbClr val="FFFFFF"/>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TS010290551</Template>
  <TotalTime>372</TotalTime>
  <Words>90</Words>
  <Application>Microsoft Office PowerPoint</Application>
  <PresentationFormat>Экран (4:3)</PresentationFormat>
  <Paragraphs>37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PMG_SchoolPresentation_TP10290551</vt:lpstr>
      <vt:lpstr>Слайд 1</vt:lpstr>
      <vt:lpstr>Чудо перше: Рідкі гейзери Енцелада  </vt:lpstr>
      <vt:lpstr>Слайд 3</vt:lpstr>
      <vt:lpstr>Чудо друге: Стіна Япета</vt:lpstr>
      <vt:lpstr>Слайд 5</vt:lpstr>
      <vt:lpstr>Слайд 6</vt:lpstr>
      <vt:lpstr>Слайд 7</vt:lpstr>
      <vt:lpstr>Слайд 8</vt:lpstr>
      <vt:lpstr>Слайд 9</vt:lpstr>
      <vt:lpstr>Чудо п’яте: Велика червона пляма на Юпітері </vt:lpstr>
      <vt:lpstr>Слайд 11</vt:lpstr>
      <vt:lpstr>Чудо шосте: Пояс астероїдів</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Чудес Солнечной системы</dc:title>
  <dc:creator>Admin</dc:creator>
  <cp:lastModifiedBy>Lesha</cp:lastModifiedBy>
  <cp:revision>40</cp:revision>
  <dcterms:created xsi:type="dcterms:W3CDTF">2013-12-13T19:09:56Z</dcterms:created>
  <dcterms:modified xsi:type="dcterms:W3CDTF">2014-04-29T20:36:08Z</dcterms:modified>
</cp:coreProperties>
</file>