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1" r:id="rId10"/>
    <p:sldId id="262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62D12-A952-420C-ADBD-EE1BE80B55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DFAAA1-4E60-4422-98A3-7A28698A01BC}">
      <dgm:prSet phldrT="[Текст]" custT="1"/>
      <dgm:spPr/>
      <dgm:t>
        <a:bodyPr/>
        <a:lstStyle/>
        <a:p>
          <a:r>
            <a:rPr lang="uk-UA" sz="1600" dirty="0" smtClean="0"/>
            <a:t>Гриби</a:t>
          </a:r>
          <a:endParaRPr lang="ru-RU" sz="1600" dirty="0"/>
        </a:p>
      </dgm:t>
    </dgm:pt>
    <dgm:pt modelId="{965A7DC8-8E85-4AB9-80CB-E7E99759E2C8}" type="parTrans" cxnId="{EC059801-5D59-492A-8613-A0DA74BA7380}">
      <dgm:prSet/>
      <dgm:spPr/>
      <dgm:t>
        <a:bodyPr/>
        <a:lstStyle/>
        <a:p>
          <a:endParaRPr lang="ru-RU"/>
        </a:p>
      </dgm:t>
    </dgm:pt>
    <dgm:pt modelId="{CC131596-FE08-441C-AEBA-070A46DCA533}" type="sibTrans" cxnId="{EC059801-5D59-492A-8613-A0DA74BA7380}">
      <dgm:prSet/>
      <dgm:spPr/>
      <dgm:t>
        <a:bodyPr/>
        <a:lstStyle/>
        <a:p>
          <a:endParaRPr lang="ru-RU"/>
        </a:p>
      </dgm:t>
    </dgm:pt>
    <dgm:pt modelId="{F317544F-C6FD-4CF4-8857-DE887C8F2090}">
      <dgm:prSet phldrT="[Текст]" custT="1"/>
      <dgm:spPr/>
      <dgm:t>
        <a:bodyPr/>
        <a:lstStyle/>
        <a:p>
          <a:r>
            <a:rPr lang="uk-UA" sz="1600" dirty="0" smtClean="0"/>
            <a:t>Тварини</a:t>
          </a:r>
          <a:endParaRPr lang="ru-RU" sz="1600" dirty="0"/>
        </a:p>
      </dgm:t>
    </dgm:pt>
    <dgm:pt modelId="{C21728C0-C60C-4C0A-B4A2-B74D9CCBFED2}" type="parTrans" cxnId="{137CBA50-0CBD-4C3C-B46E-95F0770E7433}">
      <dgm:prSet/>
      <dgm:spPr/>
      <dgm:t>
        <a:bodyPr/>
        <a:lstStyle/>
        <a:p>
          <a:endParaRPr lang="ru-RU"/>
        </a:p>
      </dgm:t>
    </dgm:pt>
    <dgm:pt modelId="{B4DEE9EB-4BC8-42BE-B6BF-0ABFCB62B6EE}" type="sibTrans" cxnId="{137CBA50-0CBD-4C3C-B46E-95F0770E7433}">
      <dgm:prSet/>
      <dgm:spPr/>
      <dgm:t>
        <a:bodyPr/>
        <a:lstStyle/>
        <a:p>
          <a:endParaRPr lang="ru-RU"/>
        </a:p>
      </dgm:t>
    </dgm:pt>
    <dgm:pt modelId="{8F0DFA48-9971-4897-8F54-631507E4CC31}">
      <dgm:prSet phldrT="[Текст]" custT="1"/>
      <dgm:spPr/>
      <dgm:t>
        <a:bodyPr/>
        <a:lstStyle/>
        <a:p>
          <a:r>
            <a:rPr lang="uk-UA" sz="1600" dirty="0" smtClean="0"/>
            <a:t>Бактерії</a:t>
          </a:r>
          <a:endParaRPr lang="ru-RU" sz="1600" dirty="0"/>
        </a:p>
      </dgm:t>
    </dgm:pt>
    <dgm:pt modelId="{1644E420-3279-4F57-B12A-6C220D9F297B}" type="parTrans" cxnId="{E42DEE59-D263-41E8-B92A-0AD9659861E7}">
      <dgm:prSet/>
      <dgm:spPr/>
      <dgm:t>
        <a:bodyPr/>
        <a:lstStyle/>
        <a:p>
          <a:endParaRPr lang="ru-RU"/>
        </a:p>
      </dgm:t>
    </dgm:pt>
    <dgm:pt modelId="{97C6E0DE-274B-4662-871D-BDA5CBA6140E}" type="sibTrans" cxnId="{E42DEE59-D263-41E8-B92A-0AD9659861E7}">
      <dgm:prSet/>
      <dgm:spPr/>
      <dgm:t>
        <a:bodyPr/>
        <a:lstStyle/>
        <a:p>
          <a:endParaRPr lang="ru-RU"/>
        </a:p>
      </dgm:t>
    </dgm:pt>
    <dgm:pt modelId="{CE26E113-020B-4A71-8BD6-29A96B71BA6A}" type="asst">
      <dgm:prSet phldrT="[Текст]"/>
      <dgm:spPr/>
      <dgm:t>
        <a:bodyPr/>
        <a:lstStyle/>
        <a:p>
          <a:r>
            <a:rPr lang="uk-UA" dirty="0" smtClean="0"/>
            <a:t>Органічні речовини(первинна </a:t>
          </a:r>
          <a:r>
            <a:rPr lang="uk-UA" dirty="0" err="1" smtClean="0"/>
            <a:t>прдукція</a:t>
          </a:r>
          <a:endParaRPr lang="ru-RU" dirty="0"/>
        </a:p>
      </dgm:t>
    </dgm:pt>
    <dgm:pt modelId="{889166BE-1348-4EEC-9E92-2ED84D48078C}" type="sibTrans" cxnId="{6E2342BE-F1FB-40AC-A5B1-B9723E974AE6}">
      <dgm:prSet/>
      <dgm:spPr/>
      <dgm:t>
        <a:bodyPr/>
        <a:lstStyle/>
        <a:p>
          <a:endParaRPr lang="ru-RU"/>
        </a:p>
      </dgm:t>
    </dgm:pt>
    <dgm:pt modelId="{344E2E6D-202C-41EE-9A4B-80B55E794168}" type="parTrans" cxnId="{6E2342BE-F1FB-40AC-A5B1-B9723E974AE6}">
      <dgm:prSet/>
      <dgm:spPr/>
      <dgm:t>
        <a:bodyPr/>
        <a:lstStyle/>
        <a:p>
          <a:endParaRPr lang="ru-RU"/>
        </a:p>
      </dgm:t>
    </dgm:pt>
    <dgm:pt modelId="{0D1148E3-F2EE-45AD-8307-C28F78CF14A3}" type="pres">
      <dgm:prSet presAssocID="{2CC62D12-A952-420C-ADBD-EE1BE80B55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9EC871-293B-4F95-B3AD-AD3E7D5554D3}" type="pres">
      <dgm:prSet presAssocID="{CE26E113-020B-4A71-8BD6-29A96B71BA6A}" presName="hierRoot1" presStyleCnt="0">
        <dgm:presLayoutVars>
          <dgm:hierBranch val="init"/>
        </dgm:presLayoutVars>
      </dgm:prSet>
      <dgm:spPr/>
    </dgm:pt>
    <dgm:pt modelId="{F5363157-B655-42C4-9EFB-9834AB92E6AD}" type="pres">
      <dgm:prSet presAssocID="{CE26E113-020B-4A71-8BD6-29A96B71BA6A}" presName="rootComposite1" presStyleCnt="0"/>
      <dgm:spPr/>
    </dgm:pt>
    <dgm:pt modelId="{3E946A4B-F113-4C5D-BD2F-0E3391C5ECAC}" type="pres">
      <dgm:prSet presAssocID="{CE26E113-020B-4A71-8BD6-29A96B71BA6A}" presName="rootText1" presStyleLbl="node0" presStyleIdx="0" presStyleCnt="1" custScaleX="171658" custScaleY="5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6EAE1-5D94-4156-A5FB-80C110E45BC0}" type="pres">
      <dgm:prSet presAssocID="{CE26E113-020B-4A71-8BD6-29A96B71BA6A}" presName="rootConnector1" presStyleLbl="asst0" presStyleIdx="0" presStyleCnt="0"/>
      <dgm:spPr/>
      <dgm:t>
        <a:bodyPr/>
        <a:lstStyle/>
        <a:p>
          <a:endParaRPr lang="ru-RU"/>
        </a:p>
      </dgm:t>
    </dgm:pt>
    <dgm:pt modelId="{0D3D2EA6-CBF3-4A76-A96C-939601FAF003}" type="pres">
      <dgm:prSet presAssocID="{CE26E113-020B-4A71-8BD6-29A96B71BA6A}" presName="hierChild2" presStyleCnt="0"/>
      <dgm:spPr/>
    </dgm:pt>
    <dgm:pt modelId="{365AF746-2878-4AF7-859B-B25B150DB344}" type="pres">
      <dgm:prSet presAssocID="{965A7DC8-8E85-4AB9-80CB-E7E99759E2C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6BD4479-57BA-4841-9356-F8A4D40E8950}" type="pres">
      <dgm:prSet presAssocID="{A4DFAAA1-4E60-4422-98A3-7A28698A01BC}" presName="hierRoot2" presStyleCnt="0">
        <dgm:presLayoutVars>
          <dgm:hierBranch val="init"/>
        </dgm:presLayoutVars>
      </dgm:prSet>
      <dgm:spPr/>
    </dgm:pt>
    <dgm:pt modelId="{DF25C107-DA9A-4C02-AFFA-1C125C3B3C18}" type="pres">
      <dgm:prSet presAssocID="{A4DFAAA1-4E60-4422-98A3-7A28698A01BC}" presName="rootComposite" presStyleCnt="0"/>
      <dgm:spPr/>
    </dgm:pt>
    <dgm:pt modelId="{B5716A4D-24C2-4FA0-95A9-046D634C01A8}" type="pres">
      <dgm:prSet presAssocID="{A4DFAAA1-4E60-4422-98A3-7A28698A01BC}" presName="rootText" presStyleLbl="node2" presStyleIdx="0" presStyleCnt="3" custScaleX="72121" custScaleY="53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E12832-73B9-4AC1-9807-FC455C01D6C9}" type="pres">
      <dgm:prSet presAssocID="{A4DFAAA1-4E60-4422-98A3-7A28698A01BC}" presName="rootConnector" presStyleLbl="node2" presStyleIdx="0" presStyleCnt="3"/>
      <dgm:spPr/>
      <dgm:t>
        <a:bodyPr/>
        <a:lstStyle/>
        <a:p>
          <a:endParaRPr lang="ru-RU"/>
        </a:p>
      </dgm:t>
    </dgm:pt>
    <dgm:pt modelId="{B208BECD-4B1C-4F44-A5A2-7F9B9B405B35}" type="pres">
      <dgm:prSet presAssocID="{A4DFAAA1-4E60-4422-98A3-7A28698A01BC}" presName="hierChild4" presStyleCnt="0"/>
      <dgm:spPr/>
    </dgm:pt>
    <dgm:pt modelId="{AAE12556-47F9-4B0E-8645-F28204ADC9CF}" type="pres">
      <dgm:prSet presAssocID="{A4DFAAA1-4E60-4422-98A3-7A28698A01BC}" presName="hierChild5" presStyleCnt="0"/>
      <dgm:spPr/>
    </dgm:pt>
    <dgm:pt modelId="{AB497437-A3D9-4D0A-8D8E-478913DF60AF}" type="pres">
      <dgm:prSet presAssocID="{C21728C0-C60C-4C0A-B4A2-B74D9CCBFED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B0B680E-6DBF-4144-8E1A-D01D51F8B0EE}" type="pres">
      <dgm:prSet presAssocID="{F317544F-C6FD-4CF4-8857-DE887C8F2090}" presName="hierRoot2" presStyleCnt="0">
        <dgm:presLayoutVars>
          <dgm:hierBranch val="init"/>
        </dgm:presLayoutVars>
      </dgm:prSet>
      <dgm:spPr/>
    </dgm:pt>
    <dgm:pt modelId="{87D27422-5BB9-490F-B633-459A78C679A7}" type="pres">
      <dgm:prSet presAssocID="{F317544F-C6FD-4CF4-8857-DE887C8F2090}" presName="rootComposite" presStyleCnt="0"/>
      <dgm:spPr/>
    </dgm:pt>
    <dgm:pt modelId="{3BBC2BF7-A2B6-442C-A90D-B4320A64443D}" type="pres">
      <dgm:prSet presAssocID="{F317544F-C6FD-4CF4-8857-DE887C8F2090}" presName="rootText" presStyleLbl="node2" presStyleIdx="1" presStyleCnt="3" custScaleX="88743" custScaleY="53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548FC5-14AD-41BB-8FA1-FC751591A38E}" type="pres">
      <dgm:prSet presAssocID="{F317544F-C6FD-4CF4-8857-DE887C8F2090}" presName="rootConnector" presStyleLbl="node2" presStyleIdx="1" presStyleCnt="3"/>
      <dgm:spPr/>
      <dgm:t>
        <a:bodyPr/>
        <a:lstStyle/>
        <a:p>
          <a:endParaRPr lang="ru-RU"/>
        </a:p>
      </dgm:t>
    </dgm:pt>
    <dgm:pt modelId="{92C5B3B8-83BB-4B79-A0E5-CF49F8594888}" type="pres">
      <dgm:prSet presAssocID="{F317544F-C6FD-4CF4-8857-DE887C8F2090}" presName="hierChild4" presStyleCnt="0"/>
      <dgm:spPr/>
    </dgm:pt>
    <dgm:pt modelId="{A11D5525-B763-4047-B642-BFE814D38B64}" type="pres">
      <dgm:prSet presAssocID="{F317544F-C6FD-4CF4-8857-DE887C8F2090}" presName="hierChild5" presStyleCnt="0"/>
      <dgm:spPr/>
    </dgm:pt>
    <dgm:pt modelId="{D83E71A4-62D6-49F9-B552-0204CBD9CFB3}" type="pres">
      <dgm:prSet presAssocID="{1644E420-3279-4F57-B12A-6C220D9F297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66F3732-2DDC-4600-AC8B-5F0E09AB29DF}" type="pres">
      <dgm:prSet presAssocID="{8F0DFA48-9971-4897-8F54-631507E4CC31}" presName="hierRoot2" presStyleCnt="0">
        <dgm:presLayoutVars>
          <dgm:hierBranch val="init"/>
        </dgm:presLayoutVars>
      </dgm:prSet>
      <dgm:spPr/>
    </dgm:pt>
    <dgm:pt modelId="{61D16895-0EF7-4A67-B2FE-BE0A001874CB}" type="pres">
      <dgm:prSet presAssocID="{8F0DFA48-9971-4897-8F54-631507E4CC31}" presName="rootComposite" presStyleCnt="0"/>
      <dgm:spPr/>
    </dgm:pt>
    <dgm:pt modelId="{CBC7B2F5-D172-4F06-9FEB-BAC76F790339}" type="pres">
      <dgm:prSet presAssocID="{8F0DFA48-9971-4897-8F54-631507E4CC31}" presName="rootText" presStyleLbl="node2" presStyleIdx="2" presStyleCnt="3" custScaleX="82270" custScaleY="53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88AB2-FEA0-4B48-9A32-100001C25B19}" type="pres">
      <dgm:prSet presAssocID="{8F0DFA48-9971-4897-8F54-631507E4CC31}" presName="rootConnector" presStyleLbl="node2" presStyleIdx="2" presStyleCnt="3"/>
      <dgm:spPr/>
      <dgm:t>
        <a:bodyPr/>
        <a:lstStyle/>
        <a:p>
          <a:endParaRPr lang="ru-RU"/>
        </a:p>
      </dgm:t>
    </dgm:pt>
    <dgm:pt modelId="{A15571FA-BBB4-4600-AE76-303666798BC5}" type="pres">
      <dgm:prSet presAssocID="{8F0DFA48-9971-4897-8F54-631507E4CC31}" presName="hierChild4" presStyleCnt="0"/>
      <dgm:spPr/>
    </dgm:pt>
    <dgm:pt modelId="{DE495EED-5239-4E0D-A520-17327DB21FE1}" type="pres">
      <dgm:prSet presAssocID="{8F0DFA48-9971-4897-8F54-631507E4CC31}" presName="hierChild5" presStyleCnt="0"/>
      <dgm:spPr/>
    </dgm:pt>
    <dgm:pt modelId="{C6216C7F-4EE0-4F43-875A-392AEDC4C5C3}" type="pres">
      <dgm:prSet presAssocID="{CE26E113-020B-4A71-8BD6-29A96B71BA6A}" presName="hierChild3" presStyleCnt="0"/>
      <dgm:spPr/>
    </dgm:pt>
  </dgm:ptLst>
  <dgm:cxnLst>
    <dgm:cxn modelId="{B2A50DBD-D110-4149-B547-90C3994219AB}" type="presOf" srcId="{8F0DFA48-9971-4897-8F54-631507E4CC31}" destId="{CBC7B2F5-D172-4F06-9FEB-BAC76F790339}" srcOrd="0" destOrd="0" presId="urn:microsoft.com/office/officeart/2005/8/layout/orgChart1"/>
    <dgm:cxn modelId="{EC092E0A-F547-47C0-B205-C6D09D6843CF}" type="presOf" srcId="{C21728C0-C60C-4C0A-B4A2-B74D9CCBFED2}" destId="{AB497437-A3D9-4D0A-8D8E-478913DF60AF}" srcOrd="0" destOrd="0" presId="urn:microsoft.com/office/officeart/2005/8/layout/orgChart1"/>
    <dgm:cxn modelId="{673AA191-8AD3-42C9-A34C-7C2432AD401F}" type="presOf" srcId="{965A7DC8-8E85-4AB9-80CB-E7E99759E2C8}" destId="{365AF746-2878-4AF7-859B-B25B150DB344}" srcOrd="0" destOrd="0" presId="urn:microsoft.com/office/officeart/2005/8/layout/orgChart1"/>
    <dgm:cxn modelId="{BA20A742-66DC-4316-A674-ACFD54FAC231}" type="presOf" srcId="{CE26E113-020B-4A71-8BD6-29A96B71BA6A}" destId="{F6A6EAE1-5D94-4156-A5FB-80C110E45BC0}" srcOrd="1" destOrd="0" presId="urn:microsoft.com/office/officeart/2005/8/layout/orgChart1"/>
    <dgm:cxn modelId="{6E2342BE-F1FB-40AC-A5B1-B9723E974AE6}" srcId="{2CC62D12-A952-420C-ADBD-EE1BE80B5584}" destId="{CE26E113-020B-4A71-8BD6-29A96B71BA6A}" srcOrd="0" destOrd="0" parTransId="{344E2E6D-202C-41EE-9A4B-80B55E794168}" sibTransId="{889166BE-1348-4EEC-9E92-2ED84D48078C}"/>
    <dgm:cxn modelId="{137CBA50-0CBD-4C3C-B46E-95F0770E7433}" srcId="{CE26E113-020B-4A71-8BD6-29A96B71BA6A}" destId="{F317544F-C6FD-4CF4-8857-DE887C8F2090}" srcOrd="1" destOrd="0" parTransId="{C21728C0-C60C-4C0A-B4A2-B74D9CCBFED2}" sibTransId="{B4DEE9EB-4BC8-42BE-B6BF-0ABFCB62B6EE}"/>
    <dgm:cxn modelId="{23BB3F6A-BB1F-4C2D-A5D5-FC7F4D10561A}" type="presOf" srcId="{F317544F-C6FD-4CF4-8857-DE887C8F2090}" destId="{25548FC5-14AD-41BB-8FA1-FC751591A38E}" srcOrd="1" destOrd="0" presId="urn:microsoft.com/office/officeart/2005/8/layout/orgChart1"/>
    <dgm:cxn modelId="{36BF0759-D1CE-476D-AA31-A1B2D9F03989}" type="presOf" srcId="{F317544F-C6FD-4CF4-8857-DE887C8F2090}" destId="{3BBC2BF7-A2B6-442C-A90D-B4320A64443D}" srcOrd="0" destOrd="0" presId="urn:microsoft.com/office/officeart/2005/8/layout/orgChart1"/>
    <dgm:cxn modelId="{39F4AB10-0CE1-4D2F-923E-DF58595975B1}" type="presOf" srcId="{8F0DFA48-9971-4897-8F54-631507E4CC31}" destId="{95488AB2-FEA0-4B48-9A32-100001C25B19}" srcOrd="1" destOrd="0" presId="urn:microsoft.com/office/officeart/2005/8/layout/orgChart1"/>
    <dgm:cxn modelId="{EC059801-5D59-492A-8613-A0DA74BA7380}" srcId="{CE26E113-020B-4A71-8BD6-29A96B71BA6A}" destId="{A4DFAAA1-4E60-4422-98A3-7A28698A01BC}" srcOrd="0" destOrd="0" parTransId="{965A7DC8-8E85-4AB9-80CB-E7E99759E2C8}" sibTransId="{CC131596-FE08-441C-AEBA-070A46DCA533}"/>
    <dgm:cxn modelId="{96691547-1179-47B3-A31A-F27B319C274C}" type="presOf" srcId="{1644E420-3279-4F57-B12A-6C220D9F297B}" destId="{D83E71A4-62D6-49F9-B552-0204CBD9CFB3}" srcOrd="0" destOrd="0" presId="urn:microsoft.com/office/officeart/2005/8/layout/orgChart1"/>
    <dgm:cxn modelId="{1FC55706-0996-4090-8C1B-C59695E6572F}" type="presOf" srcId="{CE26E113-020B-4A71-8BD6-29A96B71BA6A}" destId="{3E946A4B-F113-4C5D-BD2F-0E3391C5ECAC}" srcOrd="0" destOrd="0" presId="urn:microsoft.com/office/officeart/2005/8/layout/orgChart1"/>
    <dgm:cxn modelId="{90344752-594E-44CD-96A4-88536ACD1B40}" type="presOf" srcId="{A4DFAAA1-4E60-4422-98A3-7A28698A01BC}" destId="{B5716A4D-24C2-4FA0-95A9-046D634C01A8}" srcOrd="0" destOrd="0" presId="urn:microsoft.com/office/officeart/2005/8/layout/orgChart1"/>
    <dgm:cxn modelId="{EAC48081-68EF-4559-A8CB-94077C0CD74F}" type="presOf" srcId="{A4DFAAA1-4E60-4422-98A3-7A28698A01BC}" destId="{F7E12832-73B9-4AC1-9807-FC455C01D6C9}" srcOrd="1" destOrd="0" presId="urn:microsoft.com/office/officeart/2005/8/layout/orgChart1"/>
    <dgm:cxn modelId="{E42DEE59-D263-41E8-B92A-0AD9659861E7}" srcId="{CE26E113-020B-4A71-8BD6-29A96B71BA6A}" destId="{8F0DFA48-9971-4897-8F54-631507E4CC31}" srcOrd="2" destOrd="0" parTransId="{1644E420-3279-4F57-B12A-6C220D9F297B}" sibTransId="{97C6E0DE-274B-4662-871D-BDA5CBA6140E}"/>
    <dgm:cxn modelId="{2AB8D393-7083-4D18-8C05-5B9BB35B091E}" type="presOf" srcId="{2CC62D12-A952-420C-ADBD-EE1BE80B5584}" destId="{0D1148E3-F2EE-45AD-8307-C28F78CF14A3}" srcOrd="0" destOrd="0" presId="urn:microsoft.com/office/officeart/2005/8/layout/orgChart1"/>
    <dgm:cxn modelId="{233D1A3F-6C3A-4D2E-AEF1-44BB6EAD42FF}" type="presParOf" srcId="{0D1148E3-F2EE-45AD-8307-C28F78CF14A3}" destId="{B89EC871-293B-4F95-B3AD-AD3E7D5554D3}" srcOrd="0" destOrd="0" presId="urn:microsoft.com/office/officeart/2005/8/layout/orgChart1"/>
    <dgm:cxn modelId="{B8110D9D-773F-42F6-A605-7A1B6D0B083A}" type="presParOf" srcId="{B89EC871-293B-4F95-B3AD-AD3E7D5554D3}" destId="{F5363157-B655-42C4-9EFB-9834AB92E6AD}" srcOrd="0" destOrd="0" presId="urn:microsoft.com/office/officeart/2005/8/layout/orgChart1"/>
    <dgm:cxn modelId="{3BBCB428-9013-4F9E-96BF-A8586586869F}" type="presParOf" srcId="{F5363157-B655-42C4-9EFB-9834AB92E6AD}" destId="{3E946A4B-F113-4C5D-BD2F-0E3391C5ECAC}" srcOrd="0" destOrd="0" presId="urn:microsoft.com/office/officeart/2005/8/layout/orgChart1"/>
    <dgm:cxn modelId="{77846EEC-6020-4A98-B0C8-709FBAF63954}" type="presParOf" srcId="{F5363157-B655-42C4-9EFB-9834AB92E6AD}" destId="{F6A6EAE1-5D94-4156-A5FB-80C110E45BC0}" srcOrd="1" destOrd="0" presId="urn:microsoft.com/office/officeart/2005/8/layout/orgChart1"/>
    <dgm:cxn modelId="{640230E2-54CF-4895-A3AD-F2321A1C06FB}" type="presParOf" srcId="{B89EC871-293B-4F95-B3AD-AD3E7D5554D3}" destId="{0D3D2EA6-CBF3-4A76-A96C-939601FAF003}" srcOrd="1" destOrd="0" presId="urn:microsoft.com/office/officeart/2005/8/layout/orgChart1"/>
    <dgm:cxn modelId="{59393F8D-4CC1-46CE-92A9-0E0FBAF1229A}" type="presParOf" srcId="{0D3D2EA6-CBF3-4A76-A96C-939601FAF003}" destId="{365AF746-2878-4AF7-859B-B25B150DB344}" srcOrd="0" destOrd="0" presId="urn:microsoft.com/office/officeart/2005/8/layout/orgChart1"/>
    <dgm:cxn modelId="{7CC2033C-60B9-46E2-8FAF-FF26D2A452D0}" type="presParOf" srcId="{0D3D2EA6-CBF3-4A76-A96C-939601FAF003}" destId="{36BD4479-57BA-4841-9356-F8A4D40E8950}" srcOrd="1" destOrd="0" presId="urn:microsoft.com/office/officeart/2005/8/layout/orgChart1"/>
    <dgm:cxn modelId="{6B8CDC5A-F99D-48D9-ADE6-FC651EE7BCBA}" type="presParOf" srcId="{36BD4479-57BA-4841-9356-F8A4D40E8950}" destId="{DF25C107-DA9A-4C02-AFFA-1C125C3B3C18}" srcOrd="0" destOrd="0" presId="urn:microsoft.com/office/officeart/2005/8/layout/orgChart1"/>
    <dgm:cxn modelId="{AAE99B42-A3D1-4DA4-9CAD-B06B4D9132FD}" type="presParOf" srcId="{DF25C107-DA9A-4C02-AFFA-1C125C3B3C18}" destId="{B5716A4D-24C2-4FA0-95A9-046D634C01A8}" srcOrd="0" destOrd="0" presId="urn:microsoft.com/office/officeart/2005/8/layout/orgChart1"/>
    <dgm:cxn modelId="{F9F4A7E2-DC54-41D4-BF23-76275D35349A}" type="presParOf" srcId="{DF25C107-DA9A-4C02-AFFA-1C125C3B3C18}" destId="{F7E12832-73B9-4AC1-9807-FC455C01D6C9}" srcOrd="1" destOrd="0" presId="urn:microsoft.com/office/officeart/2005/8/layout/orgChart1"/>
    <dgm:cxn modelId="{0DE697DB-5229-493B-95A6-9E971530B447}" type="presParOf" srcId="{36BD4479-57BA-4841-9356-F8A4D40E8950}" destId="{B208BECD-4B1C-4F44-A5A2-7F9B9B405B35}" srcOrd="1" destOrd="0" presId="urn:microsoft.com/office/officeart/2005/8/layout/orgChart1"/>
    <dgm:cxn modelId="{EB5E5C54-067E-43AC-924F-57D13C458831}" type="presParOf" srcId="{36BD4479-57BA-4841-9356-F8A4D40E8950}" destId="{AAE12556-47F9-4B0E-8645-F28204ADC9CF}" srcOrd="2" destOrd="0" presId="urn:microsoft.com/office/officeart/2005/8/layout/orgChart1"/>
    <dgm:cxn modelId="{05D591F2-0968-423D-8EA4-3D148BE8C3B5}" type="presParOf" srcId="{0D3D2EA6-CBF3-4A76-A96C-939601FAF003}" destId="{AB497437-A3D9-4D0A-8D8E-478913DF60AF}" srcOrd="2" destOrd="0" presId="urn:microsoft.com/office/officeart/2005/8/layout/orgChart1"/>
    <dgm:cxn modelId="{4013847B-3D54-4AC5-837A-9FB09CC454DD}" type="presParOf" srcId="{0D3D2EA6-CBF3-4A76-A96C-939601FAF003}" destId="{6B0B680E-6DBF-4144-8E1A-D01D51F8B0EE}" srcOrd="3" destOrd="0" presId="urn:microsoft.com/office/officeart/2005/8/layout/orgChart1"/>
    <dgm:cxn modelId="{A8D1658C-72D1-4814-A77B-5AE0FB7A566B}" type="presParOf" srcId="{6B0B680E-6DBF-4144-8E1A-D01D51F8B0EE}" destId="{87D27422-5BB9-490F-B633-459A78C679A7}" srcOrd="0" destOrd="0" presId="urn:microsoft.com/office/officeart/2005/8/layout/orgChart1"/>
    <dgm:cxn modelId="{07D8FC87-125F-4173-8CC0-4B39A7E6D32A}" type="presParOf" srcId="{87D27422-5BB9-490F-B633-459A78C679A7}" destId="{3BBC2BF7-A2B6-442C-A90D-B4320A64443D}" srcOrd="0" destOrd="0" presId="urn:microsoft.com/office/officeart/2005/8/layout/orgChart1"/>
    <dgm:cxn modelId="{A72FE905-C068-48C1-B23E-4DD312CEE739}" type="presParOf" srcId="{87D27422-5BB9-490F-B633-459A78C679A7}" destId="{25548FC5-14AD-41BB-8FA1-FC751591A38E}" srcOrd="1" destOrd="0" presId="urn:microsoft.com/office/officeart/2005/8/layout/orgChart1"/>
    <dgm:cxn modelId="{B952CF25-1DDC-4965-A254-1107F90F1B25}" type="presParOf" srcId="{6B0B680E-6DBF-4144-8E1A-D01D51F8B0EE}" destId="{92C5B3B8-83BB-4B79-A0E5-CF49F8594888}" srcOrd="1" destOrd="0" presId="urn:microsoft.com/office/officeart/2005/8/layout/orgChart1"/>
    <dgm:cxn modelId="{5A3F34DB-F3B6-4AAC-84CD-DDAC2CF9093E}" type="presParOf" srcId="{6B0B680E-6DBF-4144-8E1A-D01D51F8B0EE}" destId="{A11D5525-B763-4047-B642-BFE814D38B64}" srcOrd="2" destOrd="0" presId="urn:microsoft.com/office/officeart/2005/8/layout/orgChart1"/>
    <dgm:cxn modelId="{61667471-C3CB-4E07-891B-3E4D2222E890}" type="presParOf" srcId="{0D3D2EA6-CBF3-4A76-A96C-939601FAF003}" destId="{D83E71A4-62D6-49F9-B552-0204CBD9CFB3}" srcOrd="4" destOrd="0" presId="urn:microsoft.com/office/officeart/2005/8/layout/orgChart1"/>
    <dgm:cxn modelId="{F00F9531-DEF5-4749-B3A4-C55824D7DE13}" type="presParOf" srcId="{0D3D2EA6-CBF3-4A76-A96C-939601FAF003}" destId="{C66F3732-2DDC-4600-AC8B-5F0E09AB29DF}" srcOrd="5" destOrd="0" presId="urn:microsoft.com/office/officeart/2005/8/layout/orgChart1"/>
    <dgm:cxn modelId="{6289CA0C-432C-4FDF-A2AC-4BDFACAEE97A}" type="presParOf" srcId="{C66F3732-2DDC-4600-AC8B-5F0E09AB29DF}" destId="{61D16895-0EF7-4A67-B2FE-BE0A001874CB}" srcOrd="0" destOrd="0" presId="urn:microsoft.com/office/officeart/2005/8/layout/orgChart1"/>
    <dgm:cxn modelId="{4A80C570-A82C-41F5-BD1A-192BFC0284E1}" type="presParOf" srcId="{61D16895-0EF7-4A67-B2FE-BE0A001874CB}" destId="{CBC7B2F5-D172-4F06-9FEB-BAC76F790339}" srcOrd="0" destOrd="0" presId="urn:microsoft.com/office/officeart/2005/8/layout/orgChart1"/>
    <dgm:cxn modelId="{D0ADFC6A-3B2B-4F27-897C-7BBA028A3F66}" type="presParOf" srcId="{61D16895-0EF7-4A67-B2FE-BE0A001874CB}" destId="{95488AB2-FEA0-4B48-9A32-100001C25B19}" srcOrd="1" destOrd="0" presId="urn:microsoft.com/office/officeart/2005/8/layout/orgChart1"/>
    <dgm:cxn modelId="{2B668CE6-824F-48AF-B1A4-AC66E189670D}" type="presParOf" srcId="{C66F3732-2DDC-4600-AC8B-5F0E09AB29DF}" destId="{A15571FA-BBB4-4600-AE76-303666798BC5}" srcOrd="1" destOrd="0" presId="urn:microsoft.com/office/officeart/2005/8/layout/orgChart1"/>
    <dgm:cxn modelId="{C7291393-190E-400A-835F-918E2935DE03}" type="presParOf" srcId="{C66F3732-2DDC-4600-AC8B-5F0E09AB29DF}" destId="{DE495EED-5239-4E0D-A520-17327DB21FE1}" srcOrd="2" destOrd="0" presId="urn:microsoft.com/office/officeart/2005/8/layout/orgChart1"/>
    <dgm:cxn modelId="{44B1FB65-A1B7-4A45-A688-93DCAAEFFC25}" type="presParOf" srcId="{B89EC871-293B-4F95-B3AD-AD3E7D5554D3}" destId="{C6216C7F-4EE0-4F43-875A-392AEDC4C5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28EF4-5CA7-4FA2-8AA7-35BBCDB4C1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5FD93-F28D-49AF-906C-5854FDE9E52F}">
      <dgm:prSet phldrT="[Текст]" custT="1"/>
      <dgm:spPr/>
      <dgm:t>
        <a:bodyPr/>
        <a:lstStyle/>
        <a:p>
          <a:r>
            <a:rPr lang="uk-UA" sz="1400" dirty="0" smtClean="0"/>
            <a:t>Вторинна продукція</a:t>
          </a:r>
          <a:endParaRPr lang="ru-RU" sz="1400" dirty="0"/>
        </a:p>
      </dgm:t>
    </dgm:pt>
    <dgm:pt modelId="{CD84B722-9D12-4B81-AF46-7B496C507688}" type="parTrans" cxnId="{5A976A28-5508-4C90-A159-3256B75D62CF}">
      <dgm:prSet/>
      <dgm:spPr/>
      <dgm:t>
        <a:bodyPr/>
        <a:lstStyle/>
        <a:p>
          <a:endParaRPr lang="ru-RU"/>
        </a:p>
      </dgm:t>
    </dgm:pt>
    <dgm:pt modelId="{C2BE330C-5667-4F02-9F58-39EC97863E65}" type="sibTrans" cxnId="{5A976A28-5508-4C90-A159-3256B75D62CF}">
      <dgm:prSet/>
      <dgm:spPr/>
      <dgm:t>
        <a:bodyPr/>
        <a:lstStyle/>
        <a:p>
          <a:endParaRPr lang="ru-RU"/>
        </a:p>
      </dgm:t>
    </dgm:pt>
    <dgm:pt modelId="{0EAB5461-4607-47D3-AF39-02EEEE3C3D55}">
      <dgm:prSet phldrT="[Текст]" custT="1"/>
      <dgm:spPr/>
      <dgm:t>
        <a:bodyPr/>
        <a:lstStyle/>
        <a:p>
          <a:r>
            <a:rPr lang="uk-UA" sz="1600" dirty="0" smtClean="0"/>
            <a:t>Сапрофітні бактерії, гриби</a:t>
          </a:r>
          <a:endParaRPr lang="ru-RU" sz="1600" dirty="0"/>
        </a:p>
      </dgm:t>
    </dgm:pt>
    <dgm:pt modelId="{C1AFDEF7-9E59-4278-87AC-427FEF92211E}" type="sibTrans" cxnId="{A80BB87B-69BB-45A8-8A63-392CF1CDC48C}">
      <dgm:prSet/>
      <dgm:spPr/>
      <dgm:t>
        <a:bodyPr/>
        <a:lstStyle/>
        <a:p>
          <a:endParaRPr lang="ru-RU"/>
        </a:p>
      </dgm:t>
    </dgm:pt>
    <dgm:pt modelId="{E03C388C-4C68-4615-89AA-2773830E7B6F}" type="parTrans" cxnId="{A80BB87B-69BB-45A8-8A63-392CF1CDC48C}">
      <dgm:prSet/>
      <dgm:spPr/>
      <dgm:t>
        <a:bodyPr/>
        <a:lstStyle/>
        <a:p>
          <a:endParaRPr lang="ru-RU"/>
        </a:p>
      </dgm:t>
    </dgm:pt>
    <dgm:pt modelId="{B6915E60-C931-4D38-987A-772B39585C90}" type="pres">
      <dgm:prSet presAssocID="{B4528EF4-5CA7-4FA2-8AA7-35BBCDB4C1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1A8181-CCC3-4AAB-8AAA-B63880B1BC6D}" type="pres">
      <dgm:prSet presAssocID="{8BE5FD93-F28D-49AF-906C-5854FDE9E52F}" presName="hierRoot1" presStyleCnt="0">
        <dgm:presLayoutVars>
          <dgm:hierBranch val="init"/>
        </dgm:presLayoutVars>
      </dgm:prSet>
      <dgm:spPr/>
    </dgm:pt>
    <dgm:pt modelId="{6E3B9884-1B45-4A97-B039-A97EA430DE52}" type="pres">
      <dgm:prSet presAssocID="{8BE5FD93-F28D-49AF-906C-5854FDE9E52F}" presName="rootComposite1" presStyleCnt="0"/>
      <dgm:spPr/>
    </dgm:pt>
    <dgm:pt modelId="{953984C8-21F0-4592-A818-C925331603ED}" type="pres">
      <dgm:prSet presAssocID="{8BE5FD93-F28D-49AF-906C-5854FDE9E52F}" presName="rootText1" presStyleLbl="node0" presStyleIdx="0" presStyleCnt="1" custScaleX="89856" custScaleY="36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0161FB-D57D-4E59-99CE-5073DA768895}" type="pres">
      <dgm:prSet presAssocID="{8BE5FD93-F28D-49AF-906C-5854FDE9E5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0A2082D-7456-4975-853C-3B8806993332}" type="pres">
      <dgm:prSet presAssocID="{8BE5FD93-F28D-49AF-906C-5854FDE9E52F}" presName="hierChild2" presStyleCnt="0"/>
      <dgm:spPr/>
    </dgm:pt>
    <dgm:pt modelId="{827F64C2-A431-4349-AAAB-3DE201A9B2E3}" type="pres">
      <dgm:prSet presAssocID="{E03C388C-4C68-4615-89AA-2773830E7B6F}" presName="Name37" presStyleLbl="parChTrans1D2" presStyleIdx="0" presStyleCnt="1"/>
      <dgm:spPr/>
      <dgm:t>
        <a:bodyPr/>
        <a:lstStyle/>
        <a:p>
          <a:endParaRPr lang="ru-RU"/>
        </a:p>
      </dgm:t>
    </dgm:pt>
    <dgm:pt modelId="{9E215BAD-70D4-49A4-943F-D125A840EE89}" type="pres">
      <dgm:prSet presAssocID="{0EAB5461-4607-47D3-AF39-02EEEE3C3D55}" presName="hierRoot2" presStyleCnt="0">
        <dgm:presLayoutVars>
          <dgm:hierBranch val="init"/>
        </dgm:presLayoutVars>
      </dgm:prSet>
      <dgm:spPr/>
    </dgm:pt>
    <dgm:pt modelId="{CCB68AD1-0344-4ABC-B3E0-7B1D79E37C67}" type="pres">
      <dgm:prSet presAssocID="{0EAB5461-4607-47D3-AF39-02EEEE3C3D55}" presName="rootComposite" presStyleCnt="0"/>
      <dgm:spPr/>
    </dgm:pt>
    <dgm:pt modelId="{2A111C7C-B924-4FB9-890F-5697D4E19C2D}" type="pres">
      <dgm:prSet presAssocID="{0EAB5461-4607-47D3-AF39-02EEEE3C3D55}" presName="rootText" presStyleLbl="node2" presStyleIdx="0" presStyleCnt="1" custScaleX="123032" custScaleY="40593" custLinFactNeighborX="-750" custLinFactNeighborY="-24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841DB-24DF-4797-AA3D-09D7098AC4D4}" type="pres">
      <dgm:prSet presAssocID="{0EAB5461-4607-47D3-AF39-02EEEE3C3D55}" presName="rootConnector" presStyleLbl="node2" presStyleIdx="0" presStyleCnt="1"/>
      <dgm:spPr/>
      <dgm:t>
        <a:bodyPr/>
        <a:lstStyle/>
        <a:p>
          <a:endParaRPr lang="ru-RU"/>
        </a:p>
      </dgm:t>
    </dgm:pt>
    <dgm:pt modelId="{C81B6C56-A869-40D6-BF27-645B2DE78668}" type="pres">
      <dgm:prSet presAssocID="{0EAB5461-4607-47D3-AF39-02EEEE3C3D55}" presName="hierChild4" presStyleCnt="0"/>
      <dgm:spPr/>
    </dgm:pt>
    <dgm:pt modelId="{4BE1458B-5BDD-470D-B9A3-EEBA83929AAF}" type="pres">
      <dgm:prSet presAssocID="{0EAB5461-4607-47D3-AF39-02EEEE3C3D55}" presName="hierChild5" presStyleCnt="0"/>
      <dgm:spPr/>
    </dgm:pt>
    <dgm:pt modelId="{AF954B03-648A-4F04-9DD0-195AF92478B3}" type="pres">
      <dgm:prSet presAssocID="{8BE5FD93-F28D-49AF-906C-5854FDE9E52F}" presName="hierChild3" presStyleCnt="0"/>
      <dgm:spPr/>
    </dgm:pt>
  </dgm:ptLst>
  <dgm:cxnLst>
    <dgm:cxn modelId="{A80BB87B-69BB-45A8-8A63-392CF1CDC48C}" srcId="{8BE5FD93-F28D-49AF-906C-5854FDE9E52F}" destId="{0EAB5461-4607-47D3-AF39-02EEEE3C3D55}" srcOrd="0" destOrd="0" parTransId="{E03C388C-4C68-4615-89AA-2773830E7B6F}" sibTransId="{C1AFDEF7-9E59-4278-87AC-427FEF92211E}"/>
    <dgm:cxn modelId="{B203C964-E36A-47C0-9011-8A41AF154A6B}" type="presOf" srcId="{8BE5FD93-F28D-49AF-906C-5854FDE9E52F}" destId="{5A0161FB-D57D-4E59-99CE-5073DA768895}" srcOrd="1" destOrd="0" presId="urn:microsoft.com/office/officeart/2005/8/layout/orgChart1"/>
    <dgm:cxn modelId="{D549B363-C4B4-435E-BF50-94DA115E2875}" type="presOf" srcId="{0EAB5461-4607-47D3-AF39-02EEEE3C3D55}" destId="{2A111C7C-B924-4FB9-890F-5697D4E19C2D}" srcOrd="0" destOrd="0" presId="urn:microsoft.com/office/officeart/2005/8/layout/orgChart1"/>
    <dgm:cxn modelId="{5A976A28-5508-4C90-A159-3256B75D62CF}" srcId="{B4528EF4-5CA7-4FA2-8AA7-35BBCDB4C1CD}" destId="{8BE5FD93-F28D-49AF-906C-5854FDE9E52F}" srcOrd="0" destOrd="0" parTransId="{CD84B722-9D12-4B81-AF46-7B496C507688}" sibTransId="{C2BE330C-5667-4F02-9F58-39EC97863E65}"/>
    <dgm:cxn modelId="{03EBF5C1-BDEF-488A-A765-ED36E37149F5}" type="presOf" srcId="{8BE5FD93-F28D-49AF-906C-5854FDE9E52F}" destId="{953984C8-21F0-4592-A818-C925331603ED}" srcOrd="0" destOrd="0" presId="urn:microsoft.com/office/officeart/2005/8/layout/orgChart1"/>
    <dgm:cxn modelId="{C3FDF213-1086-4207-84BD-3CEDF7741C60}" type="presOf" srcId="{E03C388C-4C68-4615-89AA-2773830E7B6F}" destId="{827F64C2-A431-4349-AAAB-3DE201A9B2E3}" srcOrd="0" destOrd="0" presId="urn:microsoft.com/office/officeart/2005/8/layout/orgChart1"/>
    <dgm:cxn modelId="{A71A68E6-F60D-4E74-B15A-B8AE339E9EAF}" type="presOf" srcId="{0EAB5461-4607-47D3-AF39-02EEEE3C3D55}" destId="{0B3841DB-24DF-4797-AA3D-09D7098AC4D4}" srcOrd="1" destOrd="0" presId="urn:microsoft.com/office/officeart/2005/8/layout/orgChart1"/>
    <dgm:cxn modelId="{757CA3A3-6EA6-46CE-9D79-528C393CD558}" type="presOf" srcId="{B4528EF4-5CA7-4FA2-8AA7-35BBCDB4C1CD}" destId="{B6915E60-C931-4D38-987A-772B39585C90}" srcOrd="0" destOrd="0" presId="urn:microsoft.com/office/officeart/2005/8/layout/orgChart1"/>
    <dgm:cxn modelId="{831EDA37-734E-4E76-B80A-AC61C1EC46E9}" type="presParOf" srcId="{B6915E60-C931-4D38-987A-772B39585C90}" destId="{B91A8181-CCC3-4AAB-8AAA-B63880B1BC6D}" srcOrd="0" destOrd="0" presId="urn:microsoft.com/office/officeart/2005/8/layout/orgChart1"/>
    <dgm:cxn modelId="{A335EF92-FEA0-4A94-BE05-D6467D758BD7}" type="presParOf" srcId="{B91A8181-CCC3-4AAB-8AAA-B63880B1BC6D}" destId="{6E3B9884-1B45-4A97-B039-A97EA430DE52}" srcOrd="0" destOrd="0" presId="urn:microsoft.com/office/officeart/2005/8/layout/orgChart1"/>
    <dgm:cxn modelId="{AFF42175-E1E0-4CBC-9433-EBC3D948D3A0}" type="presParOf" srcId="{6E3B9884-1B45-4A97-B039-A97EA430DE52}" destId="{953984C8-21F0-4592-A818-C925331603ED}" srcOrd="0" destOrd="0" presId="urn:microsoft.com/office/officeart/2005/8/layout/orgChart1"/>
    <dgm:cxn modelId="{C9672662-E8DE-48CB-BB83-C41ED7D74A56}" type="presParOf" srcId="{6E3B9884-1B45-4A97-B039-A97EA430DE52}" destId="{5A0161FB-D57D-4E59-99CE-5073DA768895}" srcOrd="1" destOrd="0" presId="urn:microsoft.com/office/officeart/2005/8/layout/orgChart1"/>
    <dgm:cxn modelId="{17971180-3F86-4BFD-BC13-5AA7D643A725}" type="presParOf" srcId="{B91A8181-CCC3-4AAB-8AAA-B63880B1BC6D}" destId="{60A2082D-7456-4975-853C-3B8806993332}" srcOrd="1" destOrd="0" presId="urn:microsoft.com/office/officeart/2005/8/layout/orgChart1"/>
    <dgm:cxn modelId="{F06F0E61-16D8-4D92-84AB-007FD83D9C01}" type="presParOf" srcId="{60A2082D-7456-4975-853C-3B8806993332}" destId="{827F64C2-A431-4349-AAAB-3DE201A9B2E3}" srcOrd="0" destOrd="0" presId="urn:microsoft.com/office/officeart/2005/8/layout/orgChart1"/>
    <dgm:cxn modelId="{6739AD3E-BB79-414C-88E3-5B4DF56483E1}" type="presParOf" srcId="{60A2082D-7456-4975-853C-3B8806993332}" destId="{9E215BAD-70D4-49A4-943F-D125A840EE89}" srcOrd="1" destOrd="0" presId="urn:microsoft.com/office/officeart/2005/8/layout/orgChart1"/>
    <dgm:cxn modelId="{430672D0-A9A6-4025-BCD1-FDD9C26EBEB2}" type="presParOf" srcId="{9E215BAD-70D4-49A4-943F-D125A840EE89}" destId="{CCB68AD1-0344-4ABC-B3E0-7B1D79E37C67}" srcOrd="0" destOrd="0" presId="urn:microsoft.com/office/officeart/2005/8/layout/orgChart1"/>
    <dgm:cxn modelId="{FDBFA96C-1363-4DC3-A26B-36E55A775728}" type="presParOf" srcId="{CCB68AD1-0344-4ABC-B3E0-7B1D79E37C67}" destId="{2A111C7C-B924-4FB9-890F-5697D4E19C2D}" srcOrd="0" destOrd="0" presId="urn:microsoft.com/office/officeart/2005/8/layout/orgChart1"/>
    <dgm:cxn modelId="{6654ABA2-C2CD-429E-84FF-08AACDA727D2}" type="presParOf" srcId="{CCB68AD1-0344-4ABC-B3E0-7B1D79E37C67}" destId="{0B3841DB-24DF-4797-AA3D-09D7098AC4D4}" srcOrd="1" destOrd="0" presId="urn:microsoft.com/office/officeart/2005/8/layout/orgChart1"/>
    <dgm:cxn modelId="{73130C99-B44A-4E51-B91A-BFC96231F7EE}" type="presParOf" srcId="{9E215BAD-70D4-49A4-943F-D125A840EE89}" destId="{C81B6C56-A869-40D6-BF27-645B2DE78668}" srcOrd="1" destOrd="0" presId="urn:microsoft.com/office/officeart/2005/8/layout/orgChart1"/>
    <dgm:cxn modelId="{809C2585-323A-4055-AAE0-18FB7481969E}" type="presParOf" srcId="{9E215BAD-70D4-49A4-943F-D125A840EE89}" destId="{4BE1458B-5BDD-470D-B9A3-EEBA83929AAF}" srcOrd="2" destOrd="0" presId="urn:microsoft.com/office/officeart/2005/8/layout/orgChart1"/>
    <dgm:cxn modelId="{90963FCE-1859-44C5-A972-03737ED96065}" type="presParOf" srcId="{B91A8181-CCC3-4AAB-8AAA-B63880B1BC6D}" destId="{AF954B03-648A-4F04-9DD0-195AF92478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78DAE-7FF6-4EA1-94FE-2218CC7052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279B12-E044-428F-BEF8-FE4576C1EB90}">
      <dgm:prSet phldrT="[Текст]"/>
      <dgm:spPr/>
      <dgm:t>
        <a:bodyPr/>
        <a:lstStyle/>
        <a:p>
          <a:r>
            <a:rPr lang="uk-UA" dirty="0" smtClean="0"/>
            <a:t>Неорганічні речовини</a:t>
          </a:r>
          <a:endParaRPr lang="ru-RU" dirty="0"/>
        </a:p>
      </dgm:t>
    </dgm:pt>
    <dgm:pt modelId="{01FFF2FB-0E0C-42CF-B648-0825482A2433}" type="parTrans" cxnId="{016C6C28-E219-4D49-A09D-FCAB3D317085}">
      <dgm:prSet/>
      <dgm:spPr/>
      <dgm:t>
        <a:bodyPr/>
        <a:lstStyle/>
        <a:p>
          <a:endParaRPr lang="ru-RU"/>
        </a:p>
      </dgm:t>
    </dgm:pt>
    <dgm:pt modelId="{5AFA6B87-F84F-478B-84EF-E4D7ACDBA695}" type="sibTrans" cxnId="{016C6C28-E219-4D49-A09D-FCAB3D317085}">
      <dgm:prSet/>
      <dgm:spPr/>
      <dgm:t>
        <a:bodyPr/>
        <a:lstStyle/>
        <a:p>
          <a:endParaRPr lang="ru-RU"/>
        </a:p>
      </dgm:t>
    </dgm:pt>
    <dgm:pt modelId="{34B2F3F4-B9AA-4950-AD82-A71C67BEEA4E}" type="pres">
      <dgm:prSet presAssocID="{E9978DAE-7FF6-4EA1-94FE-2218CC7052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AB499B-C74F-47F9-88C4-9B18A00CE284}" type="pres">
      <dgm:prSet presAssocID="{34279B12-E044-428F-BEF8-FE4576C1EB90}" presName="hierRoot1" presStyleCnt="0">
        <dgm:presLayoutVars>
          <dgm:hierBranch val="init"/>
        </dgm:presLayoutVars>
      </dgm:prSet>
      <dgm:spPr/>
    </dgm:pt>
    <dgm:pt modelId="{73CC5FF7-FDBA-463F-B6F7-C4BFB171693D}" type="pres">
      <dgm:prSet presAssocID="{34279B12-E044-428F-BEF8-FE4576C1EB90}" presName="rootComposite1" presStyleCnt="0"/>
      <dgm:spPr/>
    </dgm:pt>
    <dgm:pt modelId="{C0AD757F-09E3-4BA2-890A-ED953571EAB6}" type="pres">
      <dgm:prSet presAssocID="{34279B12-E044-428F-BEF8-FE4576C1EB90}" presName="rootText1" presStyleLbl="node0" presStyleIdx="0" presStyleCnt="1" custScaleX="166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BA34C-0496-41E4-ADCE-1FF3B196D76E}" type="pres">
      <dgm:prSet presAssocID="{34279B12-E044-428F-BEF8-FE4576C1EB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50D7C2-2C5C-4001-BE9E-8A5C96AA4BBD}" type="pres">
      <dgm:prSet presAssocID="{34279B12-E044-428F-BEF8-FE4576C1EB90}" presName="hierChild2" presStyleCnt="0"/>
      <dgm:spPr/>
    </dgm:pt>
    <dgm:pt modelId="{DD0504E6-E760-437A-8D25-5CFA94A41509}" type="pres">
      <dgm:prSet presAssocID="{34279B12-E044-428F-BEF8-FE4576C1EB90}" presName="hierChild3" presStyleCnt="0"/>
      <dgm:spPr/>
    </dgm:pt>
  </dgm:ptLst>
  <dgm:cxnLst>
    <dgm:cxn modelId="{18B6AFF4-8BD4-44E2-8F8B-0BAF18AEA74C}" type="presOf" srcId="{34279B12-E044-428F-BEF8-FE4576C1EB90}" destId="{C0AD757F-09E3-4BA2-890A-ED953571EAB6}" srcOrd="0" destOrd="0" presId="urn:microsoft.com/office/officeart/2005/8/layout/orgChart1"/>
    <dgm:cxn modelId="{016C6C28-E219-4D49-A09D-FCAB3D317085}" srcId="{E9978DAE-7FF6-4EA1-94FE-2218CC7052D6}" destId="{34279B12-E044-428F-BEF8-FE4576C1EB90}" srcOrd="0" destOrd="0" parTransId="{01FFF2FB-0E0C-42CF-B648-0825482A2433}" sibTransId="{5AFA6B87-F84F-478B-84EF-E4D7ACDBA695}"/>
    <dgm:cxn modelId="{7AE64C3E-D202-4018-9CCB-E3A9DBE9FCF9}" type="presOf" srcId="{34279B12-E044-428F-BEF8-FE4576C1EB90}" destId="{7D2BA34C-0496-41E4-ADCE-1FF3B196D76E}" srcOrd="1" destOrd="0" presId="urn:microsoft.com/office/officeart/2005/8/layout/orgChart1"/>
    <dgm:cxn modelId="{E187982C-2CAF-4B56-A515-59DB044B6896}" type="presOf" srcId="{E9978DAE-7FF6-4EA1-94FE-2218CC7052D6}" destId="{34B2F3F4-B9AA-4950-AD82-A71C67BEEA4E}" srcOrd="0" destOrd="0" presId="urn:microsoft.com/office/officeart/2005/8/layout/orgChart1"/>
    <dgm:cxn modelId="{CA596B27-A25E-43FD-85E4-D0497DA3FBDF}" type="presParOf" srcId="{34B2F3F4-B9AA-4950-AD82-A71C67BEEA4E}" destId="{E5AB499B-C74F-47F9-88C4-9B18A00CE284}" srcOrd="0" destOrd="0" presId="urn:microsoft.com/office/officeart/2005/8/layout/orgChart1"/>
    <dgm:cxn modelId="{47C451F4-BA77-409E-8B51-AD5B8970333B}" type="presParOf" srcId="{E5AB499B-C74F-47F9-88C4-9B18A00CE284}" destId="{73CC5FF7-FDBA-463F-B6F7-C4BFB171693D}" srcOrd="0" destOrd="0" presId="urn:microsoft.com/office/officeart/2005/8/layout/orgChart1"/>
    <dgm:cxn modelId="{92D10508-736E-4854-AB60-9EB490972D99}" type="presParOf" srcId="{73CC5FF7-FDBA-463F-B6F7-C4BFB171693D}" destId="{C0AD757F-09E3-4BA2-890A-ED953571EAB6}" srcOrd="0" destOrd="0" presId="urn:microsoft.com/office/officeart/2005/8/layout/orgChart1"/>
    <dgm:cxn modelId="{4D337622-512F-4031-8591-D71340E46274}" type="presParOf" srcId="{73CC5FF7-FDBA-463F-B6F7-C4BFB171693D}" destId="{7D2BA34C-0496-41E4-ADCE-1FF3B196D76E}" srcOrd="1" destOrd="0" presId="urn:microsoft.com/office/officeart/2005/8/layout/orgChart1"/>
    <dgm:cxn modelId="{C2065FC1-0936-4ABA-AEEC-ED453C5AD591}" type="presParOf" srcId="{E5AB499B-C74F-47F9-88C4-9B18A00CE284}" destId="{2350D7C2-2C5C-4001-BE9E-8A5C96AA4BBD}" srcOrd="1" destOrd="0" presId="urn:microsoft.com/office/officeart/2005/8/layout/orgChart1"/>
    <dgm:cxn modelId="{ED25A2DC-2C1B-44FE-BC64-1498C474DCDF}" type="presParOf" srcId="{E5AB499B-C74F-47F9-88C4-9B18A00CE284}" destId="{DD0504E6-E760-437A-8D25-5CFA94A415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DFEF2-6FD1-4985-A28F-535A66A437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DE313-7AB5-48FB-BCDF-9744D389F011}">
      <dgm:prSet phldrT="[Текст]"/>
      <dgm:spPr/>
      <dgm:t>
        <a:bodyPr/>
        <a:lstStyle/>
        <a:p>
          <a:r>
            <a:rPr lang="uk-UA" dirty="0" smtClean="0"/>
            <a:t>Накопичення Карбону в живих організмах</a:t>
          </a:r>
          <a:endParaRPr lang="ru-RU" dirty="0"/>
        </a:p>
      </dgm:t>
    </dgm:pt>
    <dgm:pt modelId="{A465F303-2AC0-46B7-9EF6-2928E14F18A6}" type="parTrans" cxnId="{2CA3CD5D-DC30-4A6C-8D5A-64D7CF7217E9}">
      <dgm:prSet/>
      <dgm:spPr/>
      <dgm:t>
        <a:bodyPr/>
        <a:lstStyle/>
        <a:p>
          <a:endParaRPr lang="ru-RU"/>
        </a:p>
      </dgm:t>
    </dgm:pt>
    <dgm:pt modelId="{18060FF7-7022-4185-BE22-BE832CC89C17}" type="sibTrans" cxnId="{2CA3CD5D-DC30-4A6C-8D5A-64D7CF7217E9}">
      <dgm:prSet/>
      <dgm:spPr/>
      <dgm:t>
        <a:bodyPr/>
        <a:lstStyle/>
        <a:p>
          <a:endParaRPr lang="ru-RU"/>
        </a:p>
      </dgm:t>
    </dgm:pt>
    <dgm:pt modelId="{5AF88EDF-52CD-42FB-9971-D124FDA4CDB8}">
      <dgm:prSet phldrT="[Текст]"/>
      <dgm:spPr/>
      <dgm:t>
        <a:bodyPr/>
        <a:lstStyle/>
        <a:p>
          <a:r>
            <a:rPr lang="uk-UA" dirty="0" smtClean="0"/>
            <a:t>У складі органічної речовини</a:t>
          </a:r>
          <a:endParaRPr lang="ru-RU" dirty="0"/>
        </a:p>
      </dgm:t>
    </dgm:pt>
    <dgm:pt modelId="{7D5435D9-12F0-4686-B140-66382D0D801C}" type="parTrans" cxnId="{CC17FFB8-505B-4149-9711-F81A32177E01}">
      <dgm:prSet/>
      <dgm:spPr/>
      <dgm:t>
        <a:bodyPr/>
        <a:lstStyle/>
        <a:p>
          <a:endParaRPr lang="ru-RU"/>
        </a:p>
      </dgm:t>
    </dgm:pt>
    <dgm:pt modelId="{7A4E3D9C-D986-4FC9-9D08-A3486018B37C}" type="sibTrans" cxnId="{CC17FFB8-505B-4149-9711-F81A32177E01}">
      <dgm:prSet/>
      <dgm:spPr/>
      <dgm:t>
        <a:bodyPr/>
        <a:lstStyle/>
        <a:p>
          <a:endParaRPr lang="ru-RU"/>
        </a:p>
      </dgm:t>
    </dgm:pt>
    <dgm:pt modelId="{CBCB4668-A01C-45F5-B4F9-987D1843A340}">
      <dgm:prSet phldrT="[Текст]"/>
      <dgm:spPr/>
      <dgm:t>
        <a:bodyPr/>
        <a:lstStyle/>
        <a:p>
          <a:r>
            <a:rPr lang="uk-UA" dirty="0" smtClean="0"/>
            <a:t>У вигляді іонів карбонатної кислоти НСО3 – в рідинах</a:t>
          </a:r>
          <a:endParaRPr lang="ru-RU" dirty="0"/>
        </a:p>
      </dgm:t>
    </dgm:pt>
    <dgm:pt modelId="{37A52135-7844-45E5-9EBA-61B2AAA72E7D}" type="parTrans" cxnId="{E9722D06-E28B-4139-9414-E1683474FF9B}">
      <dgm:prSet/>
      <dgm:spPr/>
      <dgm:t>
        <a:bodyPr/>
        <a:lstStyle/>
        <a:p>
          <a:endParaRPr lang="ru-RU"/>
        </a:p>
      </dgm:t>
    </dgm:pt>
    <dgm:pt modelId="{EF1911B3-2047-4EC8-BC5E-C5AB38A501A9}" type="sibTrans" cxnId="{E9722D06-E28B-4139-9414-E1683474FF9B}">
      <dgm:prSet/>
      <dgm:spPr/>
      <dgm:t>
        <a:bodyPr/>
        <a:lstStyle/>
        <a:p>
          <a:endParaRPr lang="ru-RU"/>
        </a:p>
      </dgm:t>
    </dgm:pt>
    <dgm:pt modelId="{D356C498-642F-4B66-BC10-B4D0B7E1C8B2}">
      <dgm:prSet phldrT="[Текст]"/>
      <dgm:spPr/>
      <dgm:t>
        <a:bodyPr/>
        <a:lstStyle/>
        <a:p>
          <a:r>
            <a:rPr lang="uk-UA" dirty="0" smtClean="0"/>
            <a:t>У вигляді нерозчинних сполук СаСО3 у скелетах та черепашках</a:t>
          </a:r>
          <a:endParaRPr lang="ru-RU" dirty="0"/>
        </a:p>
      </dgm:t>
    </dgm:pt>
    <dgm:pt modelId="{A765C9FD-7AD1-4C87-A411-2A1773C52C97}" type="parTrans" cxnId="{9531733D-FA02-48BC-8A3E-BF2DBBFBB528}">
      <dgm:prSet/>
      <dgm:spPr/>
      <dgm:t>
        <a:bodyPr/>
        <a:lstStyle/>
        <a:p>
          <a:endParaRPr lang="ru-RU"/>
        </a:p>
      </dgm:t>
    </dgm:pt>
    <dgm:pt modelId="{24F3BD1D-B4D3-4013-BF0E-884A0FA0796A}" type="sibTrans" cxnId="{9531733D-FA02-48BC-8A3E-BF2DBBFBB528}">
      <dgm:prSet/>
      <dgm:spPr/>
      <dgm:t>
        <a:bodyPr/>
        <a:lstStyle/>
        <a:p>
          <a:endParaRPr lang="ru-RU"/>
        </a:p>
      </dgm:t>
    </dgm:pt>
    <dgm:pt modelId="{09AC255A-1714-49F7-959F-AA5E195CF9DB}" type="pres">
      <dgm:prSet presAssocID="{2C7DFEF2-6FD1-4985-A28F-535A66A437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E81FA4-590A-40AB-A494-B4E4D9876C04}" type="pres">
      <dgm:prSet presAssocID="{E80DE313-7AB5-48FB-BCDF-9744D389F011}" presName="hierRoot1" presStyleCnt="0">
        <dgm:presLayoutVars>
          <dgm:hierBranch val="init"/>
        </dgm:presLayoutVars>
      </dgm:prSet>
      <dgm:spPr/>
    </dgm:pt>
    <dgm:pt modelId="{38863746-CEDD-44A6-BF5A-68FD866DBCA1}" type="pres">
      <dgm:prSet presAssocID="{E80DE313-7AB5-48FB-BCDF-9744D389F011}" presName="rootComposite1" presStyleCnt="0"/>
      <dgm:spPr/>
    </dgm:pt>
    <dgm:pt modelId="{794D1F0F-E88B-41A9-BB65-3D2EDBE30772}" type="pres">
      <dgm:prSet presAssocID="{E80DE313-7AB5-48FB-BCDF-9744D389F011}" presName="rootText1" presStyleLbl="node0" presStyleIdx="0" presStyleCnt="1" custScaleX="16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A0C11-4D66-4DF3-BC1D-6F1457DC1005}" type="pres">
      <dgm:prSet presAssocID="{E80DE313-7AB5-48FB-BCDF-9744D389F0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B1D48B-075B-42BD-81F6-0F36CC1E1B30}" type="pres">
      <dgm:prSet presAssocID="{E80DE313-7AB5-48FB-BCDF-9744D389F011}" presName="hierChild2" presStyleCnt="0"/>
      <dgm:spPr/>
    </dgm:pt>
    <dgm:pt modelId="{D1BC8A22-8C1C-4D0E-90BE-9176BE05D96E}" type="pres">
      <dgm:prSet presAssocID="{7D5435D9-12F0-4686-B140-66382D0D801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02BB8BD-4993-48D7-98F2-3DDBFB303837}" type="pres">
      <dgm:prSet presAssocID="{5AF88EDF-52CD-42FB-9971-D124FDA4CDB8}" presName="hierRoot2" presStyleCnt="0">
        <dgm:presLayoutVars>
          <dgm:hierBranch val="init"/>
        </dgm:presLayoutVars>
      </dgm:prSet>
      <dgm:spPr/>
    </dgm:pt>
    <dgm:pt modelId="{7AF38026-E2E9-422E-8D18-07DD724E54DC}" type="pres">
      <dgm:prSet presAssocID="{5AF88EDF-52CD-42FB-9971-D124FDA4CDB8}" presName="rootComposite" presStyleCnt="0"/>
      <dgm:spPr/>
    </dgm:pt>
    <dgm:pt modelId="{D422B970-DF0D-4043-892C-8A3BCAC87EAC}" type="pres">
      <dgm:prSet presAssocID="{5AF88EDF-52CD-42FB-9971-D124FDA4CDB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8C1250-E9A6-4F01-B5E6-CEAF851B5FE5}" type="pres">
      <dgm:prSet presAssocID="{5AF88EDF-52CD-42FB-9971-D124FDA4CDB8}" presName="rootConnector" presStyleLbl="node2" presStyleIdx="0" presStyleCnt="3"/>
      <dgm:spPr/>
      <dgm:t>
        <a:bodyPr/>
        <a:lstStyle/>
        <a:p>
          <a:endParaRPr lang="ru-RU"/>
        </a:p>
      </dgm:t>
    </dgm:pt>
    <dgm:pt modelId="{6C1441B7-01AA-4603-B7A6-CFCB42E513A7}" type="pres">
      <dgm:prSet presAssocID="{5AF88EDF-52CD-42FB-9971-D124FDA4CDB8}" presName="hierChild4" presStyleCnt="0"/>
      <dgm:spPr/>
    </dgm:pt>
    <dgm:pt modelId="{1D475753-59C6-449A-99A9-1052F3E43494}" type="pres">
      <dgm:prSet presAssocID="{5AF88EDF-52CD-42FB-9971-D124FDA4CDB8}" presName="hierChild5" presStyleCnt="0"/>
      <dgm:spPr/>
    </dgm:pt>
    <dgm:pt modelId="{E14386F5-C28A-4F54-9D64-97E5557E8C21}" type="pres">
      <dgm:prSet presAssocID="{37A52135-7844-45E5-9EBA-61B2AAA72E7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9A0CE92-9DC8-47DF-85A2-B0ED038C17D6}" type="pres">
      <dgm:prSet presAssocID="{CBCB4668-A01C-45F5-B4F9-987D1843A340}" presName="hierRoot2" presStyleCnt="0">
        <dgm:presLayoutVars>
          <dgm:hierBranch val="init"/>
        </dgm:presLayoutVars>
      </dgm:prSet>
      <dgm:spPr/>
    </dgm:pt>
    <dgm:pt modelId="{C9B25A98-7C62-47E4-B6A7-CFFEC6DE2FB3}" type="pres">
      <dgm:prSet presAssocID="{CBCB4668-A01C-45F5-B4F9-987D1843A340}" presName="rootComposite" presStyleCnt="0"/>
      <dgm:spPr/>
    </dgm:pt>
    <dgm:pt modelId="{75CF4B94-C0D3-406B-B0FA-D00189B80BF9}" type="pres">
      <dgm:prSet presAssocID="{CBCB4668-A01C-45F5-B4F9-987D1843A34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F94526-3F19-4EBE-A97D-2F3FF42AEE16}" type="pres">
      <dgm:prSet presAssocID="{CBCB4668-A01C-45F5-B4F9-987D1843A340}" presName="rootConnector" presStyleLbl="node2" presStyleIdx="1" presStyleCnt="3"/>
      <dgm:spPr/>
      <dgm:t>
        <a:bodyPr/>
        <a:lstStyle/>
        <a:p>
          <a:endParaRPr lang="ru-RU"/>
        </a:p>
      </dgm:t>
    </dgm:pt>
    <dgm:pt modelId="{23F449D7-42E9-416E-BB32-997860CD6239}" type="pres">
      <dgm:prSet presAssocID="{CBCB4668-A01C-45F5-B4F9-987D1843A340}" presName="hierChild4" presStyleCnt="0"/>
      <dgm:spPr/>
    </dgm:pt>
    <dgm:pt modelId="{45F0EA1E-71FD-4ABE-9FA0-C0F6FAA6230E}" type="pres">
      <dgm:prSet presAssocID="{CBCB4668-A01C-45F5-B4F9-987D1843A340}" presName="hierChild5" presStyleCnt="0"/>
      <dgm:spPr/>
    </dgm:pt>
    <dgm:pt modelId="{06EA6FD0-1920-4BE7-AC76-B790CAB927F8}" type="pres">
      <dgm:prSet presAssocID="{A765C9FD-7AD1-4C87-A411-2A1773C52C9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EA2A660-42D6-48D2-A2DD-6CFE07F3FA68}" type="pres">
      <dgm:prSet presAssocID="{D356C498-642F-4B66-BC10-B4D0B7E1C8B2}" presName="hierRoot2" presStyleCnt="0">
        <dgm:presLayoutVars>
          <dgm:hierBranch val="init"/>
        </dgm:presLayoutVars>
      </dgm:prSet>
      <dgm:spPr/>
    </dgm:pt>
    <dgm:pt modelId="{C9FAB65C-9FCE-4045-A612-2C7757A2F294}" type="pres">
      <dgm:prSet presAssocID="{D356C498-642F-4B66-BC10-B4D0B7E1C8B2}" presName="rootComposite" presStyleCnt="0"/>
      <dgm:spPr/>
    </dgm:pt>
    <dgm:pt modelId="{AFE8BA4B-2137-4687-85EE-4C83175F63AE}" type="pres">
      <dgm:prSet presAssocID="{D356C498-642F-4B66-BC10-B4D0B7E1C8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C9B9E0-4EAC-41D4-8641-C0A3E90D1EFE}" type="pres">
      <dgm:prSet presAssocID="{D356C498-642F-4B66-BC10-B4D0B7E1C8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72C64476-4780-4A3D-B727-15A5947BBCB8}" type="pres">
      <dgm:prSet presAssocID="{D356C498-642F-4B66-BC10-B4D0B7E1C8B2}" presName="hierChild4" presStyleCnt="0"/>
      <dgm:spPr/>
    </dgm:pt>
    <dgm:pt modelId="{875768ED-80B4-4293-A6D8-497FD52D868E}" type="pres">
      <dgm:prSet presAssocID="{D356C498-642F-4B66-BC10-B4D0B7E1C8B2}" presName="hierChild5" presStyleCnt="0"/>
      <dgm:spPr/>
    </dgm:pt>
    <dgm:pt modelId="{1E2F9054-1B84-4C0E-B7B5-65F34405A824}" type="pres">
      <dgm:prSet presAssocID="{E80DE313-7AB5-48FB-BCDF-9744D389F011}" presName="hierChild3" presStyleCnt="0"/>
      <dgm:spPr/>
    </dgm:pt>
  </dgm:ptLst>
  <dgm:cxnLst>
    <dgm:cxn modelId="{326C1E24-AB33-441C-A2D4-5872AE89B5AC}" type="presOf" srcId="{E80DE313-7AB5-48FB-BCDF-9744D389F011}" destId="{4FAA0C11-4D66-4DF3-BC1D-6F1457DC1005}" srcOrd="1" destOrd="0" presId="urn:microsoft.com/office/officeart/2005/8/layout/orgChart1"/>
    <dgm:cxn modelId="{A8D9091F-ACBC-481D-A9C7-7B158E4BA516}" type="presOf" srcId="{D356C498-642F-4B66-BC10-B4D0B7E1C8B2}" destId="{61C9B9E0-4EAC-41D4-8641-C0A3E90D1EFE}" srcOrd="1" destOrd="0" presId="urn:microsoft.com/office/officeart/2005/8/layout/orgChart1"/>
    <dgm:cxn modelId="{9531733D-FA02-48BC-8A3E-BF2DBBFBB528}" srcId="{E80DE313-7AB5-48FB-BCDF-9744D389F011}" destId="{D356C498-642F-4B66-BC10-B4D0B7E1C8B2}" srcOrd="2" destOrd="0" parTransId="{A765C9FD-7AD1-4C87-A411-2A1773C52C97}" sibTransId="{24F3BD1D-B4D3-4013-BF0E-884A0FA0796A}"/>
    <dgm:cxn modelId="{2CA3CD5D-DC30-4A6C-8D5A-64D7CF7217E9}" srcId="{2C7DFEF2-6FD1-4985-A28F-535A66A4379A}" destId="{E80DE313-7AB5-48FB-BCDF-9744D389F011}" srcOrd="0" destOrd="0" parTransId="{A465F303-2AC0-46B7-9EF6-2928E14F18A6}" sibTransId="{18060FF7-7022-4185-BE22-BE832CC89C17}"/>
    <dgm:cxn modelId="{2761909E-8421-44E5-B04E-C8193ADDB5B0}" type="presOf" srcId="{E80DE313-7AB5-48FB-BCDF-9744D389F011}" destId="{794D1F0F-E88B-41A9-BB65-3D2EDBE30772}" srcOrd="0" destOrd="0" presId="urn:microsoft.com/office/officeart/2005/8/layout/orgChart1"/>
    <dgm:cxn modelId="{8F62476C-D087-4631-9A9D-C45E16F7C5E8}" type="presOf" srcId="{5AF88EDF-52CD-42FB-9971-D124FDA4CDB8}" destId="{F28C1250-E9A6-4F01-B5E6-CEAF851B5FE5}" srcOrd="1" destOrd="0" presId="urn:microsoft.com/office/officeart/2005/8/layout/orgChart1"/>
    <dgm:cxn modelId="{E9722D06-E28B-4139-9414-E1683474FF9B}" srcId="{E80DE313-7AB5-48FB-BCDF-9744D389F011}" destId="{CBCB4668-A01C-45F5-B4F9-987D1843A340}" srcOrd="1" destOrd="0" parTransId="{37A52135-7844-45E5-9EBA-61B2AAA72E7D}" sibTransId="{EF1911B3-2047-4EC8-BC5E-C5AB38A501A9}"/>
    <dgm:cxn modelId="{84578BCA-03BB-4AFE-ACD7-E7A060E2C3CC}" type="presOf" srcId="{2C7DFEF2-6FD1-4985-A28F-535A66A4379A}" destId="{09AC255A-1714-49F7-959F-AA5E195CF9DB}" srcOrd="0" destOrd="0" presId="urn:microsoft.com/office/officeart/2005/8/layout/orgChart1"/>
    <dgm:cxn modelId="{834C6938-99DE-47B0-9415-E2E1EAC35A0E}" type="presOf" srcId="{CBCB4668-A01C-45F5-B4F9-987D1843A340}" destId="{75CF4B94-C0D3-406B-B0FA-D00189B80BF9}" srcOrd="0" destOrd="0" presId="urn:microsoft.com/office/officeart/2005/8/layout/orgChart1"/>
    <dgm:cxn modelId="{D17D2057-548A-452A-9E17-4D3CAE70DAA7}" type="presOf" srcId="{A765C9FD-7AD1-4C87-A411-2A1773C52C97}" destId="{06EA6FD0-1920-4BE7-AC76-B790CAB927F8}" srcOrd="0" destOrd="0" presId="urn:microsoft.com/office/officeart/2005/8/layout/orgChart1"/>
    <dgm:cxn modelId="{CC17FFB8-505B-4149-9711-F81A32177E01}" srcId="{E80DE313-7AB5-48FB-BCDF-9744D389F011}" destId="{5AF88EDF-52CD-42FB-9971-D124FDA4CDB8}" srcOrd="0" destOrd="0" parTransId="{7D5435D9-12F0-4686-B140-66382D0D801C}" sibTransId="{7A4E3D9C-D986-4FC9-9D08-A3486018B37C}"/>
    <dgm:cxn modelId="{02E2B234-3928-47A5-93C1-824986A553DC}" type="presOf" srcId="{D356C498-642F-4B66-BC10-B4D0B7E1C8B2}" destId="{AFE8BA4B-2137-4687-85EE-4C83175F63AE}" srcOrd="0" destOrd="0" presId="urn:microsoft.com/office/officeart/2005/8/layout/orgChart1"/>
    <dgm:cxn modelId="{9F608E82-3FC7-4299-A1C3-E32B8D928FAC}" type="presOf" srcId="{37A52135-7844-45E5-9EBA-61B2AAA72E7D}" destId="{E14386F5-C28A-4F54-9D64-97E5557E8C21}" srcOrd="0" destOrd="0" presId="urn:microsoft.com/office/officeart/2005/8/layout/orgChart1"/>
    <dgm:cxn modelId="{2CAB98BC-680F-40A1-9DB9-539998DAA509}" type="presOf" srcId="{CBCB4668-A01C-45F5-B4F9-987D1843A340}" destId="{FAF94526-3F19-4EBE-A97D-2F3FF42AEE16}" srcOrd="1" destOrd="0" presId="urn:microsoft.com/office/officeart/2005/8/layout/orgChart1"/>
    <dgm:cxn modelId="{15E60B19-6233-413C-8863-75BC0EBE5CDA}" type="presOf" srcId="{5AF88EDF-52CD-42FB-9971-D124FDA4CDB8}" destId="{D422B970-DF0D-4043-892C-8A3BCAC87EAC}" srcOrd="0" destOrd="0" presId="urn:microsoft.com/office/officeart/2005/8/layout/orgChart1"/>
    <dgm:cxn modelId="{88F040D0-2FAB-4779-A833-1F9CAB74C9A9}" type="presOf" srcId="{7D5435D9-12F0-4686-B140-66382D0D801C}" destId="{D1BC8A22-8C1C-4D0E-90BE-9176BE05D96E}" srcOrd="0" destOrd="0" presId="urn:microsoft.com/office/officeart/2005/8/layout/orgChart1"/>
    <dgm:cxn modelId="{27FBB70E-A55B-4B40-A4A6-BD3E7C4B1DEB}" type="presParOf" srcId="{09AC255A-1714-49F7-959F-AA5E195CF9DB}" destId="{7AE81FA4-590A-40AB-A494-B4E4D9876C04}" srcOrd="0" destOrd="0" presId="urn:microsoft.com/office/officeart/2005/8/layout/orgChart1"/>
    <dgm:cxn modelId="{A315AF81-B7BC-4E5F-90CB-84D7437DDD0C}" type="presParOf" srcId="{7AE81FA4-590A-40AB-A494-B4E4D9876C04}" destId="{38863746-CEDD-44A6-BF5A-68FD866DBCA1}" srcOrd="0" destOrd="0" presId="urn:microsoft.com/office/officeart/2005/8/layout/orgChart1"/>
    <dgm:cxn modelId="{88073676-C40D-4E3E-A618-EBF7153EBA8B}" type="presParOf" srcId="{38863746-CEDD-44A6-BF5A-68FD866DBCA1}" destId="{794D1F0F-E88B-41A9-BB65-3D2EDBE30772}" srcOrd="0" destOrd="0" presId="urn:microsoft.com/office/officeart/2005/8/layout/orgChart1"/>
    <dgm:cxn modelId="{97DD84E3-B41E-4126-B902-DE1B7CC7E98A}" type="presParOf" srcId="{38863746-CEDD-44A6-BF5A-68FD866DBCA1}" destId="{4FAA0C11-4D66-4DF3-BC1D-6F1457DC1005}" srcOrd="1" destOrd="0" presId="urn:microsoft.com/office/officeart/2005/8/layout/orgChart1"/>
    <dgm:cxn modelId="{BF1E0FF7-21D5-4E9D-BD5F-830DCB783990}" type="presParOf" srcId="{7AE81FA4-590A-40AB-A494-B4E4D9876C04}" destId="{E7B1D48B-075B-42BD-81F6-0F36CC1E1B30}" srcOrd="1" destOrd="0" presId="urn:microsoft.com/office/officeart/2005/8/layout/orgChart1"/>
    <dgm:cxn modelId="{EC49F943-95AF-42AB-82F0-39506CF70167}" type="presParOf" srcId="{E7B1D48B-075B-42BD-81F6-0F36CC1E1B30}" destId="{D1BC8A22-8C1C-4D0E-90BE-9176BE05D96E}" srcOrd="0" destOrd="0" presId="urn:microsoft.com/office/officeart/2005/8/layout/orgChart1"/>
    <dgm:cxn modelId="{BC75C621-9854-41A6-8D68-3C3DDA493B80}" type="presParOf" srcId="{E7B1D48B-075B-42BD-81F6-0F36CC1E1B30}" destId="{402BB8BD-4993-48D7-98F2-3DDBFB303837}" srcOrd="1" destOrd="0" presId="urn:microsoft.com/office/officeart/2005/8/layout/orgChart1"/>
    <dgm:cxn modelId="{DF357083-3CA6-40A3-8285-5DC21DCFB3AB}" type="presParOf" srcId="{402BB8BD-4993-48D7-98F2-3DDBFB303837}" destId="{7AF38026-E2E9-422E-8D18-07DD724E54DC}" srcOrd="0" destOrd="0" presId="urn:microsoft.com/office/officeart/2005/8/layout/orgChart1"/>
    <dgm:cxn modelId="{653093C9-9000-488E-8C47-391766594CFA}" type="presParOf" srcId="{7AF38026-E2E9-422E-8D18-07DD724E54DC}" destId="{D422B970-DF0D-4043-892C-8A3BCAC87EAC}" srcOrd="0" destOrd="0" presId="urn:microsoft.com/office/officeart/2005/8/layout/orgChart1"/>
    <dgm:cxn modelId="{E5273C43-088B-4FF9-8C8C-C260C338B28C}" type="presParOf" srcId="{7AF38026-E2E9-422E-8D18-07DD724E54DC}" destId="{F28C1250-E9A6-4F01-B5E6-CEAF851B5FE5}" srcOrd="1" destOrd="0" presId="urn:microsoft.com/office/officeart/2005/8/layout/orgChart1"/>
    <dgm:cxn modelId="{6D38BF4F-07CC-41BC-ABEA-EA29BEE5659D}" type="presParOf" srcId="{402BB8BD-4993-48D7-98F2-3DDBFB303837}" destId="{6C1441B7-01AA-4603-B7A6-CFCB42E513A7}" srcOrd="1" destOrd="0" presId="urn:microsoft.com/office/officeart/2005/8/layout/orgChart1"/>
    <dgm:cxn modelId="{F9E3DA05-5FF7-4FE6-BCDC-40E33432D34D}" type="presParOf" srcId="{402BB8BD-4993-48D7-98F2-3DDBFB303837}" destId="{1D475753-59C6-449A-99A9-1052F3E43494}" srcOrd="2" destOrd="0" presId="urn:microsoft.com/office/officeart/2005/8/layout/orgChart1"/>
    <dgm:cxn modelId="{034892E1-9CD7-4A3B-BB92-61B2EF6D489E}" type="presParOf" srcId="{E7B1D48B-075B-42BD-81F6-0F36CC1E1B30}" destId="{E14386F5-C28A-4F54-9D64-97E5557E8C21}" srcOrd="2" destOrd="0" presId="urn:microsoft.com/office/officeart/2005/8/layout/orgChart1"/>
    <dgm:cxn modelId="{59A3163F-DB0B-48EE-A7EF-6062D83F8586}" type="presParOf" srcId="{E7B1D48B-075B-42BD-81F6-0F36CC1E1B30}" destId="{F9A0CE92-9DC8-47DF-85A2-B0ED038C17D6}" srcOrd="3" destOrd="0" presId="urn:microsoft.com/office/officeart/2005/8/layout/orgChart1"/>
    <dgm:cxn modelId="{29A014E3-BB4A-4720-AA3B-EADEED1A13CF}" type="presParOf" srcId="{F9A0CE92-9DC8-47DF-85A2-B0ED038C17D6}" destId="{C9B25A98-7C62-47E4-B6A7-CFFEC6DE2FB3}" srcOrd="0" destOrd="0" presId="urn:microsoft.com/office/officeart/2005/8/layout/orgChart1"/>
    <dgm:cxn modelId="{1F5D353D-549F-4937-BD16-BF690E745062}" type="presParOf" srcId="{C9B25A98-7C62-47E4-B6A7-CFFEC6DE2FB3}" destId="{75CF4B94-C0D3-406B-B0FA-D00189B80BF9}" srcOrd="0" destOrd="0" presId="urn:microsoft.com/office/officeart/2005/8/layout/orgChart1"/>
    <dgm:cxn modelId="{E9AF332D-2A0F-42C4-B7EA-810D72E39DAF}" type="presParOf" srcId="{C9B25A98-7C62-47E4-B6A7-CFFEC6DE2FB3}" destId="{FAF94526-3F19-4EBE-A97D-2F3FF42AEE16}" srcOrd="1" destOrd="0" presId="urn:microsoft.com/office/officeart/2005/8/layout/orgChart1"/>
    <dgm:cxn modelId="{2F06848F-2468-4A56-9236-4D5A11D94127}" type="presParOf" srcId="{F9A0CE92-9DC8-47DF-85A2-B0ED038C17D6}" destId="{23F449D7-42E9-416E-BB32-997860CD6239}" srcOrd="1" destOrd="0" presId="urn:microsoft.com/office/officeart/2005/8/layout/orgChart1"/>
    <dgm:cxn modelId="{D5C8CC3C-0C53-4D71-B117-762BDB8CB097}" type="presParOf" srcId="{F9A0CE92-9DC8-47DF-85A2-B0ED038C17D6}" destId="{45F0EA1E-71FD-4ABE-9FA0-C0F6FAA6230E}" srcOrd="2" destOrd="0" presId="urn:microsoft.com/office/officeart/2005/8/layout/orgChart1"/>
    <dgm:cxn modelId="{D7A2A31E-01D2-4C1A-AC88-AEC1541F2E38}" type="presParOf" srcId="{E7B1D48B-075B-42BD-81F6-0F36CC1E1B30}" destId="{06EA6FD0-1920-4BE7-AC76-B790CAB927F8}" srcOrd="4" destOrd="0" presId="urn:microsoft.com/office/officeart/2005/8/layout/orgChart1"/>
    <dgm:cxn modelId="{1577F317-E62A-4FA9-B375-1B6B99AF8DAB}" type="presParOf" srcId="{E7B1D48B-075B-42BD-81F6-0F36CC1E1B30}" destId="{4EA2A660-42D6-48D2-A2DD-6CFE07F3FA68}" srcOrd="5" destOrd="0" presId="urn:microsoft.com/office/officeart/2005/8/layout/orgChart1"/>
    <dgm:cxn modelId="{9D0EC5A5-5BA7-47CD-8553-757C7A228E76}" type="presParOf" srcId="{4EA2A660-42D6-48D2-A2DD-6CFE07F3FA68}" destId="{C9FAB65C-9FCE-4045-A612-2C7757A2F294}" srcOrd="0" destOrd="0" presId="urn:microsoft.com/office/officeart/2005/8/layout/orgChart1"/>
    <dgm:cxn modelId="{F497A7BC-A1B9-41C6-B4DB-A5E032644CA5}" type="presParOf" srcId="{C9FAB65C-9FCE-4045-A612-2C7757A2F294}" destId="{AFE8BA4B-2137-4687-85EE-4C83175F63AE}" srcOrd="0" destOrd="0" presId="urn:microsoft.com/office/officeart/2005/8/layout/orgChart1"/>
    <dgm:cxn modelId="{09CE4480-8442-4B92-BE36-2DC220909DB7}" type="presParOf" srcId="{C9FAB65C-9FCE-4045-A612-2C7757A2F294}" destId="{61C9B9E0-4EAC-41D4-8641-C0A3E90D1EFE}" srcOrd="1" destOrd="0" presId="urn:microsoft.com/office/officeart/2005/8/layout/orgChart1"/>
    <dgm:cxn modelId="{57A90242-4E4E-4C79-B783-747BAF5F6011}" type="presParOf" srcId="{4EA2A660-42D6-48D2-A2DD-6CFE07F3FA68}" destId="{72C64476-4780-4A3D-B727-15A5947BBCB8}" srcOrd="1" destOrd="0" presId="urn:microsoft.com/office/officeart/2005/8/layout/orgChart1"/>
    <dgm:cxn modelId="{161D3B04-283E-4A47-BC71-E90C73BAC271}" type="presParOf" srcId="{4EA2A660-42D6-48D2-A2DD-6CFE07F3FA68}" destId="{875768ED-80B4-4293-A6D8-497FD52D868E}" srcOrd="2" destOrd="0" presId="urn:microsoft.com/office/officeart/2005/8/layout/orgChart1"/>
    <dgm:cxn modelId="{7FC2D4AB-1FD3-4A8B-8015-9E4729313D4D}" type="presParOf" srcId="{7AE81FA4-590A-40AB-A494-B4E4D9876C04}" destId="{1E2F9054-1B84-4C0E-B7B5-65F34405A8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71A4-62D6-49F9-B552-0204CBD9CFB3}">
      <dsp:nvSpPr>
        <dsp:cNvPr id="0" name=""/>
        <dsp:cNvSpPr/>
      </dsp:nvSpPr>
      <dsp:spPr>
        <a:xfrm>
          <a:off x="2141478" y="619167"/>
          <a:ext cx="1521985" cy="315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52"/>
              </a:lnTo>
              <a:lnTo>
                <a:pt x="1521985" y="157552"/>
              </a:lnTo>
              <a:lnTo>
                <a:pt x="1521985" y="315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97437-A3D9-4D0A-8D8E-478913DF60AF}">
      <dsp:nvSpPr>
        <dsp:cNvPr id="0" name=""/>
        <dsp:cNvSpPr/>
      </dsp:nvSpPr>
      <dsp:spPr>
        <a:xfrm>
          <a:off x="2019615" y="619167"/>
          <a:ext cx="91440" cy="315104"/>
        </a:xfrm>
        <a:custGeom>
          <a:avLst/>
          <a:gdLst/>
          <a:ahLst/>
          <a:cxnLst/>
          <a:rect l="0" t="0" r="0" b="0"/>
          <a:pathLst>
            <a:path>
              <a:moveTo>
                <a:pt x="121862" y="0"/>
              </a:moveTo>
              <a:lnTo>
                <a:pt x="121862" y="157552"/>
              </a:lnTo>
              <a:lnTo>
                <a:pt x="45720" y="157552"/>
              </a:lnTo>
              <a:lnTo>
                <a:pt x="45720" y="315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AF746-2878-4AF7-859B-B25B150DB344}">
      <dsp:nvSpPr>
        <dsp:cNvPr id="0" name=""/>
        <dsp:cNvSpPr/>
      </dsp:nvSpPr>
      <dsp:spPr>
        <a:xfrm>
          <a:off x="543349" y="619167"/>
          <a:ext cx="1598128" cy="315104"/>
        </a:xfrm>
        <a:custGeom>
          <a:avLst/>
          <a:gdLst/>
          <a:ahLst/>
          <a:cxnLst/>
          <a:rect l="0" t="0" r="0" b="0"/>
          <a:pathLst>
            <a:path>
              <a:moveTo>
                <a:pt x="1598128" y="0"/>
              </a:moveTo>
              <a:lnTo>
                <a:pt x="1598128" y="157552"/>
              </a:lnTo>
              <a:lnTo>
                <a:pt x="0" y="157552"/>
              </a:lnTo>
              <a:lnTo>
                <a:pt x="0" y="315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46A4B-F113-4C5D-BD2F-0E3391C5ECAC}">
      <dsp:nvSpPr>
        <dsp:cNvPr id="0" name=""/>
        <dsp:cNvSpPr/>
      </dsp:nvSpPr>
      <dsp:spPr>
        <a:xfrm>
          <a:off x="853615" y="173263"/>
          <a:ext cx="2575726" cy="445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Органічні речовини(первинна </a:t>
          </a:r>
          <a:r>
            <a:rPr lang="uk-UA" sz="1300" kern="1200" dirty="0" err="1" smtClean="0"/>
            <a:t>прдукція</a:t>
          </a:r>
          <a:endParaRPr lang="ru-RU" sz="1300" kern="1200" dirty="0"/>
        </a:p>
      </dsp:txBody>
      <dsp:txXfrm>
        <a:off x="853615" y="173263"/>
        <a:ext cx="2575726" cy="445903"/>
      </dsp:txXfrm>
    </dsp:sp>
    <dsp:sp modelId="{B5716A4D-24C2-4FA0-95A9-046D634C01A8}">
      <dsp:nvSpPr>
        <dsp:cNvPr id="0" name=""/>
        <dsp:cNvSpPr/>
      </dsp:nvSpPr>
      <dsp:spPr>
        <a:xfrm>
          <a:off x="2262" y="934271"/>
          <a:ext cx="1082174" cy="404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Гриби</a:t>
          </a:r>
          <a:endParaRPr lang="ru-RU" sz="1600" kern="1200" dirty="0"/>
        </a:p>
      </dsp:txBody>
      <dsp:txXfrm>
        <a:off x="2262" y="934271"/>
        <a:ext cx="1082174" cy="404369"/>
      </dsp:txXfrm>
    </dsp:sp>
    <dsp:sp modelId="{3BBC2BF7-A2B6-442C-A90D-B4320A64443D}">
      <dsp:nvSpPr>
        <dsp:cNvPr id="0" name=""/>
        <dsp:cNvSpPr/>
      </dsp:nvSpPr>
      <dsp:spPr>
        <a:xfrm>
          <a:off x="1399541" y="934271"/>
          <a:ext cx="1331587" cy="404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Тварини</a:t>
          </a:r>
          <a:endParaRPr lang="ru-RU" sz="1600" kern="1200" dirty="0"/>
        </a:p>
      </dsp:txBody>
      <dsp:txXfrm>
        <a:off x="1399541" y="934271"/>
        <a:ext cx="1331587" cy="404632"/>
      </dsp:txXfrm>
    </dsp:sp>
    <dsp:sp modelId="{CBC7B2F5-D172-4F06-9FEB-BAC76F790339}">
      <dsp:nvSpPr>
        <dsp:cNvPr id="0" name=""/>
        <dsp:cNvSpPr/>
      </dsp:nvSpPr>
      <dsp:spPr>
        <a:xfrm>
          <a:off x="3046234" y="934271"/>
          <a:ext cx="1234460" cy="404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Бактерії</a:t>
          </a:r>
          <a:endParaRPr lang="ru-RU" sz="1600" kern="1200" dirty="0"/>
        </a:p>
      </dsp:txBody>
      <dsp:txXfrm>
        <a:off x="3046234" y="934271"/>
        <a:ext cx="1234460" cy="404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F64C2-A431-4349-AAAB-3DE201A9B2E3}">
      <dsp:nvSpPr>
        <dsp:cNvPr id="0" name=""/>
        <dsp:cNvSpPr/>
      </dsp:nvSpPr>
      <dsp:spPr>
        <a:xfrm>
          <a:off x="1825567" y="438735"/>
          <a:ext cx="91440" cy="209338"/>
        </a:xfrm>
        <a:custGeom>
          <a:avLst/>
          <a:gdLst/>
          <a:ahLst/>
          <a:cxnLst/>
          <a:rect l="0" t="0" r="0" b="0"/>
          <a:pathLst>
            <a:path>
              <a:moveTo>
                <a:pt x="63883" y="0"/>
              </a:moveTo>
              <a:lnTo>
                <a:pt x="45720" y="0"/>
              </a:lnTo>
              <a:lnTo>
                <a:pt x="45720" y="2093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984C8-21F0-4592-A818-C925331603ED}">
      <dsp:nvSpPr>
        <dsp:cNvPr id="0" name=""/>
        <dsp:cNvSpPr/>
      </dsp:nvSpPr>
      <dsp:spPr>
        <a:xfrm>
          <a:off x="801392" y="1313"/>
          <a:ext cx="2176115" cy="437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Вторинна продукція</a:t>
          </a:r>
          <a:endParaRPr lang="ru-RU" sz="1400" kern="1200" dirty="0"/>
        </a:p>
      </dsp:txBody>
      <dsp:txXfrm>
        <a:off x="801392" y="1313"/>
        <a:ext cx="2176115" cy="437422"/>
      </dsp:txXfrm>
    </dsp:sp>
    <dsp:sp modelId="{2A111C7C-B924-4FB9-890F-5697D4E19C2D}">
      <dsp:nvSpPr>
        <dsp:cNvPr id="0" name=""/>
        <dsp:cNvSpPr/>
      </dsp:nvSpPr>
      <dsp:spPr>
        <a:xfrm>
          <a:off x="381504" y="648074"/>
          <a:ext cx="2979565" cy="49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Сапрофітні бактерії, гриби</a:t>
          </a:r>
          <a:endParaRPr lang="ru-RU" sz="1600" kern="1200" dirty="0"/>
        </a:p>
      </dsp:txBody>
      <dsp:txXfrm>
        <a:off x="381504" y="648074"/>
        <a:ext cx="2979565" cy="491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757F-09E3-4BA2-890A-ED953571EAB6}">
      <dsp:nvSpPr>
        <dsp:cNvPr id="0" name=""/>
        <dsp:cNvSpPr/>
      </dsp:nvSpPr>
      <dsp:spPr>
        <a:xfrm>
          <a:off x="371702" y="43"/>
          <a:ext cx="1968559" cy="59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Неорганічні речовини</a:t>
          </a:r>
          <a:endParaRPr lang="ru-RU" sz="2000" kern="1200" dirty="0"/>
        </a:p>
      </dsp:txBody>
      <dsp:txXfrm>
        <a:off x="371702" y="43"/>
        <a:ext cx="1968559" cy="591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6FD0-1920-4BE7-AC76-B790CAB927F8}">
      <dsp:nvSpPr>
        <dsp:cNvPr id="0" name=""/>
        <dsp:cNvSpPr/>
      </dsp:nvSpPr>
      <dsp:spPr>
        <a:xfrm>
          <a:off x="3888432" y="2353556"/>
          <a:ext cx="2751094" cy="477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31"/>
              </a:lnTo>
              <a:lnTo>
                <a:pt x="2751094" y="238731"/>
              </a:lnTo>
              <a:lnTo>
                <a:pt x="2751094" y="4774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386F5-C28A-4F54-9D64-97E5557E8C21}">
      <dsp:nvSpPr>
        <dsp:cNvPr id="0" name=""/>
        <dsp:cNvSpPr/>
      </dsp:nvSpPr>
      <dsp:spPr>
        <a:xfrm>
          <a:off x="3842712" y="2353556"/>
          <a:ext cx="91440" cy="477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4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C8A22-8C1C-4D0E-90BE-9176BE05D96E}">
      <dsp:nvSpPr>
        <dsp:cNvPr id="0" name=""/>
        <dsp:cNvSpPr/>
      </dsp:nvSpPr>
      <dsp:spPr>
        <a:xfrm>
          <a:off x="1137337" y="2353556"/>
          <a:ext cx="2751094" cy="477462"/>
        </a:xfrm>
        <a:custGeom>
          <a:avLst/>
          <a:gdLst/>
          <a:ahLst/>
          <a:cxnLst/>
          <a:rect l="0" t="0" r="0" b="0"/>
          <a:pathLst>
            <a:path>
              <a:moveTo>
                <a:pt x="2751094" y="0"/>
              </a:moveTo>
              <a:lnTo>
                <a:pt x="2751094" y="238731"/>
              </a:lnTo>
              <a:lnTo>
                <a:pt x="0" y="238731"/>
              </a:lnTo>
              <a:lnTo>
                <a:pt x="0" y="4774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D1F0F-E88B-41A9-BB65-3D2EDBE30772}">
      <dsp:nvSpPr>
        <dsp:cNvPr id="0" name=""/>
        <dsp:cNvSpPr/>
      </dsp:nvSpPr>
      <dsp:spPr>
        <a:xfrm>
          <a:off x="1983867" y="1216740"/>
          <a:ext cx="3809128" cy="1136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Накопичення Карбону в живих організмах</a:t>
          </a:r>
          <a:endParaRPr lang="ru-RU" sz="1700" kern="1200" dirty="0"/>
        </a:p>
      </dsp:txBody>
      <dsp:txXfrm>
        <a:off x="1983867" y="1216740"/>
        <a:ext cx="3809128" cy="1136815"/>
      </dsp:txXfrm>
    </dsp:sp>
    <dsp:sp modelId="{D422B970-DF0D-4043-892C-8A3BCAC87EAC}">
      <dsp:nvSpPr>
        <dsp:cNvPr id="0" name=""/>
        <dsp:cNvSpPr/>
      </dsp:nvSpPr>
      <dsp:spPr>
        <a:xfrm>
          <a:off x="522" y="2831019"/>
          <a:ext cx="2273631" cy="1136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складі органічної речовини</a:t>
          </a:r>
          <a:endParaRPr lang="ru-RU" sz="1700" kern="1200" dirty="0"/>
        </a:p>
      </dsp:txBody>
      <dsp:txXfrm>
        <a:off x="522" y="2831019"/>
        <a:ext cx="2273631" cy="1136815"/>
      </dsp:txXfrm>
    </dsp:sp>
    <dsp:sp modelId="{75CF4B94-C0D3-406B-B0FA-D00189B80BF9}">
      <dsp:nvSpPr>
        <dsp:cNvPr id="0" name=""/>
        <dsp:cNvSpPr/>
      </dsp:nvSpPr>
      <dsp:spPr>
        <a:xfrm>
          <a:off x="2751616" y="2831019"/>
          <a:ext cx="2273631" cy="1136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вигляді іонів карбонатної кислоти НСО3 – в рідинах</a:t>
          </a:r>
          <a:endParaRPr lang="ru-RU" sz="1700" kern="1200" dirty="0"/>
        </a:p>
      </dsp:txBody>
      <dsp:txXfrm>
        <a:off x="2751616" y="2831019"/>
        <a:ext cx="2273631" cy="1136815"/>
      </dsp:txXfrm>
    </dsp:sp>
    <dsp:sp modelId="{AFE8BA4B-2137-4687-85EE-4C83175F63AE}">
      <dsp:nvSpPr>
        <dsp:cNvPr id="0" name=""/>
        <dsp:cNvSpPr/>
      </dsp:nvSpPr>
      <dsp:spPr>
        <a:xfrm>
          <a:off x="5502710" y="2831019"/>
          <a:ext cx="2273631" cy="1136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вигляді нерозчинних сполук СаСО3 у скелетах та черепашках</a:t>
          </a:r>
          <a:endParaRPr lang="ru-RU" sz="1700" kern="1200" dirty="0"/>
        </a:p>
      </dsp:txBody>
      <dsp:txXfrm>
        <a:off x="5502710" y="2831019"/>
        <a:ext cx="2273631" cy="113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7736CF-8196-427E-BDFD-75C745B4F6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EC7D2C-0CF6-44B1-8DD4-E91C2EFA3A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4009" y="2708476"/>
            <a:ext cx="3528392" cy="170216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Проблема зміни ланок </a:t>
            </a:r>
            <a:r>
              <a:rPr lang="uk-UA" sz="2800" b="1" dirty="0" err="1" smtClean="0"/>
              <a:t>колообігу</a:t>
            </a:r>
            <a:r>
              <a:rPr lang="uk-UA" sz="2800" b="1" dirty="0" smtClean="0"/>
              <a:t> речовин та енергії</a:t>
            </a:r>
            <a:endParaRPr lang="ru-RU" sz="2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00208"/>
          </a:xfrm>
        </p:spPr>
        <p:txBody>
          <a:bodyPr>
            <a:noAutofit/>
          </a:bodyPr>
          <a:lstStyle/>
          <a:p>
            <a:r>
              <a:rPr lang="uk-UA" sz="1900" dirty="0" err="1" smtClean="0"/>
              <a:t>Колообіг</a:t>
            </a:r>
            <a:r>
              <a:rPr lang="uk-UA" sz="1900" dirty="0" smtClean="0"/>
              <a:t> речовин та енергії як основний системотворчий фактор. Поняття біогеохімічного циклу та його значення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13601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738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4684"/>
            <a:ext cx="7893496" cy="59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0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Основу біологічного </a:t>
            </a:r>
            <a:r>
              <a:rPr lang="uk-UA" dirty="0" err="1" smtClean="0"/>
              <a:t>колообігу</a:t>
            </a:r>
            <a:r>
              <a:rPr lang="uk-UA" dirty="0" smtClean="0"/>
              <a:t> складають енергія Сонця та хлорофіл зелених рослин.</a:t>
            </a:r>
          </a:p>
          <a:p>
            <a:r>
              <a:rPr lang="uk-UA" dirty="0" smtClean="0"/>
              <a:t>Усі інші </a:t>
            </a:r>
            <a:r>
              <a:rPr lang="uk-UA" dirty="0" err="1" smtClean="0"/>
              <a:t>колообіги</a:t>
            </a:r>
            <a:r>
              <a:rPr lang="uk-UA" dirty="0" smtClean="0"/>
              <a:t> </a:t>
            </a:r>
            <a:r>
              <a:rPr lang="uk-UA" dirty="0" err="1" smtClean="0"/>
              <a:t>пов</a:t>
            </a:r>
            <a:r>
              <a:rPr lang="en-US" dirty="0"/>
              <a:t>`</a:t>
            </a:r>
            <a:r>
              <a:rPr lang="uk-UA" dirty="0" err="1" smtClean="0"/>
              <a:t>язані</a:t>
            </a:r>
            <a:r>
              <a:rPr lang="uk-UA" dirty="0" smtClean="0"/>
              <a:t> з біологічним і сприяють йому.</a:t>
            </a:r>
          </a:p>
          <a:p>
            <a:r>
              <a:rPr lang="uk-UA" dirty="0" smtClean="0"/>
              <a:t>Увесь </a:t>
            </a:r>
            <a:r>
              <a:rPr lang="uk-UA" dirty="0" err="1" smtClean="0"/>
              <a:t>колообіг</a:t>
            </a:r>
            <a:r>
              <a:rPr lang="uk-UA" dirty="0" smtClean="0"/>
              <a:t> речовин, що відбувається у масштабах біосфери, потік енергії, яка проходить через неї, </a:t>
            </a:r>
            <a:r>
              <a:rPr lang="uk-UA" dirty="0" err="1" smtClean="0"/>
              <a:t>зобов</a:t>
            </a:r>
            <a:r>
              <a:rPr lang="en-US" dirty="0" smtClean="0"/>
              <a:t>`</a:t>
            </a:r>
            <a:r>
              <a:rPr lang="uk-UA" dirty="0" err="1" smtClean="0"/>
              <a:t>язаний</a:t>
            </a:r>
            <a:r>
              <a:rPr lang="uk-UA" dirty="0" smtClean="0"/>
              <a:t> одному джерелу – Сонцю.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30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"/>
          <a:stretch/>
        </p:blipFill>
        <p:spPr bwMode="auto">
          <a:xfrm>
            <a:off x="3736062" y="1988840"/>
            <a:ext cx="4828030" cy="44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8136904" cy="1641916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92D050"/>
                </a:solidFill>
              </a:rPr>
              <a:t>Колообіг</a:t>
            </a:r>
            <a:r>
              <a:rPr lang="uk-UA" dirty="0" smtClean="0">
                <a:solidFill>
                  <a:srgbClr val="92D050"/>
                </a:solidFill>
              </a:rPr>
              <a:t> речовин і потоки енергії </a:t>
            </a:r>
            <a:r>
              <a:rPr lang="uk-UA" dirty="0" smtClean="0"/>
              <a:t>– багаторазова участь речовин і енергії у процесах, які тривають у географічній оболонці планети.</a:t>
            </a:r>
          </a:p>
          <a:p>
            <a:endParaRPr lang="uk-UA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39552" y="2398236"/>
            <a:ext cx="3672408" cy="3911084"/>
          </a:xfrm>
        </p:spPr>
        <p:txBody>
          <a:bodyPr>
            <a:normAutofit/>
          </a:bodyPr>
          <a:lstStyle/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b="1" dirty="0" err="1"/>
              <a:t>геологійчний</a:t>
            </a:r>
            <a:r>
              <a:rPr lang="ru-RU" b="1" dirty="0"/>
              <a:t> </a:t>
            </a:r>
            <a:r>
              <a:rPr lang="ru-RU" b="1" dirty="0" err="1"/>
              <a:t>колообіг</a:t>
            </a:r>
            <a:r>
              <a:rPr lang="ru-RU" b="1" dirty="0"/>
              <a:t> планетарного характеру</a:t>
            </a:r>
            <a:r>
              <a:rPr lang="ru-RU" dirty="0"/>
              <a:t> і </a:t>
            </a:r>
            <a:r>
              <a:rPr lang="ru-RU" b="1" dirty="0" err="1"/>
              <a:t>біологічний</a:t>
            </a:r>
            <a:r>
              <a:rPr lang="ru-RU" dirty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/>
              <a:t>організмами</a:t>
            </a:r>
            <a:r>
              <a:rPr lang="ru-RU" dirty="0"/>
              <a:t> і </a:t>
            </a:r>
            <a:r>
              <a:rPr lang="ru-RU" dirty="0" err="1" smtClean="0"/>
              <a:t>середовищем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58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Біологічний </a:t>
            </a:r>
            <a:r>
              <a:rPr lang="uk-UA" sz="3200" dirty="0" err="1" smtClean="0"/>
              <a:t>колообіг</a:t>
            </a:r>
            <a:r>
              <a:rPr lang="uk-UA" sz="3200" dirty="0" smtClean="0"/>
              <a:t> речовин у біосфері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39248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Зелені рослини, поглинаючи світлову енергію Сонця з найпростіших неорганічних сполук (води, вуглекислого газу та мінеральних солей) синтезують органічні речовини – </a:t>
            </a:r>
            <a:r>
              <a:rPr lang="uk-UA" b="1" dirty="0" smtClean="0"/>
              <a:t>первинну продукцію</a:t>
            </a:r>
            <a:r>
              <a:rPr lang="uk-UA" dirty="0" smtClean="0"/>
              <a:t> для тварин, грибів і бактерій. Останні перетворюють первинну продукцію у </a:t>
            </a:r>
            <a:r>
              <a:rPr lang="uk-UA" b="1" dirty="0" smtClean="0"/>
              <a:t>вторинну</a:t>
            </a:r>
            <a:r>
              <a:rPr lang="uk-UA" dirty="0" smtClean="0"/>
              <a:t>. Сапрофітні бактерії  і гриби руйнують первинну і вторинну продукцію, що залишилась від  померлих організмів, знову до простих карбонатних сполук.</a:t>
            </a:r>
          </a:p>
          <a:p>
            <a:r>
              <a:rPr lang="uk-UA" dirty="0" smtClean="0"/>
              <a:t>Мікроорганізми беруть активну участь в геологічних процесах і </a:t>
            </a:r>
            <a:r>
              <a:rPr lang="uk-UA" dirty="0" err="1" smtClean="0"/>
              <a:t>колообігу</a:t>
            </a:r>
            <a:r>
              <a:rPr lang="uk-UA" dirty="0" smtClean="0"/>
              <a:t> речовин у біосфері, а також у виведенні речовин з </a:t>
            </a:r>
            <a:r>
              <a:rPr lang="uk-UA" dirty="0" err="1" smtClean="0"/>
              <a:t>колообігу</a:t>
            </a:r>
            <a:r>
              <a:rPr lang="uk-UA" dirty="0" smtClean="0"/>
              <a:t> і накопиченні їх покладів у земній корі.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72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5418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Схема </a:t>
            </a:r>
            <a:r>
              <a:rPr lang="uk-UA" sz="2800" dirty="0" err="1" smtClean="0"/>
              <a:t>колообігу</a:t>
            </a:r>
            <a:r>
              <a:rPr lang="uk-UA" sz="2800" dirty="0" smtClean="0"/>
              <a:t> речовин у біосфері</a:t>
            </a:r>
            <a:endParaRPr lang="ru-RU" sz="2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27114" y="1197146"/>
            <a:ext cx="3457723" cy="1007718"/>
            <a:chOff x="2627114" y="1197146"/>
            <a:chExt cx="3457723" cy="1223347"/>
          </a:xfrm>
        </p:grpSpPr>
        <p:sp>
          <p:nvSpPr>
            <p:cNvPr id="11" name="Полилиния 10"/>
            <p:cNvSpPr/>
            <p:nvPr/>
          </p:nvSpPr>
          <p:spPr>
            <a:xfrm>
              <a:off x="4355976" y="1702661"/>
              <a:ext cx="1223346" cy="212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6158"/>
                  </a:lnTo>
                  <a:lnTo>
                    <a:pt x="1223346" y="106158"/>
                  </a:lnTo>
                  <a:lnTo>
                    <a:pt x="1223346" y="2123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310256" y="1702661"/>
              <a:ext cx="91440" cy="212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123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132629" y="1702661"/>
              <a:ext cx="1223346" cy="212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3346" y="0"/>
                  </a:moveTo>
                  <a:lnTo>
                    <a:pt x="1223346" y="106158"/>
                  </a:lnTo>
                  <a:lnTo>
                    <a:pt x="0" y="106158"/>
                  </a:lnTo>
                  <a:lnTo>
                    <a:pt x="0" y="2123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850460" y="1197146"/>
              <a:ext cx="1011030" cy="505515"/>
            </a:xfrm>
            <a:custGeom>
              <a:avLst/>
              <a:gdLst>
                <a:gd name="connsiteX0" fmla="*/ 0 w 1011030"/>
                <a:gd name="connsiteY0" fmla="*/ 0 h 505515"/>
                <a:gd name="connsiteX1" fmla="*/ 1011030 w 1011030"/>
                <a:gd name="connsiteY1" fmla="*/ 0 h 505515"/>
                <a:gd name="connsiteX2" fmla="*/ 1011030 w 1011030"/>
                <a:gd name="connsiteY2" fmla="*/ 505515 h 505515"/>
                <a:gd name="connsiteX3" fmla="*/ 0 w 1011030"/>
                <a:gd name="connsiteY3" fmla="*/ 505515 h 505515"/>
                <a:gd name="connsiteX4" fmla="*/ 0 w 1011030"/>
                <a:gd name="connsiteY4" fmla="*/ 0 h 50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030" h="505515">
                  <a:moveTo>
                    <a:pt x="0" y="0"/>
                  </a:moveTo>
                  <a:lnTo>
                    <a:pt x="1011030" y="0"/>
                  </a:lnTo>
                  <a:lnTo>
                    <a:pt x="1011030" y="505515"/>
                  </a:lnTo>
                  <a:lnTo>
                    <a:pt x="0" y="505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Неорганічні речовини</a:t>
              </a:r>
              <a:endParaRPr lang="ru-RU" sz="1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627114" y="1914978"/>
              <a:ext cx="1011030" cy="505515"/>
            </a:xfrm>
            <a:custGeom>
              <a:avLst/>
              <a:gdLst>
                <a:gd name="connsiteX0" fmla="*/ 0 w 1011030"/>
                <a:gd name="connsiteY0" fmla="*/ 0 h 505515"/>
                <a:gd name="connsiteX1" fmla="*/ 1011030 w 1011030"/>
                <a:gd name="connsiteY1" fmla="*/ 0 h 505515"/>
                <a:gd name="connsiteX2" fmla="*/ 1011030 w 1011030"/>
                <a:gd name="connsiteY2" fmla="*/ 505515 h 505515"/>
                <a:gd name="connsiteX3" fmla="*/ 0 w 1011030"/>
                <a:gd name="connsiteY3" fmla="*/ 505515 h 505515"/>
                <a:gd name="connsiteX4" fmla="*/ 0 w 1011030"/>
                <a:gd name="connsiteY4" fmla="*/ 0 h 50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030" h="505515">
                  <a:moveTo>
                    <a:pt x="0" y="0"/>
                  </a:moveTo>
                  <a:lnTo>
                    <a:pt x="1011030" y="0"/>
                  </a:lnTo>
                  <a:lnTo>
                    <a:pt x="1011030" y="505515"/>
                  </a:lnTo>
                  <a:lnTo>
                    <a:pt x="0" y="505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Вода ( Н2О)</a:t>
              </a:r>
              <a:endParaRPr lang="ru-RU" sz="12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850460" y="1914978"/>
              <a:ext cx="1011030" cy="505515"/>
            </a:xfrm>
            <a:custGeom>
              <a:avLst/>
              <a:gdLst>
                <a:gd name="connsiteX0" fmla="*/ 0 w 1011030"/>
                <a:gd name="connsiteY0" fmla="*/ 0 h 505515"/>
                <a:gd name="connsiteX1" fmla="*/ 1011030 w 1011030"/>
                <a:gd name="connsiteY1" fmla="*/ 0 h 505515"/>
                <a:gd name="connsiteX2" fmla="*/ 1011030 w 1011030"/>
                <a:gd name="connsiteY2" fmla="*/ 505515 h 505515"/>
                <a:gd name="connsiteX3" fmla="*/ 0 w 1011030"/>
                <a:gd name="connsiteY3" fmla="*/ 505515 h 505515"/>
                <a:gd name="connsiteX4" fmla="*/ 0 w 1011030"/>
                <a:gd name="connsiteY4" fmla="*/ 0 h 50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030" h="505515">
                  <a:moveTo>
                    <a:pt x="0" y="0"/>
                  </a:moveTo>
                  <a:lnTo>
                    <a:pt x="1011030" y="0"/>
                  </a:lnTo>
                  <a:lnTo>
                    <a:pt x="1011030" y="505515"/>
                  </a:lnTo>
                  <a:lnTo>
                    <a:pt x="0" y="505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Вуглекислий газ (СО2)</a:t>
              </a:r>
              <a:endParaRPr lang="ru-RU" sz="12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073807" y="1914978"/>
              <a:ext cx="1011030" cy="505515"/>
            </a:xfrm>
            <a:custGeom>
              <a:avLst/>
              <a:gdLst>
                <a:gd name="connsiteX0" fmla="*/ 0 w 1011030"/>
                <a:gd name="connsiteY0" fmla="*/ 0 h 505515"/>
                <a:gd name="connsiteX1" fmla="*/ 1011030 w 1011030"/>
                <a:gd name="connsiteY1" fmla="*/ 0 h 505515"/>
                <a:gd name="connsiteX2" fmla="*/ 1011030 w 1011030"/>
                <a:gd name="connsiteY2" fmla="*/ 505515 h 505515"/>
                <a:gd name="connsiteX3" fmla="*/ 0 w 1011030"/>
                <a:gd name="connsiteY3" fmla="*/ 505515 h 505515"/>
                <a:gd name="connsiteX4" fmla="*/ 0 w 1011030"/>
                <a:gd name="connsiteY4" fmla="*/ 0 h 50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030" h="505515">
                  <a:moveTo>
                    <a:pt x="0" y="0"/>
                  </a:moveTo>
                  <a:lnTo>
                    <a:pt x="1011030" y="0"/>
                  </a:lnTo>
                  <a:lnTo>
                    <a:pt x="1011030" y="505515"/>
                  </a:lnTo>
                  <a:lnTo>
                    <a:pt x="0" y="5055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smtClean="0"/>
                <a:t>Мінеральні солі</a:t>
              </a:r>
              <a:endParaRPr lang="ru-RU" sz="1200" kern="1200" dirty="0"/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10537435"/>
              </p:ext>
            </p:extLst>
          </p:nvPr>
        </p:nvGraphicFramePr>
        <p:xfrm>
          <a:off x="2267717" y="2737828"/>
          <a:ext cx="4282957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884945" y="2100466"/>
            <a:ext cx="2377724" cy="702262"/>
            <a:chOff x="-292428" y="42195"/>
            <a:chExt cx="3549532" cy="80162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292428" y="270738"/>
              <a:ext cx="1565231" cy="57308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uk-UA" sz="1400" dirty="0" smtClean="0"/>
                <a:t>Зелені рослини</a:t>
              </a:r>
              <a:endParaRPr lang="ru-RU" sz="1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83454" y="42195"/>
              <a:ext cx="1473650" cy="736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00" kern="1200" dirty="0"/>
            </a:p>
          </p:txBody>
        </p:sp>
      </p:grpSp>
      <p:cxnSp>
        <p:nvCxnSpPr>
          <p:cNvPr id="29" name="Прямая соединительная линия 28"/>
          <p:cNvCxnSpPr>
            <a:endCxn id="20" idx="0"/>
          </p:cNvCxnSpPr>
          <p:nvPr/>
        </p:nvCxnSpPr>
        <p:spPr>
          <a:xfrm>
            <a:off x="4355975" y="2204864"/>
            <a:ext cx="53221" cy="95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>
            <a:endCxn id="15" idx="2"/>
          </p:cNvCxnSpPr>
          <p:nvPr/>
        </p:nvCxnSpPr>
        <p:spPr>
          <a:xfrm flipH="1" flipV="1">
            <a:off x="3638144" y="2204864"/>
            <a:ext cx="246801" cy="95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>
            <a:endCxn id="17" idx="3"/>
          </p:cNvCxnSpPr>
          <p:nvPr/>
        </p:nvCxnSpPr>
        <p:spPr>
          <a:xfrm flipV="1">
            <a:off x="4933446" y="2204864"/>
            <a:ext cx="140361" cy="95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>
            <a:stCxn id="20" idx="2"/>
          </p:cNvCxnSpPr>
          <p:nvPr/>
        </p:nvCxnSpPr>
        <p:spPr>
          <a:xfrm>
            <a:off x="4409196" y="2802728"/>
            <a:ext cx="0" cy="19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Схема 2054"/>
          <p:cNvGraphicFramePr/>
          <p:nvPr>
            <p:extLst>
              <p:ext uri="{D42A27DB-BD31-4B8C-83A1-F6EECF244321}">
                <p14:modId xmlns:p14="http://schemas.microsoft.com/office/powerpoint/2010/main" val="3126388074"/>
              </p:ext>
            </p:extLst>
          </p:nvPr>
        </p:nvGraphicFramePr>
        <p:xfrm>
          <a:off x="2537919" y="4293096"/>
          <a:ext cx="377890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057" name="Прямая соединительная линия 2056"/>
          <p:cNvCxnSpPr/>
          <p:nvPr/>
        </p:nvCxnSpPr>
        <p:spPr>
          <a:xfrm flipH="1" flipV="1">
            <a:off x="2843808" y="4077072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единительная линия 2060"/>
          <p:cNvCxnSpPr/>
          <p:nvPr/>
        </p:nvCxnSpPr>
        <p:spPr>
          <a:xfrm flipV="1">
            <a:off x="5508104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>
            <a:endCxn id="2055" idx="0"/>
          </p:cNvCxnSpPr>
          <p:nvPr/>
        </p:nvCxnSpPr>
        <p:spPr>
          <a:xfrm>
            <a:off x="4401696" y="4077072"/>
            <a:ext cx="25673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4" name="Схема 2063"/>
          <p:cNvGraphicFramePr/>
          <p:nvPr>
            <p:extLst>
              <p:ext uri="{D42A27DB-BD31-4B8C-83A1-F6EECF244321}">
                <p14:modId xmlns:p14="http://schemas.microsoft.com/office/powerpoint/2010/main" val="2430166"/>
              </p:ext>
            </p:extLst>
          </p:nvPr>
        </p:nvGraphicFramePr>
        <p:xfrm>
          <a:off x="3095836" y="5661248"/>
          <a:ext cx="2711965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066" name="Прямая соединительная линия 2065"/>
          <p:cNvCxnSpPr>
            <a:endCxn id="2064" idx="0"/>
          </p:cNvCxnSpPr>
          <p:nvPr/>
        </p:nvCxnSpPr>
        <p:spPr>
          <a:xfrm>
            <a:off x="4427369" y="5445224"/>
            <a:ext cx="2444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518457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Біогеохімічний </a:t>
            </a:r>
            <a:r>
              <a:rPr lang="uk-UA" dirty="0" err="1" smtClean="0">
                <a:solidFill>
                  <a:srgbClr val="92D050"/>
                </a:solidFill>
              </a:rPr>
              <a:t>колообіг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smtClean="0"/>
              <a:t>– циклічні процеси переміщення і трансформації хімічних елементів у межах біосфери, що відбуваються  між її підрозділами: біогеоценозами, ландшафтами тощо.</a:t>
            </a:r>
          </a:p>
          <a:p>
            <a:endParaRPr lang="uk-UA" dirty="0" smtClean="0"/>
          </a:p>
          <a:p>
            <a:pPr marL="68580" indent="0">
              <a:buNone/>
            </a:pP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цикли:</a:t>
            </a:r>
          </a:p>
          <a:p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smtClean="0"/>
              <a:t>Оксигену </a:t>
            </a:r>
            <a:r>
              <a:rPr lang="ru-RU" dirty="0"/>
              <a:t>в </a:t>
            </a:r>
            <a:r>
              <a:rPr lang="ru-RU" dirty="0" err="1"/>
              <a:t>природі</a:t>
            </a:r>
            <a:endParaRPr lang="ru-RU" dirty="0"/>
          </a:p>
          <a:p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smtClean="0"/>
              <a:t>Карбону</a:t>
            </a:r>
            <a:endParaRPr lang="ru-RU" dirty="0"/>
          </a:p>
          <a:p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endParaRPr lang="ru-RU" dirty="0"/>
          </a:p>
          <a:p>
            <a:r>
              <a:rPr lang="ru-RU" dirty="0" err="1"/>
              <a:t>Кругообіг</a:t>
            </a:r>
            <a:r>
              <a:rPr lang="ru-RU" dirty="0"/>
              <a:t> води</a:t>
            </a:r>
          </a:p>
          <a:p>
            <a:r>
              <a:rPr lang="uk-UA" dirty="0" smtClean="0"/>
              <a:t>Кругообіг азоту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99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1"/>
            <a:ext cx="7776864" cy="5596745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dirty="0" err="1" smtClean="0"/>
              <a:t>Фототрофи</a:t>
            </a:r>
            <a:r>
              <a:rPr lang="uk-UA" dirty="0" smtClean="0"/>
              <a:t> </a:t>
            </a:r>
          </a:p>
          <a:p>
            <a:pPr marL="68580" indent="0" algn="ctr">
              <a:buNone/>
            </a:pPr>
            <a:r>
              <a:rPr lang="uk-UA" dirty="0" smtClean="0"/>
              <a:t>    </a:t>
            </a:r>
          </a:p>
          <a:p>
            <a:pPr marL="68580" indent="0" algn="ctr">
              <a:buNone/>
            </a:pPr>
            <a:r>
              <a:rPr lang="uk-UA" dirty="0" smtClean="0"/>
              <a:t>Кисень (О2)  </a:t>
            </a:r>
          </a:p>
          <a:p>
            <a:pPr marL="68580" indent="0" algn="ctr">
              <a:buNone/>
            </a:pPr>
            <a:r>
              <a:rPr lang="uk-UA" dirty="0" smtClean="0"/>
              <a:t>     </a:t>
            </a:r>
          </a:p>
          <a:p>
            <a:pPr marL="68580" indent="0" algn="ctr">
              <a:buNone/>
            </a:pPr>
            <a:r>
              <a:rPr lang="uk-UA" dirty="0" smtClean="0"/>
              <a:t>Атмосфера </a:t>
            </a:r>
            <a:r>
              <a:rPr lang="uk-UA" dirty="0" err="1" smtClean="0"/>
              <a:t>+озоновий</a:t>
            </a:r>
            <a:r>
              <a:rPr lang="uk-UA" dirty="0" smtClean="0"/>
              <a:t> екран</a:t>
            </a:r>
          </a:p>
          <a:p>
            <a:pPr marL="68580" indent="0" algn="ctr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dirty="0" smtClean="0"/>
              <a:t>Дихання живих органічних організмів. Вулканічна діяльність. Господарська діяльність</a:t>
            </a:r>
          </a:p>
          <a:p>
            <a:pPr marL="68580" indent="0" algn="ctr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dirty="0" smtClean="0"/>
              <a:t>Вуглекислий газ(СО2) </a:t>
            </a:r>
          </a:p>
          <a:p>
            <a:pPr marL="68580" indent="0" algn="ctr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dirty="0" err="1" smtClean="0"/>
              <a:t>Фототрофи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1268760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132856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3068960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4221088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5157192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8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64774"/>
              </p:ext>
            </p:extLst>
          </p:nvPr>
        </p:nvGraphicFramePr>
        <p:xfrm>
          <a:off x="683568" y="908720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998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9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</TotalTime>
  <Words>336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Проблема зміни ланок колообігу речовин та енергії</vt:lpstr>
      <vt:lpstr>Презентация PowerPoint</vt:lpstr>
      <vt:lpstr>Біологічний колообіг речовин у біосфері</vt:lpstr>
      <vt:lpstr>Схема колообігу речовин у біосфері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</dc:title>
  <dc:creator>Nika</dc:creator>
  <cp:lastModifiedBy>Nika</cp:lastModifiedBy>
  <cp:revision>13</cp:revision>
  <dcterms:created xsi:type="dcterms:W3CDTF">2013-10-28T17:20:33Z</dcterms:created>
  <dcterms:modified xsi:type="dcterms:W3CDTF">2013-10-28T19:31:17Z</dcterms:modified>
</cp:coreProperties>
</file>