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1" r:id="rId4"/>
    <p:sldId id="272" r:id="rId5"/>
    <p:sldId id="273" r:id="rId6"/>
    <p:sldId id="274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Театр </a:t>
            </a:r>
            <a:r>
              <a:rPr lang="ru-RU" dirty="0" err="1" smtClean="0"/>
              <a:t>Япо</a:t>
            </a:r>
            <a:r>
              <a:rPr lang="uk-UA" dirty="0" err="1" smtClean="0"/>
              <a:t>нії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9633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964488" cy="2622179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Спочатку</a:t>
            </a:r>
            <a:r>
              <a:rPr lang="ru-RU" dirty="0"/>
              <a:t> театр </a:t>
            </a:r>
            <a:r>
              <a:rPr lang="ru-RU" dirty="0" err="1"/>
              <a:t>кабукі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жіночим</a:t>
            </a:r>
            <a:r>
              <a:rPr lang="ru-RU" dirty="0"/>
              <a:t>, </a:t>
            </a:r>
            <a:r>
              <a:rPr lang="ru-RU" dirty="0" err="1"/>
              <a:t>Онна</a:t>
            </a:r>
            <a:r>
              <a:rPr lang="ru-RU" dirty="0"/>
              <a:t> </a:t>
            </a:r>
            <a:r>
              <a:rPr lang="ru-RU" dirty="0" err="1"/>
              <a:t>кабукі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уряд, </a:t>
            </a:r>
            <a:r>
              <a:rPr lang="ru-RU" dirty="0" err="1"/>
              <a:t>незадоволене</a:t>
            </a:r>
            <a:r>
              <a:rPr lang="ru-RU" dirty="0"/>
              <a:t> </a:t>
            </a:r>
            <a:r>
              <a:rPr lang="ru-RU" dirty="0" err="1"/>
              <a:t>фривольним</a:t>
            </a:r>
            <a:r>
              <a:rPr lang="ru-RU" dirty="0"/>
              <a:t> і аморальною </a:t>
            </a:r>
            <a:r>
              <a:rPr lang="ru-RU" dirty="0" err="1"/>
              <a:t>поведінкою</a:t>
            </a:r>
            <a:r>
              <a:rPr lang="ru-RU" dirty="0"/>
              <a:t> актрис, в 1629 р. заборонив участь </a:t>
            </a:r>
            <a:r>
              <a:rPr lang="ru-RU" dirty="0" err="1"/>
              <a:t>жінок</a:t>
            </a:r>
            <a:r>
              <a:rPr lang="ru-RU" dirty="0"/>
              <a:t> у </a:t>
            </a:r>
            <a:r>
              <a:rPr lang="ru-RU" dirty="0" err="1"/>
              <a:t>театрі</a:t>
            </a:r>
            <a:r>
              <a:rPr lang="ru-RU" dirty="0"/>
              <a:t>. </a:t>
            </a:r>
            <a:r>
              <a:rPr lang="ru-RU" dirty="0" err="1"/>
              <a:t>Жінок</a:t>
            </a:r>
            <a:r>
              <a:rPr lang="ru-RU" dirty="0"/>
              <a:t> у </a:t>
            </a:r>
            <a:r>
              <a:rPr lang="ru-RU" dirty="0" err="1"/>
              <a:t>кабукі</a:t>
            </a:r>
            <a:r>
              <a:rPr lang="ru-RU" dirty="0"/>
              <a:t> стали </a:t>
            </a:r>
            <a:r>
              <a:rPr lang="ru-RU" dirty="0" err="1"/>
              <a:t>замінювати</a:t>
            </a:r>
            <a:r>
              <a:rPr lang="ru-RU" dirty="0"/>
              <a:t> юнака, </a:t>
            </a:r>
            <a:r>
              <a:rPr lang="ru-RU" dirty="0" err="1"/>
              <a:t>подання</a:t>
            </a:r>
            <a:r>
              <a:rPr lang="ru-RU" dirty="0"/>
              <a:t> </a:t>
            </a:r>
            <a:r>
              <a:rPr lang="ru-RU" dirty="0" err="1"/>
              <a:t>вакасю-кабукі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гучний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з 1652 </a:t>
            </a:r>
            <a:r>
              <a:rPr lang="ru-RU" dirty="0" err="1"/>
              <a:t>сьогунат</a:t>
            </a:r>
            <a:r>
              <a:rPr lang="ru-RU" dirty="0"/>
              <a:t> заборонив з тих же причин і </a:t>
            </a:r>
            <a:r>
              <a:rPr lang="ru-RU" dirty="0" err="1"/>
              <a:t>вакасю-кабукі</a:t>
            </a:r>
            <a:r>
              <a:rPr lang="ru-RU" dirty="0"/>
              <a:t>. З тих </a:t>
            </a:r>
            <a:r>
              <a:rPr lang="ru-RU" dirty="0" err="1"/>
              <a:t>пір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участь у </a:t>
            </a:r>
            <a:r>
              <a:rPr lang="ru-RU" dirty="0" err="1"/>
              <a:t>театральних</a:t>
            </a:r>
            <a:r>
              <a:rPr lang="ru-RU" dirty="0"/>
              <a:t> постановках </a:t>
            </a:r>
            <a:r>
              <a:rPr lang="ru-RU" dirty="0" err="1"/>
              <a:t>кабукі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дозволено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дорослим</a:t>
            </a:r>
            <a:r>
              <a:rPr lang="ru-RU" dirty="0"/>
              <a:t> </a:t>
            </a:r>
            <a:r>
              <a:rPr lang="ru-RU" dirty="0" err="1"/>
              <a:t>чоловікам</a:t>
            </a:r>
            <a:r>
              <a:rPr lang="ru-RU" dirty="0"/>
              <a:t>, </a:t>
            </a:r>
            <a:r>
              <a:rPr lang="ru-RU" dirty="0" err="1"/>
              <a:t>фривольні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строго </a:t>
            </a:r>
            <a:r>
              <a:rPr lang="ru-RU" dirty="0" err="1"/>
              <a:t>заборонені</a:t>
            </a:r>
            <a:r>
              <a:rPr lang="ru-RU" dirty="0"/>
              <a:t>, </a:t>
            </a:r>
            <a:r>
              <a:rPr lang="ru-RU" dirty="0" err="1"/>
              <a:t>вистави</a:t>
            </a:r>
            <a:r>
              <a:rPr lang="ru-RU" dirty="0"/>
              <a:t> стали </a:t>
            </a:r>
            <a:r>
              <a:rPr lang="ru-RU" dirty="0" err="1"/>
              <a:t>піддаватися</a:t>
            </a:r>
            <a:r>
              <a:rPr lang="ru-RU" dirty="0"/>
              <a:t> </a:t>
            </a:r>
            <a:r>
              <a:rPr lang="ru-RU" dirty="0" err="1"/>
              <a:t>суворій</a:t>
            </a:r>
            <a:r>
              <a:rPr lang="ru-RU" dirty="0"/>
              <a:t> </a:t>
            </a:r>
            <a:r>
              <a:rPr lang="ru-RU" dirty="0" err="1"/>
              <a:t>цензурі</a:t>
            </a:r>
            <a:r>
              <a:rPr lang="ru-RU" dirty="0"/>
              <a:t>, </a:t>
            </a:r>
            <a:r>
              <a:rPr lang="ru-RU" dirty="0" err="1"/>
              <a:t>акторам</a:t>
            </a:r>
            <a:r>
              <a:rPr lang="ru-RU" dirty="0"/>
              <a:t> ж </a:t>
            </a:r>
            <a:r>
              <a:rPr lang="ru-RU" dirty="0" err="1"/>
              <a:t>заборонялося</a:t>
            </a:r>
            <a:r>
              <a:rPr lang="ru-RU" dirty="0"/>
              <a:t> </a:t>
            </a:r>
            <a:r>
              <a:rPr lang="ru-RU" dirty="0" err="1"/>
              <a:t>покидати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«</a:t>
            </a:r>
            <a:r>
              <a:rPr lang="ru-RU" dirty="0" err="1"/>
              <a:t>веселих</a:t>
            </a:r>
            <a:r>
              <a:rPr lang="ru-RU" dirty="0"/>
              <a:t> </a:t>
            </a:r>
            <a:r>
              <a:rPr lang="ru-RU" dirty="0" err="1"/>
              <a:t>кварталів</a:t>
            </a:r>
            <a:r>
              <a:rPr lang="ru-RU" dirty="0"/>
              <a:t>».</a:t>
            </a:r>
          </a:p>
        </p:txBody>
      </p:sp>
      <p:pic>
        <p:nvPicPr>
          <p:cNvPr id="9218" name="Picture 2" descr="http://art1.ru/wp-content/uploads/2013/04/2013_04_02_japanies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26843"/>
            <a:ext cx="5112568" cy="38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784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468052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П'єси</a:t>
            </a:r>
            <a:r>
              <a:rPr lang="ru-RU" dirty="0" smtClean="0"/>
              <a:t> </a:t>
            </a:r>
            <a:r>
              <a:rPr lang="ru-RU" dirty="0" err="1"/>
              <a:t>кабукі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присвячені</a:t>
            </a:r>
            <a:r>
              <a:rPr lang="ru-RU" dirty="0"/>
              <a:t> </a:t>
            </a:r>
            <a:r>
              <a:rPr lang="ru-RU" dirty="0" err="1"/>
              <a:t>популярним</a:t>
            </a:r>
            <a:r>
              <a:rPr lang="ru-RU" dirty="0"/>
              <a:t> в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сюжети</a:t>
            </a:r>
            <a:r>
              <a:rPr lang="ru-RU" dirty="0"/>
              <a:t>, </a:t>
            </a:r>
            <a:r>
              <a:rPr lang="ru-RU" dirty="0" err="1"/>
              <a:t>запозичені</a:t>
            </a:r>
            <a:r>
              <a:rPr lang="ru-RU" dirty="0"/>
              <a:t> з </a:t>
            </a:r>
            <a:r>
              <a:rPr lang="ru-RU" dirty="0" err="1"/>
              <a:t>народних</a:t>
            </a:r>
            <a:r>
              <a:rPr lang="ru-RU" dirty="0"/>
              <a:t> легенд, </a:t>
            </a:r>
            <a:r>
              <a:rPr lang="ru-RU" dirty="0" err="1"/>
              <a:t>самурайських</a:t>
            </a:r>
            <a:r>
              <a:rPr lang="ru-RU" dirty="0"/>
              <a:t> </a:t>
            </a:r>
            <a:r>
              <a:rPr lang="ru-RU" dirty="0" err="1"/>
              <a:t>епосів</a:t>
            </a:r>
            <a:r>
              <a:rPr lang="ru-RU" dirty="0"/>
              <a:t>,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хронік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з репертуару театру, а й </a:t>
            </a:r>
            <a:r>
              <a:rPr lang="ru-RU" dirty="0" err="1"/>
              <a:t>лялькового</a:t>
            </a:r>
            <a:r>
              <a:rPr lang="ru-RU" dirty="0"/>
              <a:t> театру </a:t>
            </a:r>
            <a:r>
              <a:rPr lang="ru-RU" dirty="0" err="1" smtClean="0"/>
              <a:t>бунраку</a:t>
            </a:r>
            <a:r>
              <a:rPr lang="ru-RU" dirty="0" smtClean="0"/>
              <a:t>. </a:t>
            </a:r>
            <a:r>
              <a:rPr lang="ru-RU" dirty="0" err="1"/>
              <a:t>Акторська</a:t>
            </a:r>
            <a:r>
              <a:rPr lang="ru-RU" dirty="0"/>
              <a:t> </a:t>
            </a:r>
            <a:r>
              <a:rPr lang="ru-RU" dirty="0" err="1"/>
              <a:t>майстерність</a:t>
            </a:r>
            <a:r>
              <a:rPr lang="ru-RU" dirty="0"/>
              <a:t> театру </a:t>
            </a:r>
            <a:r>
              <a:rPr lang="ru-RU" dirty="0" err="1"/>
              <a:t>кабукі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свою </a:t>
            </a:r>
            <a:r>
              <a:rPr lang="ru-RU" dirty="0" err="1"/>
              <a:t>специфіку</a:t>
            </a:r>
            <a:r>
              <a:rPr lang="ru-RU" dirty="0"/>
              <a:t>: </a:t>
            </a:r>
            <a:r>
              <a:rPr lang="ru-RU" dirty="0" err="1"/>
              <a:t>актори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опанувати</a:t>
            </a:r>
            <a:r>
              <a:rPr lang="ru-RU" dirty="0"/>
              <a:t> </a:t>
            </a:r>
            <a:r>
              <a:rPr lang="ru-RU" dirty="0" err="1"/>
              <a:t>особливим</a:t>
            </a:r>
            <a:r>
              <a:rPr lang="ru-RU" dirty="0"/>
              <a:t> стилем </a:t>
            </a:r>
            <a:r>
              <a:rPr lang="ru-RU" dirty="0" err="1"/>
              <a:t>сценічного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, </a:t>
            </a:r>
            <a:r>
              <a:rPr lang="ru-RU" dirty="0" err="1"/>
              <a:t>сценічної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(монологи і </a:t>
            </a:r>
            <a:r>
              <a:rPr lang="ru-RU" dirty="0" err="1"/>
              <a:t>діалоги</a:t>
            </a:r>
            <a:r>
              <a:rPr lang="ru-RU" dirty="0"/>
              <a:t>), танцем, </a:t>
            </a:r>
            <a:r>
              <a:rPr lang="ru-RU" dirty="0" err="1"/>
              <a:t>пантомімою</a:t>
            </a:r>
            <a:r>
              <a:rPr lang="ru-RU" dirty="0"/>
              <a:t>, </a:t>
            </a:r>
            <a:r>
              <a:rPr lang="ru-RU" dirty="0" err="1"/>
              <a:t>сценічним</a:t>
            </a:r>
            <a:r>
              <a:rPr lang="ru-RU" dirty="0"/>
              <a:t> </a:t>
            </a:r>
            <a:r>
              <a:rPr lang="ru-RU" dirty="0" err="1"/>
              <a:t>фехтуванням</a:t>
            </a:r>
            <a:r>
              <a:rPr lang="ru-RU" dirty="0"/>
              <a:t>, </a:t>
            </a:r>
            <a:r>
              <a:rPr lang="ru-RU" dirty="0" err="1"/>
              <a:t>акробатичним</a:t>
            </a:r>
            <a:r>
              <a:rPr lang="ru-RU" dirty="0"/>
              <a:t> </a:t>
            </a:r>
            <a:r>
              <a:rPr lang="ru-RU" dirty="0" err="1"/>
              <a:t>мистецтвом</a:t>
            </a:r>
            <a:r>
              <a:rPr lang="ru-RU" dirty="0"/>
              <a:t>, </a:t>
            </a:r>
            <a:r>
              <a:rPr lang="ru-RU" dirty="0" err="1"/>
              <a:t>мистецтвом</a:t>
            </a:r>
            <a:r>
              <a:rPr lang="ru-RU" dirty="0"/>
              <a:t> </a:t>
            </a:r>
            <a:r>
              <a:rPr lang="ru-RU" dirty="0" err="1"/>
              <a:t>миттєво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костюми</a:t>
            </a:r>
            <a:r>
              <a:rPr lang="ru-RU" dirty="0"/>
              <a:t> і </a:t>
            </a:r>
            <a:r>
              <a:rPr lang="ru-RU" dirty="0" err="1"/>
              <a:t>перевтілюватися</a:t>
            </a:r>
            <a:r>
              <a:rPr lang="ru-RU" dirty="0"/>
              <a:t> в </a:t>
            </a:r>
            <a:r>
              <a:rPr lang="ru-RU" dirty="0" err="1"/>
              <a:t>іншу</a:t>
            </a:r>
            <a:r>
              <a:rPr lang="ru-RU" dirty="0"/>
              <a:t> роль. </a:t>
            </a:r>
          </a:p>
        </p:txBody>
      </p:sp>
      <p:pic>
        <p:nvPicPr>
          <p:cNvPr id="10242" name="Picture 2" descr="http://guidedelamode.files.wordpress.com/2012/03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7"/>
            <a:ext cx="4331849" cy="49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802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62" y="404664"/>
            <a:ext cx="9009033" cy="338437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Костюми</a:t>
            </a:r>
            <a:r>
              <a:rPr lang="ru-RU" dirty="0"/>
              <a:t> та </a:t>
            </a:r>
            <a:r>
              <a:rPr lang="ru-RU" dirty="0" err="1"/>
              <a:t>сценічний</a:t>
            </a:r>
            <a:r>
              <a:rPr lang="ru-RU" dirty="0"/>
              <a:t> грим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роль: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символіку</a:t>
            </a:r>
            <a:r>
              <a:rPr lang="ru-RU" dirty="0"/>
              <a:t>, строго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типу </a:t>
            </a:r>
            <a:r>
              <a:rPr lang="ru-RU" dirty="0" err="1"/>
              <a:t>сценічного</a:t>
            </a:r>
            <a:r>
              <a:rPr lang="ru-RU" dirty="0"/>
              <a:t> персонажа і </a:t>
            </a:r>
            <a:r>
              <a:rPr lang="ru-RU" dirty="0" err="1"/>
              <a:t>покликані</a:t>
            </a:r>
            <a:r>
              <a:rPr lang="ru-RU" dirty="0"/>
              <a:t> </a:t>
            </a:r>
            <a:r>
              <a:rPr lang="ru-RU" dirty="0" err="1"/>
              <a:t>підкреслювати</a:t>
            </a:r>
            <a:r>
              <a:rPr lang="ru-RU" dirty="0"/>
              <a:t> </a:t>
            </a:r>
            <a:r>
              <a:rPr lang="ru-RU" dirty="0" err="1"/>
              <a:t>душевну</a:t>
            </a:r>
            <a:r>
              <a:rPr lang="ru-RU" dirty="0"/>
              <a:t> стан героя. У </a:t>
            </a:r>
            <a:r>
              <a:rPr lang="ru-RU" dirty="0" err="1"/>
              <a:t>театрі</a:t>
            </a:r>
            <a:r>
              <a:rPr lang="ru-RU" dirty="0"/>
              <a:t> </a:t>
            </a:r>
            <a:r>
              <a:rPr lang="ru-RU" dirty="0" err="1"/>
              <a:t>кабукі</a:t>
            </a:r>
            <a:r>
              <a:rPr lang="ru-RU" dirty="0"/>
              <a:t> маски не </a:t>
            </a:r>
            <a:r>
              <a:rPr lang="ru-RU" dirty="0" err="1"/>
              <a:t>використовуються</a:t>
            </a:r>
            <a:r>
              <a:rPr lang="ru-RU" dirty="0"/>
              <a:t>,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віддається</a:t>
            </a:r>
            <a:r>
              <a:rPr lang="ru-RU" dirty="0"/>
              <a:t> гриму,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накладення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, як і </a:t>
            </a:r>
            <a:r>
              <a:rPr lang="ru-RU" dirty="0" err="1"/>
              <a:t>символіка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сходить до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старовинної</a:t>
            </a:r>
            <a:r>
              <a:rPr lang="ru-RU" dirty="0"/>
              <a:t> </a:t>
            </a:r>
            <a:r>
              <a:rPr lang="ru-RU" dirty="0" err="1"/>
              <a:t>Пекінської</a:t>
            </a:r>
            <a:r>
              <a:rPr lang="ru-RU" dirty="0"/>
              <a:t> опери. </a:t>
            </a:r>
            <a:r>
              <a:rPr lang="ru-RU" dirty="0" err="1"/>
              <a:t>Вистава</a:t>
            </a:r>
            <a:r>
              <a:rPr lang="ru-RU" dirty="0"/>
              <a:t> проходить при </a:t>
            </a:r>
            <a:r>
              <a:rPr lang="ru-RU" dirty="0" err="1"/>
              <a:t>музичному</a:t>
            </a:r>
            <a:r>
              <a:rPr lang="ru-RU" dirty="0"/>
              <a:t> </a:t>
            </a:r>
            <a:r>
              <a:rPr lang="ru-RU" dirty="0" err="1"/>
              <a:t>супроводі</a:t>
            </a:r>
            <a:r>
              <a:rPr lang="ru-RU" dirty="0"/>
              <a:t>; </a:t>
            </a:r>
            <a:r>
              <a:rPr lang="ru-RU" dirty="0" err="1"/>
              <a:t>музиканти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як на </a:t>
            </a:r>
            <a:r>
              <a:rPr lang="ru-RU" dirty="0" err="1"/>
              <a:t>сцені</a:t>
            </a:r>
            <a:r>
              <a:rPr lang="ru-RU" dirty="0"/>
              <a:t>, так і за нею.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музичними</a:t>
            </a:r>
            <a:r>
              <a:rPr lang="ru-RU" dirty="0"/>
              <a:t> </a:t>
            </a:r>
            <a:r>
              <a:rPr lang="ru-RU" dirty="0" err="1"/>
              <a:t>інструментами</a:t>
            </a:r>
            <a:r>
              <a:rPr lang="ru-RU" dirty="0"/>
              <a:t> є </a:t>
            </a:r>
            <a:r>
              <a:rPr lang="ru-RU" dirty="0" err="1"/>
              <a:t>традиційні</a:t>
            </a:r>
            <a:r>
              <a:rPr lang="ru-RU" dirty="0"/>
              <a:t> </a:t>
            </a:r>
            <a:r>
              <a:rPr lang="ru-RU" dirty="0" err="1"/>
              <a:t>японські</a:t>
            </a:r>
            <a:r>
              <a:rPr lang="ru-RU" dirty="0"/>
              <a:t> </a:t>
            </a:r>
            <a:r>
              <a:rPr lang="ru-RU" dirty="0" err="1"/>
              <a:t>триструнний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- </a:t>
            </a:r>
            <a:r>
              <a:rPr lang="ru-RU" dirty="0" err="1"/>
              <a:t>сямісен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флейти</a:t>
            </a:r>
            <a:r>
              <a:rPr lang="ru-RU" dirty="0"/>
              <a:t>, </a:t>
            </a:r>
            <a:r>
              <a:rPr lang="ru-RU" dirty="0" err="1"/>
              <a:t>барабани</a:t>
            </a:r>
            <a:r>
              <a:rPr lang="ru-RU" dirty="0"/>
              <a:t> та </a:t>
            </a:r>
            <a:r>
              <a:rPr lang="ru-RU" dirty="0" err="1"/>
              <a:t>дерев'яні</a:t>
            </a:r>
            <a:r>
              <a:rPr lang="ru-RU" dirty="0"/>
              <a:t> </a:t>
            </a:r>
            <a:r>
              <a:rPr lang="ru-RU" dirty="0" err="1"/>
              <a:t>палички</a:t>
            </a:r>
            <a:r>
              <a:rPr lang="ru-RU" dirty="0"/>
              <a:t>, </a:t>
            </a:r>
            <a:r>
              <a:rPr lang="ru-RU" dirty="0" err="1"/>
              <a:t>ритмічні</a:t>
            </a:r>
            <a:r>
              <a:rPr lang="ru-RU" dirty="0"/>
              <a:t> </a:t>
            </a:r>
            <a:r>
              <a:rPr lang="ru-RU" dirty="0" err="1"/>
              <a:t>постукування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один об одного </a:t>
            </a:r>
            <a:r>
              <a:rPr lang="ru-RU" dirty="0" err="1"/>
              <a:t>або</a:t>
            </a:r>
            <a:r>
              <a:rPr lang="ru-RU" dirty="0"/>
              <a:t> об </a:t>
            </a:r>
            <a:r>
              <a:rPr lang="ru-RU" dirty="0" err="1"/>
              <a:t>дерев'яну</a:t>
            </a:r>
            <a:r>
              <a:rPr lang="ru-RU" dirty="0"/>
              <a:t> </a:t>
            </a:r>
            <a:r>
              <a:rPr lang="ru-RU" dirty="0" err="1"/>
              <a:t>дошку</a:t>
            </a:r>
            <a:r>
              <a:rPr lang="ru-RU" dirty="0"/>
              <a:t> </a:t>
            </a:r>
            <a:r>
              <a:rPr lang="ru-RU" dirty="0" err="1"/>
              <a:t>грають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роль у звуковому </a:t>
            </a:r>
            <a:r>
              <a:rPr lang="ru-RU" dirty="0" err="1"/>
              <a:t>оформленні</a:t>
            </a:r>
            <a:r>
              <a:rPr lang="ru-RU" dirty="0"/>
              <a:t> спектаклю.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вокалу.</a:t>
            </a:r>
          </a:p>
        </p:txBody>
      </p:sp>
      <p:pic>
        <p:nvPicPr>
          <p:cNvPr id="11266" name="Picture 2" descr="http://miuki.info/wp-content/gallery/people-in-kimono/48031369_kabu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26481"/>
            <a:ext cx="5616624" cy="313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684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1800200"/>
          </a:xfrm>
        </p:spPr>
        <p:txBody>
          <a:bodyPr/>
          <a:lstStyle/>
          <a:p>
            <a:r>
              <a:rPr lang="ru-RU" dirty="0" err="1"/>
              <a:t>Декорації</a:t>
            </a:r>
            <a:r>
              <a:rPr lang="ru-RU" dirty="0"/>
              <a:t> </a:t>
            </a:r>
            <a:r>
              <a:rPr lang="ru-RU" dirty="0" err="1"/>
              <a:t>кабукі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але,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й </a:t>
            </a:r>
            <a:r>
              <a:rPr lang="ru-RU" dirty="0" err="1"/>
              <a:t>розкішні</a:t>
            </a:r>
            <a:r>
              <a:rPr lang="ru-RU" dirty="0"/>
              <a:t>, вони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естетичний</a:t>
            </a:r>
            <a:r>
              <a:rPr lang="ru-RU" dirty="0"/>
              <a:t> фон і </a:t>
            </a:r>
            <a:r>
              <a:rPr lang="ru-RU" dirty="0" err="1"/>
              <a:t>емоційний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9585"/>
            <a:ext cx="7765876" cy="506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392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4752528" cy="612068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Паралельно</a:t>
            </a:r>
            <a:r>
              <a:rPr lang="ru-RU" dirty="0"/>
              <a:t> з </a:t>
            </a:r>
            <a:r>
              <a:rPr lang="ru-RU" dirty="0" err="1"/>
              <a:t>традицією</a:t>
            </a:r>
            <a:r>
              <a:rPr lang="ru-RU" dirty="0"/>
              <a:t> </a:t>
            </a:r>
            <a:r>
              <a:rPr lang="ru-RU" dirty="0" err="1"/>
              <a:t>кабукі</a:t>
            </a:r>
            <a:r>
              <a:rPr lang="ru-RU" dirty="0"/>
              <a:t> </a:t>
            </a:r>
            <a:r>
              <a:rPr lang="ru-RU" dirty="0" err="1"/>
              <a:t>розвивалася</a:t>
            </a:r>
            <a:r>
              <a:rPr lang="ru-RU" dirty="0"/>
              <a:t> і </a:t>
            </a:r>
            <a:r>
              <a:rPr lang="ru-RU" dirty="0" err="1"/>
              <a:t>традиція</a:t>
            </a:r>
            <a:r>
              <a:rPr lang="ru-RU" dirty="0"/>
              <a:t> </a:t>
            </a:r>
            <a:r>
              <a:rPr lang="ru-RU" dirty="0" err="1"/>
              <a:t>японського</a:t>
            </a:r>
            <a:r>
              <a:rPr lang="ru-RU" dirty="0"/>
              <a:t> </a:t>
            </a:r>
            <a:r>
              <a:rPr lang="ru-RU" dirty="0" err="1"/>
              <a:t>лялькового</a:t>
            </a:r>
            <a:r>
              <a:rPr lang="ru-RU" dirty="0"/>
              <a:t> театру </a:t>
            </a:r>
            <a:r>
              <a:rPr lang="ru-RU" dirty="0" err="1"/>
              <a:t>бунраку</a:t>
            </a:r>
            <a:r>
              <a:rPr lang="ru-RU" dirty="0"/>
              <a:t>,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як </a:t>
            </a:r>
            <a:r>
              <a:rPr lang="ru-RU" dirty="0" err="1"/>
              <a:t>аяцурі</a:t>
            </a:r>
            <a:r>
              <a:rPr lang="ru-RU" dirty="0"/>
              <a:t> </a:t>
            </a:r>
            <a:r>
              <a:rPr lang="ru-RU" dirty="0" err="1"/>
              <a:t>дзерурі</a:t>
            </a:r>
            <a:r>
              <a:rPr lang="ru-RU" dirty="0"/>
              <a:t>; </a:t>
            </a:r>
            <a:r>
              <a:rPr lang="ru-RU" dirty="0" err="1"/>
              <a:t>дзерурі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декламацію</a:t>
            </a:r>
            <a:r>
              <a:rPr lang="ru-RU" dirty="0"/>
              <a:t> (</a:t>
            </a:r>
            <a:r>
              <a:rPr lang="ru-RU" dirty="0" err="1"/>
              <a:t>наспів</a:t>
            </a:r>
            <a:r>
              <a:rPr lang="ru-RU" dirty="0"/>
              <a:t> </a:t>
            </a:r>
            <a:r>
              <a:rPr lang="ru-RU" dirty="0" err="1"/>
              <a:t>сямісена</a:t>
            </a:r>
            <a:r>
              <a:rPr lang="ru-RU" dirty="0"/>
              <a:t>) драматичного тексту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акомпанемент</a:t>
            </a:r>
            <a:r>
              <a:rPr lang="ru-RU" dirty="0"/>
              <a:t>; </a:t>
            </a:r>
            <a:r>
              <a:rPr lang="ru-RU" dirty="0" err="1"/>
              <a:t>аяцурі</a:t>
            </a:r>
            <a:r>
              <a:rPr lang="ru-RU" dirty="0"/>
              <a:t> -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лялькове</a:t>
            </a:r>
            <a:r>
              <a:rPr lang="ru-RU" dirty="0"/>
              <a:t> </a:t>
            </a:r>
            <a:r>
              <a:rPr lang="ru-RU" dirty="0" err="1"/>
              <a:t>дійство</a:t>
            </a:r>
            <a:r>
              <a:rPr lang="ru-RU" dirty="0"/>
              <a:t>.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лялькою</a:t>
            </a:r>
            <a:r>
              <a:rPr lang="ru-RU" dirty="0"/>
              <a:t>,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1/2 до 2/з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зросту</a:t>
            </a:r>
            <a:r>
              <a:rPr lang="ru-RU" dirty="0"/>
              <a:t>, </a:t>
            </a:r>
            <a:r>
              <a:rPr lang="ru-RU" dirty="0" err="1"/>
              <a:t>керують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три </a:t>
            </a:r>
            <a:r>
              <a:rPr lang="ru-RU" dirty="0" err="1"/>
              <a:t>людини</a:t>
            </a:r>
            <a:r>
              <a:rPr lang="ru-RU" dirty="0"/>
              <a:t>; в </a:t>
            </a:r>
            <a:r>
              <a:rPr lang="ru-RU" dirty="0" err="1"/>
              <a:t>ляльок</a:t>
            </a:r>
            <a:r>
              <a:rPr lang="ru-RU" dirty="0"/>
              <a:t> </a:t>
            </a:r>
            <a:r>
              <a:rPr lang="ru-RU" dirty="0" err="1"/>
              <a:t>рухливі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, </a:t>
            </a:r>
            <a:r>
              <a:rPr lang="ru-RU" dirty="0" err="1"/>
              <a:t>повіки</a:t>
            </a:r>
            <a:r>
              <a:rPr lang="ru-RU" dirty="0"/>
              <a:t>, брови, рот, руки і ноги. </a:t>
            </a:r>
            <a:r>
              <a:rPr lang="ru-RU" dirty="0" err="1"/>
              <a:t>Ляльководи</a:t>
            </a:r>
            <a:r>
              <a:rPr lang="ru-RU" dirty="0"/>
              <a:t> </a:t>
            </a:r>
            <a:r>
              <a:rPr lang="ru-RU" dirty="0" err="1"/>
              <a:t>одягнені</a:t>
            </a:r>
            <a:r>
              <a:rPr lang="ru-RU" dirty="0"/>
              <a:t> в </a:t>
            </a:r>
            <a:r>
              <a:rPr lang="ru-RU" dirty="0" err="1"/>
              <a:t>чорний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, у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асистентів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закриті</a:t>
            </a:r>
            <a:r>
              <a:rPr lang="ru-RU" dirty="0"/>
              <a:t> </a:t>
            </a:r>
            <a:r>
              <a:rPr lang="ru-RU" dirty="0" err="1"/>
              <a:t>чорними</a:t>
            </a:r>
            <a:r>
              <a:rPr lang="ru-RU" dirty="0"/>
              <a:t> </a:t>
            </a:r>
            <a:r>
              <a:rPr lang="ru-RU" dirty="0" err="1"/>
              <a:t>ковпаками</a:t>
            </a:r>
            <a:r>
              <a:rPr lang="ru-RU" dirty="0"/>
              <a:t>. Декламатор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читає</a:t>
            </a:r>
            <a:r>
              <a:rPr lang="ru-RU" dirty="0"/>
              <a:t> текст, а й «</a:t>
            </a:r>
            <a:r>
              <a:rPr lang="ru-RU" dirty="0" err="1"/>
              <a:t>озвучує</a:t>
            </a:r>
            <a:r>
              <a:rPr lang="ru-RU" dirty="0"/>
              <a:t>»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ляльок</a:t>
            </a:r>
            <a:r>
              <a:rPr lang="ru-RU" dirty="0"/>
              <a:t>.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виставах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участь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декламаторів</a:t>
            </a:r>
            <a:r>
              <a:rPr lang="ru-RU" dirty="0"/>
              <a:t>, </a:t>
            </a:r>
            <a:r>
              <a:rPr lang="ru-RU" dirty="0" err="1"/>
              <a:t>читають</a:t>
            </a:r>
            <a:r>
              <a:rPr lang="ru-RU" dirty="0"/>
              <a:t> текст вони </a:t>
            </a:r>
            <a:r>
              <a:rPr lang="ru-RU" dirty="0" err="1"/>
              <a:t>одночасно</a:t>
            </a:r>
            <a:r>
              <a:rPr lang="ru-RU" dirty="0"/>
              <a:t>.</a:t>
            </a:r>
          </a:p>
        </p:txBody>
      </p:sp>
      <p:pic>
        <p:nvPicPr>
          <p:cNvPr id="13314" name="Picture 2" descr="http://e-janaika.net/culture/images/teatr-bunra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7" y="836712"/>
            <a:ext cx="417646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252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9036496" cy="223224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Традиційний</a:t>
            </a:r>
            <a:r>
              <a:rPr lang="ru-RU" dirty="0"/>
              <a:t> театр </a:t>
            </a:r>
            <a:r>
              <a:rPr lang="ru-RU" dirty="0" err="1"/>
              <a:t>бунраку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en-US" dirty="0"/>
              <a:t>XVIII </a:t>
            </a:r>
            <a:r>
              <a:rPr lang="ru-RU" dirty="0"/>
              <a:t>ст.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витіснений</a:t>
            </a:r>
            <a:r>
              <a:rPr lang="ru-RU" dirty="0"/>
              <a:t> театром </a:t>
            </a:r>
            <a:r>
              <a:rPr lang="ru-RU" dirty="0" err="1"/>
              <a:t>кабукі</a:t>
            </a:r>
            <a:r>
              <a:rPr lang="ru-RU" dirty="0"/>
              <a:t> і переживав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занепаду</a:t>
            </a:r>
            <a:r>
              <a:rPr lang="ru-RU" dirty="0"/>
              <a:t>, </a:t>
            </a:r>
            <a:r>
              <a:rPr lang="ru-RU" dirty="0" err="1"/>
              <a:t>посилилася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 в 1945 р., коли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японці</a:t>
            </a:r>
            <a:r>
              <a:rPr lang="ru-RU" dirty="0"/>
              <a:t> </a:t>
            </a:r>
            <a:r>
              <a:rPr lang="ru-RU" dirty="0" err="1"/>
              <a:t>відвернулися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традиційної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у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. </a:t>
            </a:r>
            <a:r>
              <a:rPr lang="ru-RU" dirty="0" err="1"/>
              <a:t>Якийсь</a:t>
            </a:r>
            <a:r>
              <a:rPr lang="ru-RU" dirty="0"/>
              <a:t> час </a:t>
            </a:r>
            <a:r>
              <a:rPr lang="ru-RU" dirty="0" err="1"/>
              <a:t>здавалося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доля </a:t>
            </a:r>
            <a:r>
              <a:rPr lang="ru-RU" dirty="0" err="1"/>
              <a:t>бунраку</a:t>
            </a:r>
            <a:r>
              <a:rPr lang="ru-RU" dirty="0"/>
              <a:t> </a:t>
            </a:r>
            <a:r>
              <a:rPr lang="ru-RU" dirty="0" err="1"/>
              <a:t>вирішена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на </a:t>
            </a:r>
            <a:r>
              <a:rPr lang="ru-RU" dirty="0" err="1"/>
              <a:t>сьогодні</a:t>
            </a:r>
            <a:r>
              <a:rPr lang="ru-RU" dirty="0"/>
              <a:t> час </a:t>
            </a:r>
            <a:r>
              <a:rPr lang="ru-RU" dirty="0" err="1"/>
              <a:t>традиційний</a:t>
            </a:r>
            <a:r>
              <a:rPr lang="ru-RU" dirty="0"/>
              <a:t> </a:t>
            </a:r>
            <a:r>
              <a:rPr lang="ru-RU" dirty="0" err="1"/>
              <a:t>ляльковий</a:t>
            </a:r>
            <a:r>
              <a:rPr lang="ru-RU" dirty="0"/>
              <a:t> театр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відроджується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користується</a:t>
            </a:r>
            <a:r>
              <a:rPr lang="ru-RU" dirty="0"/>
              <a:t> </a:t>
            </a:r>
            <a:r>
              <a:rPr lang="ru-RU" dirty="0" err="1"/>
              <a:t>величезною</a:t>
            </a:r>
            <a:r>
              <a:rPr lang="ru-RU" dirty="0"/>
              <a:t> </a:t>
            </a:r>
            <a:r>
              <a:rPr lang="ru-RU" dirty="0" err="1"/>
              <a:t>популярністю</a:t>
            </a:r>
            <a:r>
              <a:rPr lang="ru-RU" dirty="0"/>
              <a:t> як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іноземців</a:t>
            </a:r>
            <a:r>
              <a:rPr lang="ru-RU" dirty="0"/>
              <a:t>, так і самих </a:t>
            </a:r>
            <a:r>
              <a:rPr lang="ru-RU" dirty="0" err="1"/>
              <a:t>японців</a:t>
            </a:r>
            <a:r>
              <a:rPr lang="ru-RU" dirty="0"/>
              <a:t>.</a:t>
            </a:r>
          </a:p>
        </p:txBody>
      </p:sp>
      <p:pic>
        <p:nvPicPr>
          <p:cNvPr id="14338" name="Picture 2" descr="https://lh4.googleusercontent.com/-i7Ds9yZXAK0/Tx1mka991dI/AAAAAAAAIXU/txi5aM4i4qk/s800/accdde3ae0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42213"/>
            <a:ext cx="5668491" cy="401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376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45" y="404664"/>
            <a:ext cx="5295389" cy="5760640"/>
          </a:xfrm>
        </p:spPr>
        <p:txBody>
          <a:bodyPr/>
          <a:lstStyle/>
          <a:p>
            <a:r>
              <a:rPr lang="ru-RU" dirty="0" err="1"/>
              <a:t>Традиція</a:t>
            </a:r>
            <a:r>
              <a:rPr lang="ru-RU" dirty="0"/>
              <a:t> </a:t>
            </a:r>
            <a:r>
              <a:rPr lang="ru-RU" dirty="0" err="1"/>
              <a:t>японського</a:t>
            </a:r>
            <a:r>
              <a:rPr lang="ru-RU" dirty="0"/>
              <a:t> </a:t>
            </a:r>
            <a:r>
              <a:rPr lang="ru-RU" dirty="0" err="1"/>
              <a:t>сценічного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нараховує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театральних</a:t>
            </a:r>
            <a:r>
              <a:rPr lang="ru-RU" dirty="0"/>
              <a:t> </a:t>
            </a:r>
            <a:r>
              <a:rPr lang="ru-RU" dirty="0" err="1"/>
              <a:t>жанрів</a:t>
            </a:r>
            <a:r>
              <a:rPr lang="ru-RU" dirty="0"/>
              <a:t>: </a:t>
            </a:r>
            <a:r>
              <a:rPr lang="ru-RU" dirty="0" err="1"/>
              <a:t>буряки</a:t>
            </a:r>
            <a:r>
              <a:rPr lang="ru-RU" dirty="0"/>
              <a:t>, але, </a:t>
            </a:r>
            <a:r>
              <a:rPr lang="ru-RU" dirty="0" err="1"/>
              <a:t>Кьоген</a:t>
            </a:r>
            <a:r>
              <a:rPr lang="ru-RU" dirty="0"/>
              <a:t>, Бурак і </a:t>
            </a:r>
            <a:r>
              <a:rPr lang="ru-RU" dirty="0" err="1"/>
              <a:t>кабукі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по </a:t>
            </a:r>
            <a:r>
              <a:rPr lang="ru-RU" dirty="0" err="1"/>
              <a:t>справжній</a:t>
            </a:r>
            <a:r>
              <a:rPr lang="ru-RU" dirty="0"/>
              <a:t> день.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, вони </a:t>
            </a:r>
            <a:r>
              <a:rPr lang="ru-RU" dirty="0" err="1"/>
              <a:t>об'єднані</a:t>
            </a:r>
            <a:r>
              <a:rPr lang="ru-RU" dirty="0"/>
              <a:t> </a:t>
            </a:r>
            <a:r>
              <a:rPr lang="ru-RU" dirty="0" err="1"/>
              <a:t>загальними</a:t>
            </a:r>
            <a:r>
              <a:rPr lang="ru-RU" dirty="0"/>
              <a:t> </a:t>
            </a:r>
            <a:r>
              <a:rPr lang="ru-RU" dirty="0" err="1"/>
              <a:t>естетичними</a:t>
            </a:r>
            <a:r>
              <a:rPr lang="ru-RU" dirty="0"/>
              <a:t> принципами, </a:t>
            </a:r>
            <a:r>
              <a:rPr lang="ru-RU" dirty="0" err="1"/>
              <a:t>що</a:t>
            </a:r>
            <a:r>
              <a:rPr lang="ru-RU" dirty="0"/>
              <a:t> лежать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традиційного</a:t>
            </a:r>
            <a:r>
              <a:rPr lang="ru-RU" dirty="0"/>
              <a:t> </a:t>
            </a:r>
            <a:r>
              <a:rPr lang="ru-RU" dirty="0" err="1"/>
              <a:t>японського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</a:t>
            </a: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dreamworlds.ru/uploads/posts/2008-12/1229037298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34" y="404664"/>
            <a:ext cx="38385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873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93" y="0"/>
            <a:ext cx="97173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21895"/>
            <a:ext cx="9036496" cy="2442783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Бугаку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являє</a:t>
            </a:r>
            <a:r>
              <a:rPr lang="ru-RU" dirty="0">
                <a:solidFill>
                  <a:schemeClr val="bg1"/>
                </a:solidFill>
              </a:rPr>
              <a:t> собою </a:t>
            </a:r>
            <a:r>
              <a:rPr lang="ru-RU" dirty="0" err="1">
                <a:solidFill>
                  <a:schemeClr val="bg1"/>
                </a:solidFill>
              </a:rPr>
              <a:t>церемоніальний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танець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частина</a:t>
            </a:r>
            <a:r>
              <a:rPr lang="ru-RU" dirty="0">
                <a:solidFill>
                  <a:schemeClr val="bg1"/>
                </a:solidFill>
              </a:rPr>
              <a:t> придворного ритуалу, </a:t>
            </a:r>
            <a:r>
              <a:rPr lang="ru-RU" dirty="0" err="1">
                <a:solidFill>
                  <a:schemeClr val="bg1"/>
                </a:solidFill>
              </a:rPr>
              <a:t>висхідного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en-US" dirty="0">
                <a:solidFill>
                  <a:schemeClr val="bg1"/>
                </a:solidFill>
              </a:rPr>
              <a:t>VIII </a:t>
            </a:r>
            <a:r>
              <a:rPr lang="ru-RU" dirty="0">
                <a:solidFill>
                  <a:schemeClr val="bg1"/>
                </a:solidFill>
              </a:rPr>
              <a:t>ст. </a:t>
            </a:r>
            <a:r>
              <a:rPr lang="ru-RU" dirty="0" err="1">
                <a:solidFill>
                  <a:schemeClr val="bg1"/>
                </a:solidFill>
              </a:rPr>
              <a:t>Незважаючи</a:t>
            </a:r>
            <a:r>
              <a:rPr lang="ru-RU" dirty="0">
                <a:solidFill>
                  <a:schemeClr val="bg1"/>
                </a:solidFill>
              </a:rPr>
              <a:t> на те,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бугаку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своїм</a:t>
            </a:r>
            <a:r>
              <a:rPr lang="ru-RU" dirty="0">
                <a:solidFill>
                  <a:schemeClr val="bg1"/>
                </a:solidFill>
              </a:rPr>
              <a:t> духом і </a:t>
            </a:r>
            <a:r>
              <a:rPr lang="ru-RU" dirty="0" err="1">
                <a:solidFill>
                  <a:schemeClr val="bg1"/>
                </a:solidFill>
              </a:rPr>
              <a:t>символіці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суто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японським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дійством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носить </a:t>
            </a:r>
            <a:r>
              <a:rPr lang="ru-RU" dirty="0" err="1">
                <a:solidFill>
                  <a:schemeClr val="bg1"/>
                </a:solidFill>
              </a:rPr>
              <a:t>явні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сліди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впливу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стародавнього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китайського</a:t>
            </a:r>
            <a:r>
              <a:rPr lang="ru-RU" dirty="0">
                <a:solidFill>
                  <a:schemeClr val="bg1"/>
                </a:solidFill>
              </a:rPr>
              <a:t> (а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корейського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навіть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індійського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церемоніального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танцю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16539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4932040" cy="590465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Розквіт</a:t>
            </a:r>
            <a:r>
              <a:rPr lang="ru-RU" dirty="0"/>
              <a:t> </a:t>
            </a:r>
            <a:r>
              <a:rPr lang="ru-RU" dirty="0" smtClean="0"/>
              <a:t>театру </a:t>
            </a:r>
            <a:r>
              <a:rPr lang="ru-RU" b="1" dirty="0"/>
              <a:t>але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en-US" dirty="0"/>
              <a:t>XIV </a:t>
            </a:r>
            <a:r>
              <a:rPr lang="ru-RU" dirty="0"/>
              <a:t>ст. Але </a:t>
            </a:r>
            <a:r>
              <a:rPr lang="ru-RU" dirty="0" err="1"/>
              <a:t>заснований</a:t>
            </a:r>
            <a:r>
              <a:rPr lang="ru-RU" dirty="0"/>
              <a:t> на принципах </a:t>
            </a:r>
            <a:r>
              <a:rPr lang="ru-RU" dirty="0" err="1"/>
              <a:t>дзенських</a:t>
            </a:r>
            <a:r>
              <a:rPr lang="ru-RU" dirty="0"/>
              <a:t> </a:t>
            </a:r>
            <a:r>
              <a:rPr lang="ru-RU" dirty="0" err="1"/>
              <a:t>естетики</a:t>
            </a:r>
            <a:r>
              <a:rPr lang="ru-RU" dirty="0"/>
              <a:t> і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буддійський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на </a:t>
            </a:r>
            <a:r>
              <a:rPr lang="ru-RU" dirty="0" err="1"/>
              <a:t>життя</a:t>
            </a:r>
            <a:r>
              <a:rPr lang="ru-RU" dirty="0"/>
              <a:t> як на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ефемерне</a:t>
            </a:r>
            <a:r>
              <a:rPr lang="ru-RU" dirty="0"/>
              <a:t>, </a:t>
            </a:r>
            <a:r>
              <a:rPr lang="ru-RU" dirty="0" err="1"/>
              <a:t>швидкоплинний</a:t>
            </a:r>
            <a:r>
              <a:rPr lang="ru-RU" dirty="0"/>
              <a:t>. Жанр, але сходить до </a:t>
            </a:r>
            <a:r>
              <a:rPr lang="ru-RU" dirty="0" err="1"/>
              <a:t>ритуальних</a:t>
            </a:r>
            <a:r>
              <a:rPr lang="ru-RU" dirty="0"/>
              <a:t> </a:t>
            </a:r>
            <a:r>
              <a:rPr lang="ru-RU" dirty="0" err="1"/>
              <a:t>синтоїстським</a:t>
            </a:r>
            <a:r>
              <a:rPr lang="ru-RU" dirty="0"/>
              <a:t> </a:t>
            </a:r>
            <a:r>
              <a:rPr lang="ru-RU" dirty="0" err="1"/>
              <a:t>дійствам</a:t>
            </a:r>
            <a:r>
              <a:rPr lang="ru-RU" dirty="0"/>
              <a:t>;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актори</a:t>
            </a:r>
            <a:r>
              <a:rPr lang="ru-RU" dirty="0"/>
              <a:t>, але </a:t>
            </a:r>
            <a:r>
              <a:rPr lang="ru-RU" dirty="0" err="1"/>
              <a:t>виступали</a:t>
            </a:r>
            <a:r>
              <a:rPr lang="ru-RU" dirty="0"/>
              <a:t> при </a:t>
            </a:r>
            <a:r>
              <a:rPr lang="ru-RU" dirty="0" err="1"/>
              <a:t>буддійських</a:t>
            </a:r>
            <a:r>
              <a:rPr lang="ru-RU" dirty="0"/>
              <a:t> і </a:t>
            </a:r>
            <a:r>
              <a:rPr lang="ru-RU" dirty="0" err="1"/>
              <a:t>синтоїстських</a:t>
            </a:r>
            <a:r>
              <a:rPr lang="ru-RU" dirty="0"/>
              <a:t> храмах, </a:t>
            </a:r>
            <a:r>
              <a:rPr lang="ru-RU" dirty="0" err="1"/>
              <a:t>розігруючи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 </a:t>
            </a:r>
            <a:r>
              <a:rPr lang="ru-RU" dirty="0" err="1"/>
              <a:t>релігійного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. Маски </a:t>
            </a:r>
            <a:r>
              <a:rPr lang="ru-RU" dirty="0" smtClean="0"/>
              <a:t>театру </a:t>
            </a:r>
            <a:r>
              <a:rPr lang="ru-RU" dirty="0"/>
              <a:t>але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традицією</a:t>
            </a:r>
            <a:r>
              <a:rPr lang="ru-RU" dirty="0"/>
              <a:t> </a:t>
            </a:r>
            <a:r>
              <a:rPr lang="ru-RU" dirty="0" err="1"/>
              <a:t>стародавніх</a:t>
            </a:r>
            <a:r>
              <a:rPr lang="ru-RU" dirty="0"/>
              <a:t> </a:t>
            </a:r>
            <a:r>
              <a:rPr lang="ru-RU" dirty="0" err="1"/>
              <a:t>ритуальних</a:t>
            </a:r>
            <a:r>
              <a:rPr lang="ru-RU" dirty="0"/>
              <a:t> </a:t>
            </a:r>
            <a:r>
              <a:rPr lang="ru-RU" dirty="0" err="1"/>
              <a:t>подань</a:t>
            </a:r>
            <a:r>
              <a:rPr lang="ru-RU" dirty="0"/>
              <a:t> - </a:t>
            </a:r>
            <a:r>
              <a:rPr lang="ru-RU" dirty="0" err="1"/>
              <a:t>гігаку</a:t>
            </a:r>
            <a:r>
              <a:rPr lang="ru-RU" dirty="0"/>
              <a:t>; </a:t>
            </a:r>
            <a:r>
              <a:rPr lang="ru-RU" dirty="0" err="1"/>
              <a:t>музичний</a:t>
            </a:r>
            <a:r>
              <a:rPr lang="ru-RU" dirty="0"/>
              <a:t> </a:t>
            </a:r>
            <a:r>
              <a:rPr lang="ru-RU" dirty="0" err="1"/>
              <a:t>супровід</a:t>
            </a:r>
            <a:r>
              <a:rPr lang="ru-RU" dirty="0"/>
              <a:t> </a:t>
            </a:r>
            <a:r>
              <a:rPr lang="ru-RU" dirty="0" err="1"/>
              <a:t>запозичено</a:t>
            </a:r>
            <a:r>
              <a:rPr lang="ru-RU" dirty="0"/>
              <a:t> з ритуального </a:t>
            </a:r>
            <a:r>
              <a:rPr lang="ru-RU" dirty="0" err="1"/>
              <a:t>синтоїстського</a:t>
            </a:r>
            <a:r>
              <a:rPr lang="ru-RU" dirty="0"/>
              <a:t> </a:t>
            </a:r>
            <a:r>
              <a:rPr lang="ru-RU" dirty="0" err="1"/>
              <a:t>танцю</a:t>
            </a:r>
            <a:r>
              <a:rPr lang="ru-RU" dirty="0"/>
              <a:t> -- кагору, </a:t>
            </a:r>
            <a:r>
              <a:rPr lang="ru-RU" dirty="0" err="1"/>
              <a:t>придворної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- гагаку і </a:t>
            </a:r>
            <a:r>
              <a:rPr lang="ru-RU" dirty="0" err="1"/>
              <a:t>буддійської</a:t>
            </a:r>
            <a:r>
              <a:rPr lang="ru-RU" dirty="0"/>
              <a:t> </a:t>
            </a:r>
            <a:r>
              <a:rPr lang="ru-RU" dirty="0" err="1"/>
              <a:t>церемоніальною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. </a:t>
            </a:r>
          </a:p>
        </p:txBody>
      </p:sp>
      <p:pic>
        <p:nvPicPr>
          <p:cNvPr id="3074" name="Picture 2" descr="http://teatre.com.ua/upload/all/2011/japan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13" y="1558609"/>
            <a:ext cx="4241816" cy="30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7286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4932040" cy="576064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Найбільш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ранньої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п'єс</a:t>
            </a:r>
            <a:r>
              <a:rPr lang="ru-RU" dirty="0">
                <a:solidFill>
                  <a:schemeClr val="tx1"/>
                </a:solidFill>
              </a:rPr>
              <a:t>, але </a:t>
            </a:r>
            <a:r>
              <a:rPr lang="ru-RU" dirty="0" err="1">
                <a:solidFill>
                  <a:schemeClr val="tx1"/>
                </a:solidFill>
              </a:rPr>
              <a:t>вважається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оКино</a:t>
            </a:r>
            <a:r>
              <a:rPr lang="ru-RU" dirty="0">
                <a:solidFill>
                  <a:schemeClr val="tx1"/>
                </a:solidFill>
              </a:rPr>
              <a:t>» (</a:t>
            </a:r>
            <a:r>
              <a:rPr lang="en-US" dirty="0">
                <a:solidFill>
                  <a:schemeClr val="tx1"/>
                </a:solidFill>
              </a:rPr>
              <a:t>X </a:t>
            </a:r>
            <a:r>
              <a:rPr lang="ru-RU" dirty="0">
                <a:solidFill>
                  <a:schemeClr val="tx1"/>
                </a:solidFill>
              </a:rPr>
              <a:t>ст.),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навіть</a:t>
            </a:r>
            <a:r>
              <a:rPr lang="ru-RU" dirty="0">
                <a:solidFill>
                  <a:schemeClr val="tx1"/>
                </a:solidFill>
              </a:rPr>
              <a:t> складно </a:t>
            </a:r>
            <a:r>
              <a:rPr lang="ru-RU" dirty="0" err="1">
                <a:solidFill>
                  <a:schemeClr val="tx1"/>
                </a:solidFill>
              </a:rPr>
              <a:t>назвати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п'єсою</a:t>
            </a:r>
            <a:r>
              <a:rPr lang="ru-RU" dirty="0">
                <a:solidFill>
                  <a:schemeClr val="tx1"/>
                </a:solidFill>
              </a:rPr>
              <a:t>», </a:t>
            </a:r>
            <a:r>
              <a:rPr lang="ru-RU" dirty="0" err="1">
                <a:solidFill>
                  <a:schemeClr val="tx1"/>
                </a:solidFill>
              </a:rPr>
              <a:t>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складається</a:t>
            </a:r>
            <a:r>
              <a:rPr lang="ru-RU" dirty="0">
                <a:solidFill>
                  <a:schemeClr val="tx1"/>
                </a:solidFill>
              </a:rPr>
              <a:t> вона з </a:t>
            </a:r>
            <a:r>
              <a:rPr lang="ru-RU" dirty="0" err="1">
                <a:solidFill>
                  <a:schemeClr val="tx1"/>
                </a:solidFill>
              </a:rPr>
              <a:t>трьох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ритуальних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танців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представляють</a:t>
            </a:r>
            <a:r>
              <a:rPr lang="ru-RU" dirty="0">
                <a:solidFill>
                  <a:schemeClr val="tx1"/>
                </a:solidFill>
              </a:rPr>
              <a:t> собою </a:t>
            </a:r>
            <a:r>
              <a:rPr lang="ru-RU" dirty="0" err="1">
                <a:solidFill>
                  <a:schemeClr val="tx1"/>
                </a:solidFill>
              </a:rPr>
              <a:t>моління</a:t>
            </a:r>
            <a:r>
              <a:rPr lang="ru-RU" dirty="0">
                <a:solidFill>
                  <a:schemeClr val="tx1"/>
                </a:solidFill>
              </a:rPr>
              <a:t> про </a:t>
            </a:r>
            <a:r>
              <a:rPr lang="ru-RU" dirty="0" err="1">
                <a:solidFill>
                  <a:schemeClr val="tx1"/>
                </a:solidFill>
              </a:rPr>
              <a:t>світ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родючість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довгого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Становлення</a:t>
            </a:r>
            <a:r>
              <a:rPr lang="ru-RU" dirty="0">
                <a:solidFill>
                  <a:schemeClr val="tx1"/>
                </a:solidFill>
              </a:rPr>
              <a:t> ж театру, але </a:t>
            </a:r>
            <a:r>
              <a:rPr lang="ru-RU" dirty="0" err="1">
                <a:solidFill>
                  <a:schemeClr val="tx1"/>
                </a:solidFill>
              </a:rPr>
              <a:t>пов'язане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ім'ям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Дзеамі</a:t>
            </a:r>
            <a:r>
              <a:rPr lang="ru-RU" dirty="0">
                <a:solidFill>
                  <a:schemeClr val="tx1"/>
                </a:solidFill>
              </a:rPr>
              <a:t> Моток (1363-1443) - </a:t>
            </a:r>
            <a:r>
              <a:rPr lang="ru-RU" dirty="0" err="1">
                <a:solidFill>
                  <a:schemeClr val="tx1"/>
                </a:solidFill>
              </a:rPr>
              <a:t>видатного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потомственого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актора</a:t>
            </a:r>
            <a:r>
              <a:rPr lang="ru-RU" dirty="0">
                <a:solidFill>
                  <a:schemeClr val="tx1"/>
                </a:solidFill>
              </a:rPr>
              <a:t>, драматурга і теоретика </a:t>
            </a:r>
            <a:r>
              <a:rPr lang="ru-RU" dirty="0" err="1">
                <a:solidFill>
                  <a:schemeClr val="tx1"/>
                </a:solidFill>
              </a:rPr>
              <a:t>театральних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дійств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100" name="Picture 4" descr="http://lib.rus.ec/i/52/153052/i008-pictures-001-2906007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11" y="620688"/>
            <a:ext cx="433488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2315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68" y="116632"/>
            <a:ext cx="5166108" cy="626469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Вистава</a:t>
            </a:r>
            <a:r>
              <a:rPr lang="ru-RU" dirty="0">
                <a:solidFill>
                  <a:schemeClr val="tx1"/>
                </a:solidFill>
              </a:rPr>
              <a:t> але -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ціле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дійство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гармонійне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єдність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літературного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тексту, </a:t>
            </a:r>
            <a:r>
              <a:rPr lang="ru-RU" dirty="0" err="1" smtClean="0">
                <a:solidFill>
                  <a:schemeClr val="tx1"/>
                </a:solidFill>
              </a:rPr>
              <a:t>акторської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танцю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музики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флейти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барабани</a:t>
            </a:r>
            <a:r>
              <a:rPr lang="ru-RU" dirty="0">
                <a:solidFill>
                  <a:schemeClr val="tx1"/>
                </a:solidFill>
              </a:rPr>
              <a:t>) та хору з 8-10 </a:t>
            </a:r>
            <a:r>
              <a:rPr lang="ru-RU" dirty="0" err="1">
                <a:solidFill>
                  <a:schemeClr val="tx1"/>
                </a:solidFill>
              </a:rPr>
              <a:t>осіб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Особливу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естетичну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виконують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прекрасні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розкішні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вбрання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акторів</a:t>
            </a:r>
            <a:r>
              <a:rPr lang="ru-RU" dirty="0">
                <a:solidFill>
                  <a:schemeClr val="tx1"/>
                </a:solidFill>
              </a:rPr>
              <a:t>; маски, з </a:t>
            </a:r>
            <a:r>
              <a:rPr lang="ru-RU" dirty="0" err="1">
                <a:solidFill>
                  <a:schemeClr val="tx1"/>
                </a:solidFill>
              </a:rPr>
              <a:t>глибоким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психологізмом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виражають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найтонші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відтінки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почуттів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суворе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сценічний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простір</a:t>
            </a:r>
            <a:r>
              <a:rPr lang="ru-RU" dirty="0">
                <a:solidFill>
                  <a:schemeClr val="tx1"/>
                </a:solidFill>
              </a:rPr>
              <a:t>, головною </a:t>
            </a:r>
            <a:r>
              <a:rPr lang="ru-RU" dirty="0" err="1">
                <a:solidFill>
                  <a:schemeClr val="tx1"/>
                </a:solidFill>
              </a:rPr>
              <a:t>декорацією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якого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зображення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древньої</a:t>
            </a:r>
            <a:r>
              <a:rPr lang="ru-RU" dirty="0">
                <a:solidFill>
                  <a:schemeClr val="tx1"/>
                </a:solidFill>
              </a:rPr>
              <a:t> сосни. </a:t>
            </a:r>
            <a:r>
              <a:rPr lang="ru-RU" dirty="0" err="1">
                <a:solidFill>
                  <a:schemeClr val="tx1"/>
                </a:solidFill>
              </a:rPr>
              <a:t>Сценічне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канонічні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пози</a:t>
            </a:r>
            <a:r>
              <a:rPr lang="ru-RU" dirty="0">
                <a:solidFill>
                  <a:schemeClr val="tx1"/>
                </a:solidFill>
              </a:rPr>
              <a:t> і жести </a:t>
            </a:r>
            <a:r>
              <a:rPr lang="ru-RU" dirty="0" err="1">
                <a:solidFill>
                  <a:schemeClr val="tx1"/>
                </a:solidFill>
              </a:rPr>
              <a:t>були</a:t>
            </a:r>
            <a:r>
              <a:rPr lang="ru-RU" dirty="0">
                <a:solidFill>
                  <a:schemeClr val="tx1"/>
                </a:solidFill>
              </a:rPr>
              <a:t> строго </a:t>
            </a:r>
            <a:r>
              <a:rPr lang="ru-RU" dirty="0" err="1">
                <a:solidFill>
                  <a:schemeClr val="tx1"/>
                </a:solidFill>
              </a:rPr>
              <a:t>розраховані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вивірені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кожен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елемент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драми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акторської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гри</a:t>
            </a:r>
            <a:r>
              <a:rPr lang="ru-RU" dirty="0">
                <a:solidFill>
                  <a:schemeClr val="tx1"/>
                </a:solidFill>
              </a:rPr>
              <a:t> до крою і </a:t>
            </a:r>
            <a:r>
              <a:rPr lang="ru-RU" dirty="0" err="1">
                <a:solidFill>
                  <a:schemeClr val="tx1"/>
                </a:solidFill>
              </a:rPr>
              <a:t>кольори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костюмів</a:t>
            </a:r>
            <a:r>
              <a:rPr lang="ru-RU" dirty="0">
                <a:solidFill>
                  <a:schemeClr val="tx1"/>
                </a:solidFill>
              </a:rPr>
              <a:t> і декору </a:t>
            </a:r>
            <a:r>
              <a:rPr lang="ru-RU" dirty="0" err="1">
                <a:solidFill>
                  <a:schemeClr val="tx1"/>
                </a:solidFill>
              </a:rPr>
              <a:t>віяла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допомагає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акторові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сценічним</a:t>
            </a:r>
            <a:r>
              <a:rPr lang="ru-RU" dirty="0">
                <a:solidFill>
                  <a:schemeClr val="tx1"/>
                </a:solidFill>
              </a:rPr>
              <a:t> простором, </a:t>
            </a:r>
            <a:r>
              <a:rPr lang="ru-RU" dirty="0" err="1">
                <a:solidFill>
                  <a:schemeClr val="tx1"/>
                </a:solidFill>
              </a:rPr>
              <a:t>суворо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єдиній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символів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дозволяла </a:t>
            </a:r>
            <a:r>
              <a:rPr lang="ru-RU" dirty="0" err="1">
                <a:solidFill>
                  <a:schemeClr val="tx1"/>
                </a:solidFill>
              </a:rPr>
              <a:t>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глибоко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розкрити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особливості</a:t>
            </a:r>
            <a:r>
              <a:rPr lang="ru-RU" dirty="0">
                <a:solidFill>
                  <a:schemeClr val="tx1"/>
                </a:solidFill>
              </a:rPr>
              <a:t> образу героя.</a:t>
            </a:r>
          </a:p>
        </p:txBody>
      </p:sp>
      <p:pic>
        <p:nvPicPr>
          <p:cNvPr id="5126" name="Picture 6" descr="http://sikoku.ru/wp-content/uploads/2010/09/mask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576" y="1412776"/>
            <a:ext cx="38254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552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5040560" cy="554461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Театр але </a:t>
            </a:r>
            <a:r>
              <a:rPr lang="ru-RU" dirty="0"/>
              <a:t>й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глядачів</a:t>
            </a:r>
            <a:r>
              <a:rPr lang="ru-RU" dirty="0"/>
              <a:t> </a:t>
            </a:r>
            <a:r>
              <a:rPr lang="ru-RU" dirty="0" err="1"/>
              <a:t>вимагав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солідної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і </a:t>
            </a:r>
            <a:r>
              <a:rPr lang="ru-RU" dirty="0" err="1"/>
              <a:t>освіченості</a:t>
            </a:r>
            <a:r>
              <a:rPr lang="ru-RU" dirty="0"/>
              <a:t>; тому </a:t>
            </a:r>
            <a:r>
              <a:rPr lang="ru-RU" dirty="0" err="1"/>
              <a:t>недарма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жанр </a:t>
            </a:r>
            <a:r>
              <a:rPr lang="ru-RU" dirty="0" err="1"/>
              <a:t>ставився</a:t>
            </a:r>
            <a:r>
              <a:rPr lang="ru-RU" dirty="0"/>
              <a:t> до «</a:t>
            </a:r>
            <a:r>
              <a:rPr lang="ru-RU" dirty="0" err="1"/>
              <a:t>високого</a:t>
            </a:r>
            <a:r>
              <a:rPr lang="ru-RU" dirty="0"/>
              <a:t>», </a:t>
            </a:r>
            <a:r>
              <a:rPr lang="ru-RU" dirty="0" err="1"/>
              <a:t>елітарного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Репертуар, але вельми </a:t>
            </a:r>
            <a:r>
              <a:rPr lang="ru-RU" dirty="0" err="1"/>
              <a:t>різноманітний</a:t>
            </a:r>
            <a:r>
              <a:rPr lang="ru-RU" dirty="0"/>
              <a:t>;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240 </a:t>
            </a:r>
            <a:r>
              <a:rPr lang="ru-RU" dirty="0" err="1"/>
              <a:t>п'єс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; </a:t>
            </a:r>
            <a:r>
              <a:rPr lang="ru-RU" dirty="0" err="1"/>
              <a:t>типові</a:t>
            </a:r>
            <a:r>
              <a:rPr lang="ru-RU" dirty="0"/>
              <a:t> </a:t>
            </a:r>
            <a:r>
              <a:rPr lang="ru-RU" dirty="0" err="1"/>
              <a:t>герої</a:t>
            </a:r>
            <a:r>
              <a:rPr lang="ru-RU" dirty="0"/>
              <a:t> </a:t>
            </a:r>
            <a:r>
              <a:rPr lang="ru-RU" dirty="0" err="1" smtClean="0"/>
              <a:t>п'єс</a:t>
            </a:r>
            <a:r>
              <a:rPr lang="ru-RU" dirty="0" smtClean="0"/>
              <a:t> </a:t>
            </a:r>
            <a:r>
              <a:rPr lang="ru-RU" dirty="0"/>
              <a:t>але - духи великих </a:t>
            </a:r>
            <a:r>
              <a:rPr lang="ru-RU" dirty="0" err="1"/>
              <a:t>самураїв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у </a:t>
            </a:r>
            <a:r>
              <a:rPr lang="ru-RU" dirty="0" err="1"/>
              <a:t>світ</a:t>
            </a:r>
            <a:r>
              <a:rPr lang="ru-RU" dirty="0"/>
              <a:t> людей,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помститися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попрощатися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близькими</a:t>
            </a:r>
            <a:r>
              <a:rPr lang="ru-RU" dirty="0"/>
              <a:t>.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, як правило, </a:t>
            </a:r>
            <a:r>
              <a:rPr lang="ru-RU" dirty="0" err="1"/>
              <a:t>трагічні</a:t>
            </a:r>
            <a:r>
              <a:rPr lang="ru-RU" dirty="0"/>
              <a:t>: </a:t>
            </a:r>
            <a:r>
              <a:rPr lang="ru-RU" dirty="0" err="1"/>
              <a:t>заспокійливі</a:t>
            </a:r>
            <a:r>
              <a:rPr lang="ru-RU" dirty="0"/>
              <a:t> </a:t>
            </a:r>
            <a:r>
              <a:rPr lang="ru-RU" dirty="0" err="1"/>
              <a:t>духів</a:t>
            </a:r>
            <a:r>
              <a:rPr lang="ru-RU" dirty="0"/>
              <a:t> </a:t>
            </a:r>
            <a:r>
              <a:rPr lang="ru-RU" dirty="0" err="1"/>
              <a:t>ченці</a:t>
            </a:r>
            <a:r>
              <a:rPr lang="ru-RU" dirty="0"/>
              <a:t>; божества; </a:t>
            </a:r>
            <a:r>
              <a:rPr lang="ru-RU" dirty="0" err="1"/>
              <a:t>демони</a:t>
            </a:r>
            <a:r>
              <a:rPr lang="ru-RU" dirty="0"/>
              <a:t> і </a:t>
            </a:r>
            <a:r>
              <a:rPr lang="ru-RU" dirty="0" err="1"/>
              <a:t>одержимі</a:t>
            </a:r>
            <a:r>
              <a:rPr lang="ru-RU" dirty="0"/>
              <a:t> ними люди, </a:t>
            </a:r>
            <a:r>
              <a:rPr lang="ru-RU" dirty="0" err="1"/>
              <a:t>жінки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страждають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коханих</a:t>
            </a:r>
            <a:r>
              <a:rPr lang="ru-RU" dirty="0"/>
              <a:t>, </a:t>
            </a:r>
            <a:r>
              <a:rPr lang="ru-RU" dirty="0" err="1"/>
              <a:t>стародавні</a:t>
            </a:r>
            <a:r>
              <a:rPr lang="ru-RU" dirty="0"/>
              <a:t> </a:t>
            </a:r>
            <a:r>
              <a:rPr lang="ru-RU" dirty="0" err="1"/>
              <a:t>старці</a:t>
            </a:r>
            <a:r>
              <a:rPr lang="ru-RU" dirty="0"/>
              <a:t> і т. п.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3149"/>
            <a:ext cx="3635896" cy="54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0220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892480" cy="2808312"/>
          </a:xfrm>
        </p:spPr>
        <p:txBody>
          <a:bodyPr>
            <a:normAutofit/>
          </a:bodyPr>
          <a:lstStyle/>
          <a:p>
            <a:r>
              <a:rPr lang="ru-RU" dirty="0" err="1"/>
              <a:t>Примітно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класичному</a:t>
            </a:r>
            <a:r>
              <a:rPr lang="ru-RU" dirty="0"/>
              <a:t> </a:t>
            </a:r>
            <a:r>
              <a:rPr lang="ru-RU" dirty="0" err="1" smtClean="0"/>
              <a:t>театрі</a:t>
            </a:r>
            <a:r>
              <a:rPr lang="ru-RU" dirty="0" smtClean="0"/>
              <a:t> </a:t>
            </a:r>
            <a:r>
              <a:rPr lang="ru-RU" dirty="0"/>
              <a:t>але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жіночі</a:t>
            </a:r>
            <a:r>
              <a:rPr lang="ru-RU" dirty="0"/>
              <a:t>, </a:t>
            </a:r>
            <a:r>
              <a:rPr lang="ru-RU" dirty="0" err="1"/>
              <a:t>виконуються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чоловіками</a:t>
            </a:r>
            <a:r>
              <a:rPr lang="ru-RU" dirty="0"/>
              <a:t>. </a:t>
            </a:r>
            <a:r>
              <a:rPr lang="ru-RU" dirty="0" err="1"/>
              <a:t>Складовою</a:t>
            </a:r>
            <a:r>
              <a:rPr lang="ru-RU" dirty="0"/>
              <a:t> і </a:t>
            </a:r>
            <a:r>
              <a:rPr lang="ru-RU" dirty="0" err="1"/>
              <a:t>відокремленою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 smtClean="0"/>
              <a:t>дійства</a:t>
            </a:r>
            <a:r>
              <a:rPr lang="ru-RU" dirty="0" smtClean="0"/>
              <a:t> </a:t>
            </a:r>
            <a:r>
              <a:rPr lang="ru-RU" dirty="0"/>
              <a:t>але є </a:t>
            </a:r>
            <a:r>
              <a:rPr lang="ru-RU" dirty="0" err="1"/>
              <a:t>подання</a:t>
            </a:r>
            <a:r>
              <a:rPr lang="ru-RU" dirty="0"/>
              <a:t> </a:t>
            </a:r>
            <a:r>
              <a:rPr lang="ru-RU" dirty="0" err="1"/>
              <a:t>Кьоген</a:t>
            </a:r>
            <a:r>
              <a:rPr lang="ru-RU" dirty="0"/>
              <a:t>, </a:t>
            </a:r>
            <a:r>
              <a:rPr lang="ru-RU" dirty="0" err="1"/>
              <a:t>розважальні</a:t>
            </a:r>
            <a:r>
              <a:rPr lang="ru-RU" dirty="0"/>
              <a:t> </a:t>
            </a:r>
            <a:r>
              <a:rPr lang="ru-RU" dirty="0" err="1"/>
              <a:t>інтермедії</a:t>
            </a:r>
            <a:r>
              <a:rPr lang="ru-RU" dirty="0"/>
              <a:t> </a:t>
            </a:r>
            <a:r>
              <a:rPr lang="ru-RU" dirty="0" err="1"/>
              <a:t>комічного</a:t>
            </a:r>
            <a:r>
              <a:rPr lang="ru-RU" dirty="0"/>
              <a:t> характеру, </a:t>
            </a:r>
            <a:r>
              <a:rPr lang="ru-RU" dirty="0" err="1"/>
              <a:t>висхідні</a:t>
            </a:r>
            <a:r>
              <a:rPr lang="ru-RU" dirty="0"/>
              <a:t> до </a:t>
            </a:r>
            <a:r>
              <a:rPr lang="ru-RU" dirty="0" err="1"/>
              <a:t>старовинної</a:t>
            </a:r>
            <a:r>
              <a:rPr lang="ru-RU" dirty="0"/>
              <a:t> </a:t>
            </a:r>
            <a:r>
              <a:rPr lang="ru-RU" dirty="0" err="1"/>
              <a:t>китайської</a:t>
            </a:r>
            <a:r>
              <a:rPr lang="ru-RU" dirty="0"/>
              <a:t> </a:t>
            </a:r>
            <a:r>
              <a:rPr lang="ru-RU" dirty="0" err="1"/>
              <a:t>клоунаді</a:t>
            </a:r>
            <a:r>
              <a:rPr lang="ru-RU" dirty="0"/>
              <a:t>. </a:t>
            </a:r>
            <a:r>
              <a:rPr lang="ru-RU" dirty="0" err="1"/>
              <a:t>Сенс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 </a:t>
            </a:r>
            <a:r>
              <a:rPr lang="ru-RU" dirty="0" err="1"/>
              <a:t>Кьоген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знятті</a:t>
            </a:r>
            <a:r>
              <a:rPr lang="ru-RU" dirty="0"/>
              <a:t> у </a:t>
            </a:r>
            <a:r>
              <a:rPr lang="ru-RU" dirty="0" err="1"/>
              <a:t>глядачів</a:t>
            </a:r>
            <a:r>
              <a:rPr lang="ru-RU" dirty="0"/>
              <a:t> </a:t>
            </a:r>
            <a:r>
              <a:rPr lang="ru-RU" dirty="0" err="1"/>
              <a:t>зайвої</a:t>
            </a:r>
            <a:r>
              <a:rPr lang="ru-RU" dirty="0"/>
              <a:t> </a:t>
            </a:r>
            <a:r>
              <a:rPr lang="ru-RU" dirty="0" err="1"/>
              <a:t>емоційної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 в </a:t>
            </a:r>
            <a:r>
              <a:rPr lang="ru-RU" dirty="0" err="1"/>
              <a:t>перервах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«</a:t>
            </a:r>
            <a:r>
              <a:rPr lang="ru-RU" dirty="0" err="1"/>
              <a:t>серйозними</a:t>
            </a:r>
            <a:r>
              <a:rPr lang="ru-RU" dirty="0"/>
              <a:t>» </a:t>
            </a:r>
            <a:r>
              <a:rPr lang="ru-RU" dirty="0" err="1"/>
              <a:t>діями</a:t>
            </a:r>
            <a:r>
              <a:rPr lang="ru-RU" dirty="0"/>
              <a:t> але.</a:t>
            </a:r>
          </a:p>
        </p:txBody>
      </p:sp>
      <p:pic>
        <p:nvPicPr>
          <p:cNvPr id="7170" name="Picture 2" descr="http://lamcdn.net/lookatme.ru/event-image/X_LBSDAFMmqKmkwoZBeBZg-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71192"/>
            <a:ext cx="6244555" cy="36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56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016" y="476672"/>
            <a:ext cx="5436096" cy="580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Традиція</a:t>
            </a:r>
            <a:r>
              <a:rPr lang="ru-RU" dirty="0"/>
              <a:t> театру </a:t>
            </a:r>
            <a:r>
              <a:rPr lang="ru-RU" dirty="0" err="1"/>
              <a:t>кабукі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елітарного</a:t>
            </a:r>
            <a:r>
              <a:rPr lang="ru-RU" dirty="0"/>
              <a:t> але,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егалітарної</a:t>
            </a:r>
            <a:r>
              <a:rPr lang="ru-RU" dirty="0"/>
              <a:t> </a:t>
            </a:r>
            <a:r>
              <a:rPr lang="ru-RU" dirty="0" err="1"/>
              <a:t>міською</a:t>
            </a:r>
            <a:r>
              <a:rPr lang="ru-RU" dirty="0"/>
              <a:t> культурою. </a:t>
            </a:r>
            <a:r>
              <a:rPr lang="ru-RU" dirty="0" err="1"/>
              <a:t>Кабукі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улюбленим</a:t>
            </a:r>
            <a:r>
              <a:rPr lang="ru-RU" dirty="0"/>
              <a:t> </a:t>
            </a:r>
            <a:r>
              <a:rPr lang="ru-RU" dirty="0" err="1"/>
              <a:t>видовищем</a:t>
            </a:r>
            <a:r>
              <a:rPr lang="ru-RU" dirty="0"/>
              <a:t> </a:t>
            </a:r>
            <a:r>
              <a:rPr lang="ru-RU" dirty="0" err="1"/>
              <a:t>городян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верств</a:t>
            </a:r>
            <a:r>
              <a:rPr lang="ru-RU" dirty="0"/>
              <a:t> і </a:t>
            </a:r>
            <a:r>
              <a:rPr lang="ru-RU" dirty="0" err="1"/>
              <a:t>рівнів</a:t>
            </a:r>
            <a:r>
              <a:rPr lang="ru-RU" dirty="0"/>
              <a:t> достатку і </a:t>
            </a:r>
            <a:r>
              <a:rPr lang="ru-RU" dirty="0" err="1"/>
              <a:t>відповідав</a:t>
            </a:r>
            <a:r>
              <a:rPr lang="ru-RU" dirty="0"/>
              <a:t> </a:t>
            </a:r>
            <a:r>
              <a:rPr lang="ru-RU" dirty="0" err="1"/>
              <a:t>смакам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публіки</a:t>
            </a:r>
            <a:r>
              <a:rPr lang="ru-RU" dirty="0"/>
              <a:t>. </a:t>
            </a:r>
            <a:r>
              <a:rPr lang="ru-RU" dirty="0" err="1"/>
              <a:t>Виникнення</a:t>
            </a:r>
            <a:r>
              <a:rPr lang="ru-RU" dirty="0"/>
              <a:t> театру </a:t>
            </a:r>
            <a:r>
              <a:rPr lang="ru-RU" dirty="0" err="1"/>
              <a:t>кабукі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до самого початку </a:t>
            </a:r>
            <a:r>
              <a:rPr lang="en-US" dirty="0"/>
              <a:t>XVII </a:t>
            </a:r>
            <a:r>
              <a:rPr lang="ru-RU" dirty="0"/>
              <a:t>в. і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ім'ям</a:t>
            </a:r>
            <a:r>
              <a:rPr lang="ru-RU" dirty="0"/>
              <a:t> </a:t>
            </a:r>
            <a:r>
              <a:rPr lang="ru-RU" dirty="0" err="1"/>
              <a:t>Рід</a:t>
            </a:r>
            <a:r>
              <a:rPr lang="ru-RU" dirty="0"/>
              <a:t> Окунь, </a:t>
            </a:r>
            <a:r>
              <a:rPr lang="ru-RU" dirty="0" err="1"/>
              <a:t>відомої</a:t>
            </a:r>
            <a:r>
              <a:rPr lang="ru-RU" dirty="0"/>
              <a:t> </a:t>
            </a:r>
            <a:r>
              <a:rPr lang="ru-RU" dirty="0" err="1"/>
              <a:t>виконавиці</a:t>
            </a:r>
            <a:r>
              <a:rPr lang="ru-RU" dirty="0"/>
              <a:t> </a:t>
            </a:r>
            <a:r>
              <a:rPr lang="ru-RU" dirty="0" err="1"/>
              <a:t>ритуальних</a:t>
            </a:r>
            <a:r>
              <a:rPr lang="ru-RU" dirty="0"/>
              <a:t> </a:t>
            </a:r>
            <a:r>
              <a:rPr lang="ru-RU" dirty="0" err="1"/>
              <a:t>танців</a:t>
            </a:r>
            <a:r>
              <a:rPr lang="ru-RU" dirty="0"/>
              <a:t> при </a:t>
            </a:r>
            <a:r>
              <a:rPr lang="ru-RU" dirty="0" err="1"/>
              <a:t>синтоїстському</a:t>
            </a:r>
            <a:r>
              <a:rPr lang="ru-RU" dirty="0"/>
              <a:t> </a:t>
            </a:r>
            <a:r>
              <a:rPr lang="ru-RU" dirty="0" err="1"/>
              <a:t>храмі</a:t>
            </a:r>
            <a:r>
              <a:rPr lang="ru-RU" dirty="0"/>
              <a:t> в </a:t>
            </a:r>
            <a:r>
              <a:rPr lang="ru-RU" dirty="0" err="1"/>
              <a:t>Ідзумо</a:t>
            </a:r>
            <a:r>
              <a:rPr lang="ru-RU" dirty="0"/>
              <a:t>. Вона </a:t>
            </a:r>
            <a:r>
              <a:rPr lang="ru-RU" dirty="0" err="1"/>
              <a:t>подорожувала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з невеликою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танцівниць</a:t>
            </a:r>
            <a:r>
              <a:rPr lang="ru-RU" dirty="0"/>
              <a:t>, вони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виконували</a:t>
            </a:r>
            <a:r>
              <a:rPr lang="ru-RU" dirty="0"/>
              <a:t> </a:t>
            </a:r>
            <a:r>
              <a:rPr lang="ru-RU" dirty="0" err="1"/>
              <a:t>танці</a:t>
            </a:r>
            <a:r>
              <a:rPr lang="ru-RU" dirty="0"/>
              <a:t>, але і </a:t>
            </a:r>
            <a:r>
              <a:rPr lang="ru-RU" dirty="0" err="1"/>
              <a:t>розігрували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, як правило, в сухих руслах </a:t>
            </a:r>
            <a:r>
              <a:rPr lang="ru-RU" dirty="0" err="1"/>
              <a:t>річок</a:t>
            </a:r>
            <a:r>
              <a:rPr lang="ru-RU" dirty="0"/>
              <a:t>, де уряд не справляла </a:t>
            </a:r>
            <a:r>
              <a:rPr lang="ru-RU" dirty="0" err="1"/>
              <a:t>мито</a:t>
            </a:r>
            <a:r>
              <a:rPr lang="ru-RU" dirty="0"/>
              <a:t> з </a:t>
            </a:r>
            <a:r>
              <a:rPr lang="ru-RU" dirty="0" err="1"/>
              <a:t>зборів</a:t>
            </a:r>
            <a:r>
              <a:rPr lang="ru-RU" dirty="0"/>
              <a:t>. Як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, так і </a:t>
            </a:r>
            <a:r>
              <a:rPr lang="ru-RU" dirty="0" err="1"/>
              <a:t>манери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Рід</a:t>
            </a:r>
            <a:r>
              <a:rPr lang="ru-RU" dirty="0"/>
              <a:t> Окунь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трупи</a:t>
            </a:r>
            <a:r>
              <a:rPr lang="ru-RU" dirty="0"/>
              <a:t> </a:t>
            </a:r>
            <a:r>
              <a:rPr lang="ru-RU" dirty="0" err="1"/>
              <a:t>шокували</a:t>
            </a:r>
            <a:r>
              <a:rPr lang="ru-RU" dirty="0"/>
              <a:t> </a:t>
            </a:r>
            <a:r>
              <a:rPr lang="ru-RU" dirty="0" err="1"/>
              <a:t>публіку</a:t>
            </a:r>
            <a:r>
              <a:rPr lang="ru-RU" dirty="0"/>
              <a:t>, тому </a:t>
            </a:r>
            <a:r>
              <a:rPr lang="ru-RU" dirty="0" err="1"/>
              <a:t>виконувані</a:t>
            </a:r>
            <a:r>
              <a:rPr lang="ru-RU" dirty="0"/>
              <a:t> ними </a:t>
            </a:r>
            <a:r>
              <a:rPr lang="ru-RU" dirty="0" err="1"/>
              <a:t>танці</a:t>
            </a:r>
            <a:r>
              <a:rPr lang="ru-RU" dirty="0"/>
              <a:t> прозвали </a:t>
            </a:r>
            <a:r>
              <a:rPr lang="ru-RU" dirty="0" err="1"/>
              <a:t>кабукі-одорі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дієслова</a:t>
            </a:r>
            <a:r>
              <a:rPr lang="ru-RU" dirty="0"/>
              <a:t> </a:t>
            </a:r>
            <a:r>
              <a:rPr lang="ru-RU" dirty="0" err="1"/>
              <a:t>Кабукі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«</a:t>
            </a:r>
            <a:r>
              <a:rPr lang="ru-RU" dirty="0" err="1"/>
              <a:t>відхилятися</a:t>
            </a:r>
            <a:r>
              <a:rPr lang="ru-RU" dirty="0"/>
              <a:t>», «</a:t>
            </a:r>
            <a:r>
              <a:rPr lang="ru-RU" dirty="0" err="1"/>
              <a:t>шокувати</a:t>
            </a:r>
            <a:r>
              <a:rPr lang="ru-RU" dirty="0"/>
              <a:t>».</a:t>
            </a:r>
          </a:p>
        </p:txBody>
      </p:sp>
      <p:pic>
        <p:nvPicPr>
          <p:cNvPr id="8194" name="Picture 2" descr="http://dreamworlds.ru/uploads/posts/2008-12/1229037298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22" y="692696"/>
            <a:ext cx="359733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0006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</TotalTime>
  <Words>1151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Театр Японії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Японії</dc:title>
  <dc:creator>1</dc:creator>
  <cp:lastModifiedBy>1</cp:lastModifiedBy>
  <cp:revision>4</cp:revision>
  <dcterms:created xsi:type="dcterms:W3CDTF">2013-12-25T05:04:38Z</dcterms:created>
  <dcterms:modified xsi:type="dcterms:W3CDTF">2013-12-25T05:40:42Z</dcterms:modified>
</cp:coreProperties>
</file>