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7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Вольфганг Амадей Моцарт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Картина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“Похорон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Моцарта”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Картина знайдена в будинку у Бетховена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D:\Оксана1\моцарт\похорон Моц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9782" b="62750"/>
          <a:stretch>
            <a:fillRect/>
          </a:stretch>
        </p:blipFill>
        <p:spPr>
          <a:xfrm>
            <a:off x="0" y="1198563"/>
            <a:ext cx="9144000" cy="56594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3714750" cy="49403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Символічна могила Моцарта.</a:t>
            </a:r>
            <a:b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“Плачущий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ангел”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 descr="D:\Оксана1\моцарт\могила ве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0"/>
            <a:ext cx="51435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786454"/>
            <a:ext cx="8686800" cy="857256"/>
          </a:xfrm>
        </p:spPr>
        <p:txBody>
          <a:bodyPr>
            <a:normAutofit fontScale="92500"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Австрійський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композитор,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представник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класицизму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уважається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найгеніальніших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музикантів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russianwomanjournal.com/Images/Olga-pic/Mozart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419"/>
            <a:ext cx="4214810" cy="5155617"/>
          </a:xfrm>
          <a:prstGeom prst="rect">
            <a:avLst/>
          </a:prstGeom>
          <a:noFill/>
        </p:spPr>
      </p:pic>
      <p:pic>
        <p:nvPicPr>
          <p:cNvPr id="6" name="Picture 2" descr="D:\Оксана1\моцарт\на руках у Императрицы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329" t="948" r="2254"/>
          <a:stretch>
            <a:fillRect/>
          </a:stretch>
        </p:blipFill>
        <p:spPr>
          <a:xfrm>
            <a:off x="5000628" y="14638"/>
            <a:ext cx="4143372" cy="51800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4572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Творчий доробок Моцарта становить понад 600 творів: більш як 50 симфоній, понад 19 опер, велику кількість інструментальних концертів (зокрема 27 фортепіанних), 13 струнних квартетів, 35 сонат для скрипки, Реквієм та багато інших інструментальних та хорових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творів.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krugosvet.ru/images/1001854_PH06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71480"/>
            <a:ext cx="4357686" cy="5560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4429132"/>
            <a:ext cx="4572032" cy="1986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роки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Моцарта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родина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здійснила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Європою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виставляли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показ як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вундеркіндів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D:\Оксана1\моцарт\батько Моцарта Леопольд Моцарт.JPG"/>
          <p:cNvPicPr>
            <a:picLocks noChangeAspect="1" noChangeArrowheads="1"/>
          </p:cNvPicPr>
          <p:nvPr/>
        </p:nvPicPr>
        <p:blipFill>
          <a:blip r:embed="rId2"/>
          <a:srcRect r="6474" b="33600"/>
          <a:stretch>
            <a:fillRect/>
          </a:stretch>
        </p:blipFill>
        <p:spPr bwMode="auto">
          <a:xfrm>
            <a:off x="4786314" y="214290"/>
            <a:ext cx="3286116" cy="354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Оксана1\моцарт\мати Моцарта.JPG"/>
          <p:cNvPicPr>
            <a:picLocks noChangeAspect="1" noChangeArrowheads="1"/>
          </p:cNvPicPr>
          <p:nvPr/>
        </p:nvPicPr>
        <p:blipFill>
          <a:blip r:embed="rId3"/>
          <a:srcRect t="11049" r="7738" b="21080"/>
          <a:stretch>
            <a:fillRect/>
          </a:stretch>
        </p:blipFill>
        <p:spPr>
          <a:xfrm>
            <a:off x="857224" y="0"/>
            <a:ext cx="3343277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квітня 1770 року у Римі він з батьком відвідав суботню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месу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Сикстинській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капелі, де він почув </a:t>
            </a:r>
            <a:r>
              <a:rPr lang="uk-UA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Miserere»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Аллеґрі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потім записав цей твір нотами повністю з пам'яті, припустившись лише декількох незначних помилок, таким чином зробивши першу нелегальну копію цієї власності Ватикану, що ретельно охоронялася. Невдовзі, Моцарт був удостоєний аудієнції папи Климента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XIV;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вражений талантом 14-річного музиканта, папа нагородив його однією з найвищих католицьких відзнак — Орденом Золотої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шпори</a:t>
            </a:r>
            <a:r>
              <a:rPr lang="uk-UA" sz="2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earth-chronicles.ru/Publications_9/6/4/1398297242_Vliyanie-na-blagosostoyanie-cheloveka-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Творчість геніального австрійського композитора Моцарта вражає своєю багатогранністю. Проживши неповних 36 років, він створив безліч творів у всіх існуючих в його епоху жанрах і формах. 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g1.liveinternet.ru/images/attach/c/2/84/161/84161553_1296237608_mocart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5074" y="117693"/>
            <a:ext cx="292892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 симфонії, опери, твори для хору з оркестром, квартети, тріо, сонати, концерти однаково значні і досі вважаються найвищим рівнем музичної думки. Як музикант він синтезував усі досягнення </a:t>
            </a:r>
            <a:endParaRPr lang="uk-U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довівши до досконалості всі музичні жанри і перевершивши майже всіх своїх попередників.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018.radikal.ru/i507/1201/7e/4cece1392f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60960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Втілюючи характерні риси віденської класичної школи, Моцарт узагальнив досвід італійської, французької, німецької культури, народного і професійного театру, різних оперних жанрів і ін.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cienceevents.ru/wp-content/uploads/2011/07/%D0%BC%D0%BE%D1%86%D0%B0%D1%80%D1%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42"/>
            <a:ext cx="9144000" cy="5339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2643188" cy="508317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Будинок-музей Моцарта у Празі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D:\Оксана1\моцарт\Дом-Музей Моцарта в Праг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6225" y="0"/>
            <a:ext cx="6327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283</Words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Вольфганг Амадей Моцарт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Будинок-музей Моцарта у Празі</vt:lpstr>
      <vt:lpstr>Картина “Похорон Моцарта”.  Картина знайдена в будинку у Бетховена</vt:lpstr>
      <vt:lpstr>Символічна могила Моцарта. “Плачущий ангел”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Вольфганг Амадей Моцарт </dc:title>
  <dc:creator>Андрій</dc:creator>
  <cp:lastModifiedBy>Андрій</cp:lastModifiedBy>
  <cp:revision>3</cp:revision>
  <dcterms:created xsi:type="dcterms:W3CDTF">2014-11-22T08:44:43Z</dcterms:created>
  <dcterms:modified xsi:type="dcterms:W3CDTF">2014-11-22T09:12:58Z</dcterms:modified>
</cp:coreProperties>
</file>