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3" r:id="rId6"/>
    <p:sldId id="258" r:id="rId7"/>
    <p:sldId id="266" r:id="rId8"/>
    <p:sldId id="268" r:id="rId9"/>
    <p:sldId id="264" r:id="rId10"/>
    <p:sldId id="259" r:id="rId11"/>
    <p:sldId id="267" r:id="rId12"/>
    <p:sldId id="269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74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79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14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80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3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16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36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7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8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1F01-42B7-479F-8040-B6AF73F446E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4E36-16CF-49FB-880D-0AB00612E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5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Гоголь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,,Тарас Бульба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Остапа та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ндрія 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25144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7-ІІ класу </a:t>
            </a:r>
          </a:p>
          <a:p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Сіденко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Поліна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86519"/>
            <a:ext cx="2987824" cy="445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52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 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7727"/>
            <a:ext cx="8004966" cy="50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12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462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3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 битва </a:t>
            </a:r>
            <a:endParaRPr lang="ru-RU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8" y="1124744"/>
            <a:ext cx="9050188" cy="603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Два </a:t>
            </a:r>
            <a:r>
              <a:rPr lang="ru-RU" b="1" dirty="0" err="1" smtClean="0"/>
              <a:t>брати</a:t>
            </a:r>
            <a:r>
              <a:rPr lang="ru-RU" b="1" dirty="0" smtClean="0"/>
              <a:t> </a:t>
            </a:r>
            <a:r>
              <a:rPr lang="ru-RU" b="1" dirty="0" err="1" smtClean="0"/>
              <a:t>повинні</a:t>
            </a:r>
            <a:r>
              <a:rPr lang="ru-RU" b="1" dirty="0" smtClean="0"/>
              <a:t> стати ворогами. </a:t>
            </a:r>
            <a:r>
              <a:rPr lang="ru-RU" b="1" dirty="0" err="1" smtClean="0"/>
              <a:t>Обоє</a:t>
            </a:r>
            <a:r>
              <a:rPr lang="ru-RU" b="1" dirty="0" smtClean="0"/>
              <a:t> гинуть, один — </a:t>
            </a:r>
            <a:r>
              <a:rPr lang="ru-RU" b="1" dirty="0" err="1" smtClean="0"/>
              <a:t>від</a:t>
            </a:r>
            <a:r>
              <a:rPr lang="ru-RU" b="1" dirty="0" smtClean="0"/>
              <a:t> рук </a:t>
            </a:r>
            <a:r>
              <a:rPr lang="ru-RU" b="1" dirty="0" err="1" smtClean="0"/>
              <a:t>ворогів</a:t>
            </a:r>
            <a:r>
              <a:rPr lang="ru-RU" b="1" dirty="0" smtClean="0"/>
              <a:t>, </a:t>
            </a:r>
            <a:r>
              <a:rPr lang="ru-RU" b="1" dirty="0" err="1" smtClean="0"/>
              <a:t>іншої</a:t>
            </a:r>
            <a:r>
              <a:rPr lang="ru-RU" b="1" dirty="0" smtClean="0"/>
              <a:t> — </a:t>
            </a:r>
            <a:r>
              <a:rPr lang="ru-RU" b="1" dirty="0" err="1" smtClean="0"/>
              <a:t>від</a:t>
            </a:r>
            <a:r>
              <a:rPr lang="ru-RU" b="1" dirty="0" smtClean="0"/>
              <a:t> руки батька. Один помер </a:t>
            </a:r>
            <a:r>
              <a:rPr lang="uk-UA" b="1" dirty="0" smtClean="0"/>
              <a:t>Патріотом</a:t>
            </a:r>
            <a:r>
              <a:rPr lang="ru-RU" b="1" dirty="0" smtClean="0"/>
              <a:t>, </a:t>
            </a:r>
            <a:r>
              <a:rPr lang="ru-RU" b="1" dirty="0" err="1" smtClean="0"/>
              <a:t>Інший</a:t>
            </a:r>
            <a:r>
              <a:rPr lang="ru-RU" b="1" dirty="0" smtClean="0"/>
              <a:t> ворогом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67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4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uk-UA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в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 вперше зустрічаємось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Уперше</a:t>
            </a:r>
            <a:r>
              <a:rPr lang="ru-RU" b="1" dirty="0" smtClean="0"/>
              <a:t> ми </a:t>
            </a:r>
            <a:r>
              <a:rPr lang="ru-RU" b="1" dirty="0" err="1" smtClean="0"/>
              <a:t>зустрічаємося</a:t>
            </a:r>
            <a:r>
              <a:rPr lang="ru-RU" b="1" dirty="0" smtClean="0"/>
              <a:t> з Остапом і </a:t>
            </a:r>
            <a:r>
              <a:rPr lang="ru-RU" b="1" dirty="0" err="1" smtClean="0"/>
              <a:t>Андрієм</a:t>
            </a:r>
            <a:r>
              <a:rPr lang="ru-RU" b="1" dirty="0" smtClean="0"/>
              <a:t> на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рідному</a:t>
            </a:r>
            <a:r>
              <a:rPr lang="ru-RU" b="1" dirty="0" smtClean="0"/>
              <a:t> </a:t>
            </a:r>
            <a:r>
              <a:rPr lang="ru-RU" b="1" dirty="0" err="1" smtClean="0"/>
              <a:t>батьківському</a:t>
            </a:r>
            <a:r>
              <a:rPr lang="ru-RU" b="1" dirty="0" smtClean="0"/>
              <a:t> </a:t>
            </a:r>
            <a:r>
              <a:rPr lang="ru-RU" b="1" dirty="0" err="1" smtClean="0"/>
              <a:t>дворі</a:t>
            </a:r>
            <a:r>
              <a:rPr lang="ru-RU" b="1" dirty="0" smtClean="0"/>
              <a:t>.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нас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залучати</a:t>
            </a:r>
            <a:r>
              <a:rPr lang="ru-RU" b="1" dirty="0" smtClean="0"/>
              <a:t> образ </a:t>
            </a:r>
            <a:r>
              <a:rPr lang="ru-RU" b="1" dirty="0" err="1" smtClean="0"/>
              <a:t>Андрія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порівняно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суворим</a:t>
            </a:r>
            <a:r>
              <a:rPr lang="ru-RU" b="1" dirty="0" smtClean="0"/>
              <a:t> Остапом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чутливий</a:t>
            </a:r>
            <a:r>
              <a:rPr lang="ru-RU" b="1" dirty="0" smtClean="0"/>
              <a:t>, </a:t>
            </a:r>
            <a:r>
              <a:rPr lang="ru-RU" b="1" dirty="0" err="1" smtClean="0"/>
              <a:t>ніжний</a:t>
            </a:r>
            <a:r>
              <a:rPr lang="ru-RU" b="1" dirty="0" smtClean="0"/>
              <a:t>.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сильніше</a:t>
            </a:r>
            <a:r>
              <a:rPr lang="ru-RU" b="1" dirty="0" smtClean="0"/>
              <a:t> </a:t>
            </a:r>
            <a:r>
              <a:rPr lang="ru-RU" b="1" dirty="0" err="1" smtClean="0"/>
              <a:t>жалує</a:t>
            </a:r>
            <a:r>
              <a:rPr lang="ru-RU" b="1" dirty="0" smtClean="0"/>
              <a:t> й любить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. І от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сторінок</a:t>
            </a:r>
            <a:r>
              <a:rPr lang="ru-RU" b="1" dirty="0" smtClean="0"/>
              <a:t> повести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кожного, і наше 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змінюється</a:t>
            </a:r>
            <a:r>
              <a:rPr lang="ru-RU" b="1" dirty="0" smtClean="0"/>
              <a:t>. Ми </a:t>
            </a:r>
            <a:r>
              <a:rPr lang="ru-RU" b="1" dirty="0" err="1" smtClean="0"/>
              <a:t>розуміємо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в </a:t>
            </a:r>
            <a:r>
              <a:rPr lang="ru-RU" b="1" dirty="0" err="1" smtClean="0"/>
              <a:t>братів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молодість</a:t>
            </a:r>
            <a:r>
              <a:rPr lang="ru-RU" b="1" dirty="0" smtClean="0"/>
              <a:t>, </a:t>
            </a:r>
            <a:r>
              <a:rPr lang="ru-RU" b="1" dirty="0" err="1" smtClean="0"/>
              <a:t>їх</a:t>
            </a:r>
            <a:r>
              <a:rPr lang="ru-RU" b="1" dirty="0" smtClean="0"/>
              <a:t> «</a:t>
            </a:r>
            <a:r>
              <a:rPr lang="ru-RU" b="1" dirty="0" err="1" smtClean="0"/>
              <a:t>свіжість</a:t>
            </a:r>
            <a:r>
              <a:rPr lang="ru-RU" b="1" dirty="0" smtClean="0"/>
              <a:t>, </a:t>
            </a:r>
            <a:r>
              <a:rPr lang="ru-RU" b="1" dirty="0" err="1" smtClean="0"/>
              <a:t>рослість</a:t>
            </a:r>
            <a:r>
              <a:rPr lang="ru-RU" b="1" dirty="0" smtClean="0"/>
              <a:t>, </a:t>
            </a:r>
            <a:r>
              <a:rPr lang="ru-RU" b="1" dirty="0" err="1" smtClean="0"/>
              <a:t>могутня</a:t>
            </a:r>
            <a:r>
              <a:rPr lang="ru-RU" b="1" dirty="0" smtClean="0"/>
              <a:t> </a:t>
            </a:r>
            <a:r>
              <a:rPr lang="ru-RU" b="1" dirty="0" err="1" smtClean="0"/>
              <a:t>тілесна</a:t>
            </a:r>
            <a:r>
              <a:rPr lang="ru-RU" b="1" dirty="0" smtClean="0"/>
              <a:t> краса»,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вразила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батька. Сам же Тарас </a:t>
            </a:r>
            <a:r>
              <a:rPr lang="ru-RU" b="1" dirty="0" err="1" smtClean="0"/>
              <a:t>зумів</a:t>
            </a:r>
            <a:r>
              <a:rPr lang="ru-RU" b="1" dirty="0" smtClean="0"/>
              <a:t> </a:t>
            </a:r>
            <a:r>
              <a:rPr lang="ru-RU" b="1" dirty="0" err="1" smtClean="0"/>
              <a:t>прищепити</a:t>
            </a:r>
            <a:r>
              <a:rPr lang="ru-RU" b="1" dirty="0" smtClean="0"/>
              <a:t> </a:t>
            </a:r>
            <a:r>
              <a:rPr lang="ru-RU" b="1" dirty="0" err="1" smtClean="0"/>
              <a:t>синам</a:t>
            </a:r>
            <a:r>
              <a:rPr lang="ru-RU" b="1" dirty="0" smtClean="0"/>
              <a:t> </a:t>
            </a:r>
            <a:r>
              <a:rPr lang="ru-RU" b="1" dirty="0" err="1" smtClean="0"/>
              <a:t>інтерес</a:t>
            </a:r>
            <a:r>
              <a:rPr lang="ru-RU" b="1" dirty="0" smtClean="0"/>
              <a:t> до </a:t>
            </a:r>
            <a:r>
              <a:rPr lang="ru-RU" b="1" dirty="0" err="1" smtClean="0"/>
              <a:t>козацького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 </a:t>
            </a:r>
            <a:r>
              <a:rPr lang="ru-RU" b="1" dirty="0" err="1" smtClean="0"/>
              <a:t>виховати</a:t>
            </a:r>
            <a:r>
              <a:rPr lang="ru-RU" b="1" dirty="0" smtClean="0"/>
              <a:t> в них </a:t>
            </a:r>
            <a:r>
              <a:rPr lang="ru-RU" b="1" dirty="0" err="1" smtClean="0"/>
              <a:t>хоробрість</a:t>
            </a:r>
            <a:r>
              <a:rPr lang="ru-RU" b="1" dirty="0" smtClean="0"/>
              <a:t>, </a:t>
            </a:r>
            <a:r>
              <a:rPr lang="ru-RU" b="1" dirty="0" err="1" smtClean="0"/>
              <a:t>спритність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152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в Академії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02053" cy="5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2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 характеру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Але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характеру в </a:t>
            </a:r>
            <a:r>
              <a:rPr lang="ru-RU" b="1" dirty="0" err="1" smtClean="0"/>
              <a:t>братах</a:t>
            </a:r>
            <a:r>
              <a:rPr lang="ru-RU" b="1" dirty="0" smtClean="0"/>
              <a:t> </a:t>
            </a:r>
            <a:r>
              <a:rPr lang="ru-RU" b="1" dirty="0" err="1" smtClean="0"/>
              <a:t>зовсім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: </a:t>
            </a:r>
            <a:r>
              <a:rPr lang="ru-RU" b="1" dirty="0" err="1" smtClean="0"/>
              <a:t>хоча</a:t>
            </a:r>
            <a:r>
              <a:rPr lang="ru-RU" b="1" dirty="0" smtClean="0"/>
              <a:t> </a:t>
            </a:r>
            <a:r>
              <a:rPr lang="ru-RU" b="1" dirty="0" err="1" smtClean="0"/>
              <a:t>Андрій</a:t>
            </a:r>
            <a:r>
              <a:rPr lang="ru-RU" b="1" dirty="0" smtClean="0"/>
              <a:t> і </a:t>
            </a:r>
            <a:r>
              <a:rPr lang="ru-RU" b="1" dirty="0" err="1" smtClean="0"/>
              <a:t>відрізнявся</a:t>
            </a:r>
            <a:r>
              <a:rPr lang="ru-RU" b="1" dirty="0" smtClean="0"/>
              <a:t> в </a:t>
            </a:r>
            <a:r>
              <a:rPr lang="ru-RU" b="1" dirty="0" err="1" smtClean="0"/>
              <a:t>бурсі</a:t>
            </a:r>
            <a:r>
              <a:rPr lang="ru-RU" b="1" dirty="0" smtClean="0"/>
              <a:t> </a:t>
            </a:r>
            <a:r>
              <a:rPr lang="ru-RU" b="1" dirty="0" err="1" smtClean="0"/>
              <a:t>сміливістю</a:t>
            </a:r>
            <a:r>
              <a:rPr lang="ru-RU" b="1" dirty="0" smtClean="0"/>
              <a:t>, але вона </a:t>
            </a:r>
            <a:r>
              <a:rPr lang="ru-RU" b="1" dirty="0" err="1" smtClean="0"/>
              <a:t>завжди</a:t>
            </a:r>
            <a:r>
              <a:rPr lang="ru-RU" b="1" dirty="0" smtClean="0"/>
              <a:t> приводила до </a:t>
            </a:r>
            <a:r>
              <a:rPr lang="ru-RU" b="1" dirty="0" err="1" smtClean="0"/>
              <a:t>нещастя</a:t>
            </a:r>
            <a:r>
              <a:rPr lang="ru-RU" b="1" dirty="0" smtClean="0"/>
              <a:t>. У </a:t>
            </a:r>
            <a:r>
              <a:rPr lang="ru-RU" b="1" dirty="0" err="1" smtClean="0"/>
              <a:t>ньому</a:t>
            </a:r>
            <a:r>
              <a:rPr lang="ru-RU" b="1" dirty="0" smtClean="0"/>
              <a:t> </a:t>
            </a:r>
            <a:r>
              <a:rPr lang="ru-RU" b="1" dirty="0" err="1" smtClean="0"/>
              <a:t>з’єдналися</a:t>
            </a:r>
            <a:r>
              <a:rPr lang="ru-RU" b="1" dirty="0" smtClean="0"/>
              <a:t> </a:t>
            </a:r>
            <a:r>
              <a:rPr lang="ru-RU" b="1" dirty="0" err="1" smtClean="0"/>
              <a:t>завзятість</a:t>
            </a:r>
            <a:r>
              <a:rPr lang="ru-RU" b="1" dirty="0" smtClean="0"/>
              <a:t> і </a:t>
            </a:r>
            <a:r>
              <a:rPr lang="ru-RU" b="1" dirty="0" err="1" smtClean="0"/>
              <a:t>вдавана</a:t>
            </a:r>
            <a:r>
              <a:rPr lang="ru-RU" b="1" dirty="0" smtClean="0"/>
              <a:t> </a:t>
            </a:r>
            <a:r>
              <a:rPr lang="ru-RU" b="1" dirty="0" err="1" smtClean="0"/>
              <a:t>мужність</a:t>
            </a:r>
            <a:r>
              <a:rPr lang="ru-RU" b="1" dirty="0" smtClean="0"/>
              <a:t>: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умів</a:t>
            </a:r>
            <a:r>
              <a:rPr lang="ru-RU" b="1" dirty="0" smtClean="0"/>
              <a:t> </a:t>
            </a:r>
            <a:r>
              <a:rPr lang="ru-RU" b="1" dirty="0" err="1" smtClean="0"/>
              <a:t>вивертатися</a:t>
            </a:r>
            <a:r>
              <a:rPr lang="ru-RU" b="1" dirty="0" smtClean="0"/>
              <a:t>, </a:t>
            </a:r>
            <a:r>
              <a:rPr lang="ru-RU" b="1" dirty="0" err="1" smtClean="0"/>
              <a:t>хитрити</a:t>
            </a:r>
            <a:r>
              <a:rPr lang="ru-RU" b="1" dirty="0" smtClean="0"/>
              <a:t>,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благати</a:t>
            </a:r>
            <a:r>
              <a:rPr lang="ru-RU" b="1" dirty="0" smtClean="0"/>
              <a:t> пощади. </a:t>
            </a:r>
            <a:r>
              <a:rPr lang="ru-RU" b="1" dirty="0" err="1" smtClean="0"/>
              <a:t>Зовсім</a:t>
            </a:r>
            <a:r>
              <a:rPr lang="ru-RU" b="1" dirty="0" smtClean="0"/>
              <a:t> </a:t>
            </a:r>
            <a:r>
              <a:rPr lang="ru-RU" b="1" dirty="0" err="1" smtClean="0"/>
              <a:t>іншої</a:t>
            </a:r>
            <a:r>
              <a:rPr lang="ru-RU" b="1" dirty="0" smtClean="0"/>
              <a:t> — Остап,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з </a:t>
            </a:r>
            <a:r>
              <a:rPr lang="ru-RU" b="1" dirty="0" err="1" smtClean="0"/>
              <a:t>бурси</a:t>
            </a:r>
            <a:r>
              <a:rPr lang="ru-RU" b="1" dirty="0" smtClean="0"/>
              <a:t> </a:t>
            </a:r>
            <a:r>
              <a:rPr lang="ru-RU" b="1" dirty="0" err="1" smtClean="0"/>
              <a:t>виділявся</a:t>
            </a:r>
            <a:r>
              <a:rPr lang="ru-RU" b="1" dirty="0" smtClean="0"/>
              <a:t> </a:t>
            </a:r>
            <a:r>
              <a:rPr lang="ru-RU" b="1" dirty="0" err="1" smtClean="0"/>
              <a:t>ясним</a:t>
            </a:r>
            <a:r>
              <a:rPr lang="ru-RU" b="1" dirty="0" smtClean="0"/>
              <a:t> </a:t>
            </a:r>
            <a:r>
              <a:rPr lang="ru-RU" b="1" dirty="0" err="1" smtClean="0"/>
              <a:t>розумом</a:t>
            </a:r>
            <a:r>
              <a:rPr lang="ru-RU" b="1" dirty="0" smtClean="0"/>
              <a:t> і </a:t>
            </a:r>
            <a:r>
              <a:rPr lang="ru-RU" b="1" dirty="0" err="1" smtClean="0"/>
              <a:t>міцною</a:t>
            </a:r>
            <a:r>
              <a:rPr lang="ru-RU" b="1" dirty="0" smtClean="0"/>
              <a:t> волею. </a:t>
            </a:r>
            <a:r>
              <a:rPr lang="ru-RU" b="1" dirty="0" err="1" smtClean="0"/>
              <a:t>Чесний</a:t>
            </a:r>
            <a:r>
              <a:rPr lang="ru-RU" b="1" dirty="0" smtClean="0"/>
              <a:t> і </a:t>
            </a:r>
            <a:r>
              <a:rPr lang="ru-RU" b="1" dirty="0" err="1" smtClean="0"/>
              <a:t>хоробрий</a:t>
            </a:r>
            <a:r>
              <a:rPr lang="ru-RU" b="1" dirty="0" smtClean="0"/>
              <a:t>,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з’являється</a:t>
            </a:r>
            <a:r>
              <a:rPr lang="ru-RU" b="1" dirty="0" smtClean="0"/>
              <a:t> перед нами </a:t>
            </a:r>
            <a:r>
              <a:rPr lang="ru-RU" b="1" dirty="0" err="1" smtClean="0"/>
              <a:t>відданим</a:t>
            </a:r>
            <a:r>
              <a:rPr lang="ru-RU" b="1" dirty="0" smtClean="0"/>
              <a:t> </a:t>
            </a:r>
            <a:r>
              <a:rPr lang="ru-RU" b="1" dirty="0" err="1" smtClean="0"/>
              <a:t>товаришем</a:t>
            </a:r>
            <a:r>
              <a:rPr lang="ru-RU" b="1" dirty="0" smtClean="0"/>
              <a:t>: «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добрий</a:t>
            </a:r>
            <a:r>
              <a:rPr lang="ru-RU" b="1" dirty="0" smtClean="0"/>
              <a:t> у </a:t>
            </a:r>
            <a:r>
              <a:rPr lang="ru-RU" b="1" dirty="0" err="1" smtClean="0"/>
              <a:t>такій</a:t>
            </a:r>
            <a:r>
              <a:rPr lang="ru-RU" b="1" dirty="0" smtClean="0"/>
              <a:t> </a:t>
            </a:r>
            <a:r>
              <a:rPr lang="ru-RU" b="1" dirty="0" err="1" smtClean="0"/>
              <a:t>мері</a:t>
            </a:r>
            <a:r>
              <a:rPr lang="ru-RU" b="1" dirty="0" smtClean="0"/>
              <a:t>, у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бути з таким характером і в </a:t>
            </a:r>
            <a:r>
              <a:rPr lang="ru-RU" b="1" dirty="0" err="1" smtClean="0"/>
              <a:t>тодішній</a:t>
            </a:r>
            <a:r>
              <a:rPr lang="ru-RU" b="1" dirty="0" smtClean="0"/>
              <a:t> час»..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24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Остап твердо </a:t>
            </a:r>
            <a:r>
              <a:rPr lang="ru-RU" sz="2400" b="1" dirty="0" err="1" smtClean="0"/>
              <a:t>знає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заради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веде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боротьбу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надихає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безмежна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любов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рідної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товаришів</a:t>
            </a:r>
            <a:r>
              <a:rPr lang="ru-RU" sz="2400" b="1" dirty="0" smtClean="0"/>
              <a:t>, ненависть до </a:t>
            </a:r>
            <a:r>
              <a:rPr lang="ru-RU" sz="2400" b="1" dirty="0" err="1" smtClean="0"/>
              <a:t>ворогів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прагнення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захищати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вітчизну</a:t>
            </a:r>
            <a:r>
              <a:rPr lang="ru-RU" sz="2400" b="1" dirty="0" smtClean="0"/>
              <a:t>. От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</a:t>
            </a:r>
            <a:r>
              <a:rPr lang="ru-RU" sz="2400" b="1" dirty="0" smtClean="0"/>
              <a:t> Остапа </a:t>
            </a:r>
            <a:r>
              <a:rPr lang="ru-RU" sz="2400" b="1" dirty="0" err="1" smtClean="0"/>
              <a:t>справжнім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героєм</a:t>
            </a:r>
            <a:r>
              <a:rPr lang="ru-RU" sz="2400" b="1" dirty="0" smtClean="0"/>
              <a:t>! В </a:t>
            </a:r>
            <a:r>
              <a:rPr lang="ru-RU" sz="2400" b="1" dirty="0" err="1" smtClean="0"/>
              <a:t>Андрія</a:t>
            </a:r>
            <a:r>
              <a:rPr lang="ru-RU" sz="2400" b="1" dirty="0" smtClean="0"/>
              <a:t> ж </a:t>
            </a:r>
            <a:r>
              <a:rPr lang="ru-RU" sz="2400" b="1" dirty="0" err="1" smtClean="0"/>
              <a:t>немає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щирої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любові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батьківщини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друзів</a:t>
            </a:r>
            <a:r>
              <a:rPr lang="ru-RU" sz="2400" b="1" dirty="0" smtClean="0"/>
              <a:t>, і тому </a:t>
            </a:r>
            <a:r>
              <a:rPr lang="ru-RU" sz="2400" b="1" dirty="0" err="1" smtClean="0"/>
              <a:t>сліпа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любов</a:t>
            </a:r>
            <a:r>
              <a:rPr lang="ru-RU" sz="2400" b="1" dirty="0" smtClean="0"/>
              <a:t> до дочки ворога </a:t>
            </a:r>
            <a:r>
              <a:rPr lang="ru-RU" sz="2400" b="1" dirty="0" err="1" smtClean="0"/>
              <a:t>швидко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перетворює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зрадника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забуває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святі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почуття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вітчизні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суспільству</a:t>
            </a:r>
            <a:r>
              <a:rPr lang="ru-RU" sz="2400" b="1" dirty="0" smtClean="0"/>
              <a:t>: «А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батько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товариші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вітчизна</a:t>
            </a:r>
            <a:r>
              <a:rPr lang="ru-RU" sz="2400" b="1" dirty="0" smtClean="0"/>
              <a:t>! … </a:t>
            </a:r>
            <a:r>
              <a:rPr lang="ru-RU" sz="2400" b="1" dirty="0" err="1" smtClean="0"/>
              <a:t>немає</a:t>
            </a:r>
            <a:r>
              <a:rPr lang="ru-RU" sz="2400" b="1" dirty="0" smtClean="0"/>
              <a:t> в мене </a:t>
            </a:r>
            <a:r>
              <a:rPr lang="ru-RU" sz="2400" b="1" dirty="0" err="1" smtClean="0"/>
              <a:t>нікого</a:t>
            </a:r>
            <a:r>
              <a:rPr lang="ru-RU" sz="2400" b="1" dirty="0" smtClean="0"/>
              <a:t>!». И от </a:t>
            </a:r>
            <a:r>
              <a:rPr lang="ru-RU" sz="2400" b="1" dirty="0" err="1" smtClean="0"/>
              <a:t>коштує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боягузливий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нікчемний</a:t>
            </a:r>
            <a:r>
              <a:rPr lang="ru-RU" sz="2400" b="1" dirty="0" smtClean="0"/>
              <a:t>, перед судом </a:t>
            </a:r>
            <a:r>
              <a:rPr lang="ru-RU" sz="2400" b="1" dirty="0" err="1" smtClean="0"/>
              <a:t>свого</a:t>
            </a:r>
            <a:r>
              <a:rPr lang="ru-RU" sz="2400" b="1" dirty="0" smtClean="0"/>
              <a:t> батька. </a:t>
            </a:r>
            <a:r>
              <a:rPr lang="ru-RU" sz="2400" b="1" dirty="0" err="1" smtClean="0"/>
              <a:t>Ганебної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ганебна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смерть… і тут же ми </a:t>
            </a:r>
            <a:r>
              <a:rPr lang="ru-RU" sz="2400" b="1" dirty="0" err="1" smtClean="0"/>
              <a:t>бачимо</a:t>
            </a:r>
            <a:r>
              <a:rPr lang="ru-RU" sz="2400" b="1" dirty="0" smtClean="0"/>
              <a:t> Остапа в </a:t>
            </a:r>
            <a:r>
              <a:rPr lang="ru-RU" sz="2400" b="1" dirty="0" err="1" smtClean="0"/>
              <a:t>останньому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гарячому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попадається</a:t>
            </a:r>
            <a:r>
              <a:rPr lang="ru-RU" sz="2400" b="1" dirty="0" smtClean="0"/>
              <a:t> в полон. </a:t>
            </a:r>
            <a:r>
              <a:rPr lang="ru-RU" sz="2400" b="1" dirty="0" err="1" smtClean="0"/>
              <a:t>Терплячи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нелюдські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страждання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навіть</a:t>
            </a:r>
            <a:r>
              <a:rPr lang="ru-RU" sz="2400" b="1" dirty="0" smtClean="0"/>
              <a:t> не простонал; </a:t>
            </a:r>
            <a:r>
              <a:rPr lang="ru-RU" sz="2400" b="1" dirty="0" err="1" smtClean="0"/>
              <a:t>гідн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величної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смерть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620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 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9879"/>
            <a:ext cx="8208912" cy="515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8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74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9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4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8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Січі</a:t>
            </a:r>
            <a:r>
              <a:rPr lang="ru-RU" b="1" dirty="0" smtClean="0"/>
              <a:t> </a:t>
            </a:r>
            <a:r>
              <a:rPr lang="ru-RU" b="1" dirty="0" err="1" smtClean="0"/>
              <a:t>Андрій</a:t>
            </a:r>
            <a:r>
              <a:rPr lang="ru-RU" b="1" dirty="0" smtClean="0"/>
              <a:t> </a:t>
            </a:r>
            <a:r>
              <a:rPr lang="ru-RU" b="1" dirty="0" err="1" smtClean="0"/>
              <a:t>занурився</a:t>
            </a:r>
            <a:r>
              <a:rPr lang="ru-RU" b="1" dirty="0" smtClean="0"/>
              <a:t> «в </a:t>
            </a:r>
            <a:r>
              <a:rPr lang="ru-RU" b="1" dirty="0" err="1" smtClean="0"/>
              <a:t>чарівну</a:t>
            </a:r>
            <a:r>
              <a:rPr lang="ru-RU" b="1" dirty="0" smtClean="0"/>
              <a:t> </a:t>
            </a:r>
            <a:r>
              <a:rPr lang="ru-RU" b="1" dirty="0" err="1" smtClean="0"/>
              <a:t>музику</a:t>
            </a:r>
            <a:r>
              <a:rPr lang="ru-RU" b="1" dirty="0" smtClean="0"/>
              <a:t> куль і </a:t>
            </a:r>
            <a:r>
              <a:rPr lang="ru-RU" b="1" dirty="0" err="1" smtClean="0"/>
              <a:t>мечів</a:t>
            </a:r>
            <a:r>
              <a:rPr lang="ru-RU" b="1" dirty="0" smtClean="0"/>
              <a:t>». В запальному </a:t>
            </a:r>
            <a:r>
              <a:rPr lang="ru-RU" b="1" dirty="0" err="1" smtClean="0"/>
              <a:t>захопленні</a:t>
            </a:r>
            <a:r>
              <a:rPr lang="ru-RU" b="1" dirty="0" smtClean="0"/>
              <a:t> </a:t>
            </a:r>
            <a:r>
              <a:rPr lang="ru-RU" b="1" dirty="0" err="1" smtClean="0"/>
              <a:t>молодий</a:t>
            </a:r>
            <a:r>
              <a:rPr lang="ru-RU" b="1" dirty="0" smtClean="0"/>
              <a:t> </a:t>
            </a:r>
            <a:r>
              <a:rPr lang="ru-RU" b="1" dirty="0" err="1" smtClean="0"/>
              <a:t>козак</a:t>
            </a:r>
            <a:r>
              <a:rPr lang="ru-RU" b="1" dirty="0" smtClean="0"/>
              <a:t> «</a:t>
            </a:r>
            <a:r>
              <a:rPr lang="ru-RU" b="1" dirty="0" err="1" smtClean="0"/>
              <a:t>спрямовувався</a:t>
            </a:r>
            <a:r>
              <a:rPr lang="ru-RU" b="1" dirty="0" smtClean="0"/>
              <a:t> на те, на </a:t>
            </a:r>
            <a:r>
              <a:rPr lang="ru-RU" b="1" dirty="0" err="1" smtClean="0"/>
              <a:t>що</a:t>
            </a:r>
            <a:r>
              <a:rPr lang="ru-RU" b="1" dirty="0" smtClean="0"/>
              <a:t> б </a:t>
            </a:r>
            <a:r>
              <a:rPr lang="ru-RU" b="1" dirty="0" err="1" smtClean="0"/>
              <a:t>ніколи</a:t>
            </a:r>
            <a:r>
              <a:rPr lang="ru-RU" b="1" dirty="0" smtClean="0"/>
              <a:t> не </a:t>
            </a:r>
            <a:r>
              <a:rPr lang="ru-RU" b="1" dirty="0" err="1" smtClean="0"/>
              <a:t>наважився</a:t>
            </a:r>
            <a:r>
              <a:rPr lang="ru-RU" b="1" dirty="0" smtClean="0"/>
              <a:t> </a:t>
            </a:r>
            <a:r>
              <a:rPr lang="ru-RU" b="1" dirty="0" err="1" smtClean="0"/>
              <a:t>холоднокровний</a:t>
            </a:r>
            <a:r>
              <a:rPr lang="ru-RU" b="1" dirty="0" smtClean="0"/>
              <a:t> і </a:t>
            </a:r>
            <a:r>
              <a:rPr lang="ru-RU" b="1" dirty="0" err="1" smtClean="0"/>
              <a:t>розумний</a:t>
            </a:r>
            <a:r>
              <a:rPr lang="ru-RU" b="1" dirty="0" smtClean="0"/>
              <a:t>», і «</a:t>
            </a:r>
            <a:r>
              <a:rPr lang="ru-RU" b="1" dirty="0" err="1" smtClean="0"/>
              <a:t>виробляв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дива, </a:t>
            </a:r>
            <a:r>
              <a:rPr lang="ru-RU" b="1" dirty="0" err="1" smtClean="0"/>
              <a:t>яким</a:t>
            </a:r>
            <a:r>
              <a:rPr lang="ru-RU" b="1" dirty="0" smtClean="0"/>
              <a:t> не могли не </a:t>
            </a:r>
            <a:r>
              <a:rPr lang="ru-RU" b="1" dirty="0" err="1" smtClean="0"/>
              <a:t>здивуватися</a:t>
            </a:r>
            <a:r>
              <a:rPr lang="ru-RU" b="1" dirty="0" smtClean="0"/>
              <a:t> </a:t>
            </a:r>
            <a:r>
              <a:rPr lang="ru-RU" b="1" dirty="0" err="1" smtClean="0"/>
              <a:t>старі</a:t>
            </a:r>
            <a:r>
              <a:rPr lang="ru-RU" b="1" dirty="0" smtClean="0"/>
              <a:t> в боях». </a:t>
            </a:r>
            <a:r>
              <a:rPr lang="ru-RU" b="1" dirty="0" err="1" smtClean="0"/>
              <a:t>Захоплення</a:t>
            </a:r>
            <a:r>
              <a:rPr lang="ru-RU" b="1" dirty="0" smtClean="0"/>
              <a:t> битвою </a:t>
            </a:r>
            <a:r>
              <a:rPr lang="ru-RU" b="1" dirty="0" err="1" smtClean="0"/>
              <a:t>керувало</a:t>
            </a:r>
            <a:r>
              <a:rPr lang="ru-RU" b="1" dirty="0" smtClean="0"/>
              <a:t> </a:t>
            </a:r>
            <a:r>
              <a:rPr lang="ru-RU" b="1" dirty="0" err="1" smtClean="0"/>
              <a:t>їм</a:t>
            </a:r>
            <a:r>
              <a:rPr lang="ru-RU" b="1" dirty="0" smtClean="0"/>
              <a:t>, а не мета, в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вона </a:t>
            </a:r>
            <a:r>
              <a:rPr lang="ru-RU" b="1" dirty="0" err="1" smtClean="0"/>
              <a:t>велася</a:t>
            </a:r>
            <a:r>
              <a:rPr lang="ru-RU" b="1" dirty="0" smtClean="0"/>
              <a:t>. Тому </a:t>
            </a:r>
            <a:r>
              <a:rPr lang="ru-RU" b="1" dirty="0" err="1" smtClean="0"/>
              <a:t>Андрій</a:t>
            </a:r>
            <a:r>
              <a:rPr lang="ru-RU" b="1" dirty="0" smtClean="0"/>
              <a:t> з </a:t>
            </a:r>
            <a:r>
              <a:rPr lang="ru-RU" b="1" dirty="0" err="1" smtClean="0"/>
              <a:t>легкістю</a:t>
            </a:r>
            <a:r>
              <a:rPr lang="ru-RU" b="1" dirty="0" smtClean="0"/>
              <a:t> </a:t>
            </a:r>
            <a:r>
              <a:rPr lang="ru-RU" b="1" dirty="0" err="1" smtClean="0"/>
              <a:t>перейшов</a:t>
            </a:r>
            <a:r>
              <a:rPr lang="ru-RU" b="1" dirty="0" smtClean="0"/>
              <a:t> на </a:t>
            </a:r>
            <a:r>
              <a:rPr lang="ru-RU" b="1" dirty="0" err="1" smtClean="0"/>
              <a:t>бік</a:t>
            </a:r>
            <a:r>
              <a:rPr lang="ru-RU" b="1" dirty="0" smtClean="0"/>
              <a:t> ворога, </a:t>
            </a:r>
            <a:r>
              <a:rPr lang="ru-RU" b="1" dirty="0" err="1" smtClean="0"/>
              <a:t>відчуваючи</a:t>
            </a:r>
            <a:r>
              <a:rPr lang="ru-RU" b="1" dirty="0" smtClean="0"/>
              <a:t> в бою </a:t>
            </a:r>
            <a:r>
              <a:rPr lang="ru-RU" b="1" dirty="0" err="1" smtClean="0"/>
              <a:t>проти</a:t>
            </a:r>
            <a:r>
              <a:rPr lang="ru-RU" b="1" dirty="0" smtClean="0"/>
              <a:t> </a:t>
            </a:r>
            <a:r>
              <a:rPr lang="ru-RU" b="1" dirty="0" err="1" smtClean="0"/>
              <a:t>запорожців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захвату,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раніше</a:t>
            </a:r>
            <a:r>
              <a:rPr lang="ru-RU" b="1" dirty="0" smtClean="0"/>
              <a:t> в бою з поляками. </a:t>
            </a:r>
            <a:r>
              <a:rPr lang="ru-RU" b="1" dirty="0" err="1" smtClean="0"/>
              <a:t>Вмираючи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руки батька, </a:t>
            </a:r>
            <a:r>
              <a:rPr lang="ru-RU" b="1" dirty="0" err="1" smtClean="0"/>
              <a:t>Андрій</a:t>
            </a:r>
            <a:r>
              <a:rPr lang="ru-RU" b="1" dirty="0" smtClean="0"/>
              <a:t> </a:t>
            </a:r>
            <a:r>
              <a:rPr lang="ru-RU" b="1" dirty="0" err="1" smtClean="0"/>
              <a:t>вимовив</a:t>
            </a:r>
            <a:r>
              <a:rPr lang="ru-RU" b="1" dirty="0" smtClean="0"/>
              <a:t> </a:t>
            </a:r>
            <a:r>
              <a:rPr lang="ru-RU" b="1" dirty="0" err="1" smtClean="0"/>
              <a:t>чиєсь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, але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матері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братів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вітчизни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прекрасної</a:t>
            </a:r>
            <a:r>
              <a:rPr lang="ru-RU" b="1" dirty="0" smtClean="0"/>
              <a:t> полячки.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256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М. Гоголь  ,,Тарас Бульба’’ Образ Остапа та Андрія .</vt:lpstr>
      <vt:lpstr>Де ми в творі вперше зустрічаємось </vt:lpstr>
      <vt:lpstr>Навчання в Академії </vt:lpstr>
      <vt:lpstr>Риси характеру </vt:lpstr>
      <vt:lpstr>Остап </vt:lpstr>
      <vt:lpstr>Остап </vt:lpstr>
      <vt:lpstr>Слайд 7</vt:lpstr>
      <vt:lpstr>Слайд 8</vt:lpstr>
      <vt:lpstr>Андрій </vt:lpstr>
      <vt:lpstr>Андрій </vt:lpstr>
      <vt:lpstr>Слайд 11</vt:lpstr>
      <vt:lpstr>Остання битва </vt:lpstr>
      <vt:lpstr>Слайд 13</vt:lpstr>
      <vt:lpstr>Дякую за Увагу 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Гоголь  ,,Тарас Бульба’’ Образ Остапа та Андрія .</dc:title>
  <dc:creator>Юра</dc:creator>
  <cp:lastModifiedBy>user</cp:lastModifiedBy>
  <cp:revision>6</cp:revision>
  <dcterms:created xsi:type="dcterms:W3CDTF">2015-01-12T15:29:18Z</dcterms:created>
  <dcterms:modified xsi:type="dcterms:W3CDTF">2015-01-13T06:13:33Z</dcterms:modified>
</cp:coreProperties>
</file>