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642918"/>
            <a:ext cx="5105400" cy="2868168"/>
          </a:xfrm>
        </p:spPr>
        <p:txBody>
          <a:bodyPr/>
          <a:lstStyle/>
          <a:p>
            <a:pPr algn="ctr"/>
            <a:r>
              <a:rPr lang="ru-RU" dirty="0" err="1" smtClean="0"/>
              <a:t>Угорщина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15362" name="Picture 2" descr="http://www.beefly.com.ua/UserFiles/Image/hun-fx1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14686"/>
            <a:ext cx="4071929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857884" cy="6643710"/>
          </a:xfrm>
        </p:spPr>
        <p:txBody>
          <a:bodyPr>
            <a:noAutofit/>
          </a:bodyPr>
          <a:lstStyle/>
          <a:p>
            <a:r>
              <a:rPr lang="uk-UA" sz="2400" dirty="0" smtClean="0"/>
              <a:t>".</a:t>
            </a:r>
            <a:r>
              <a:rPr lang="uk-UA" sz="2300" dirty="0" smtClean="0"/>
              <a:t> </a:t>
            </a:r>
            <a:r>
              <a:rPr lang="uk-UA" sz="23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Замість комуністичних адміністрацій створювалися нові органи влади - ради. Оголошувалася амністія для політичних в'язнів, УПТ розпускалася. У Москві вирішили лінію співробітництва переглянути на користь суто воєнного вирішення угорської кризи, зміни уряду. Замість УПТ </a:t>
            </a:r>
            <a:r>
              <a:rPr lang="uk-UA" sz="23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створюва-лася</a:t>
            </a:r>
            <a:r>
              <a:rPr lang="uk-UA" sz="23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нова партія - Угорська соціалістична робітнича партія (УСРП), яку очолив </a:t>
            </a:r>
            <a:r>
              <a:rPr lang="uk-UA" sz="23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Янош</a:t>
            </a:r>
            <a:r>
              <a:rPr lang="uk-UA" sz="23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uk-UA" sz="23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Кадар</a:t>
            </a:r>
            <a:r>
              <a:rPr lang="uk-UA" sz="23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</a:p>
          <a:p>
            <a:r>
              <a:rPr lang="uk-UA" sz="23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4 листопада -  група політичних діячів на чолі з Я. </a:t>
            </a:r>
            <a:r>
              <a:rPr lang="uk-UA" sz="23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Кадаром</a:t>
            </a:r>
            <a:r>
              <a:rPr lang="uk-UA" sz="23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створила Тимчасовий революційний робітничо-селянський уряд для "розгрому контрреволюції та відродження соціалізму у </a:t>
            </a:r>
            <a:r>
              <a:rPr lang="uk-UA" sz="23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країн</a:t>
            </a:r>
            <a:r>
              <a:rPr lang="uk-UA" sz="24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і”</a:t>
            </a:r>
            <a:r>
              <a:rPr lang="uk-UA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endParaRPr lang="uk-UA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7410" name="Picture 2" descr="http://upload.wikimedia.org/wikipedia/commons/thumb/4/4f/J%C3%A1nos_K%C3%A1d%C3%A1r_(fototeca.iiccr.ro).jpg/280px-J%C3%A1nos_K%C3%A1d%C3%A1r_(fototeca.iiccr.r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928670"/>
            <a:ext cx="3286148" cy="435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143504" cy="3857652"/>
          </a:xfrm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 світанку 4 листопада радянські війська за наказом маршала Конєва розпочали виконання поставленого завдання - "допомогти зламати опір заколотників у Будапешті, відновити законну владу і порядок у країні".</a:t>
            </a:r>
            <a:br>
              <a:rPr lang="uk-UA" sz="2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r>
              <a:rPr lang="uk-UA" sz="2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Люди, які домоглися демократичних свобод, стали на захист своїх завоювань, пролилася кров. </a:t>
            </a:r>
            <a:endParaRPr lang="uk-UA" sz="2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3554" name="Picture 2" descr="http://upload.wikimedia.org/wikipedia/ru/0/07/Konev_iv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52"/>
            <a:ext cx="2857488" cy="38976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4000504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Унаслідок бойових дій в листопаді 1956 р. - січні 1957 р. тільки в Будапешті загинули 1188 мешканців, іще 200 - в інших містах країни. Серед радянських військ утрати склали 720 вояків загиблими і такими, що пропали безвісти. Є достовірні дані, що військові чекісти розстріляли кількасот вояків Радянської армії, які відмовилися стріляти в повсталих угорців.</a:t>
            </a:r>
            <a:r>
              <a:rPr lang="uk-UA" sz="2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endParaRPr lang="uk-UA" sz="20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86454"/>
            <a:ext cx="7715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Події в Угорщині 1956 р. стали наслідком кризи сталінської моделі соціалізму.</a:t>
            </a:r>
            <a:endParaRPr lang="uk-UA" sz="2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r>
              <a:rPr lang="uk-UA" b="0" dirty="0" smtClean="0"/>
              <a:t> Режим </a:t>
            </a:r>
            <a:r>
              <a:rPr lang="uk-UA" b="0" dirty="0" err="1" smtClean="0"/>
              <a:t>Яноша</a:t>
            </a:r>
            <a:r>
              <a:rPr lang="uk-UA" b="0" dirty="0" smtClean="0"/>
              <a:t> </a:t>
            </a:r>
            <a:r>
              <a:rPr lang="uk-UA" b="0" dirty="0" err="1" smtClean="0"/>
              <a:t>Кадара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5857916" cy="55007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Я.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Кадар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та члени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уряду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м.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Сольнок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(де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сформований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) 7 листопада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переїхали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до Будапешта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негайно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склали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присягу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голові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президії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УНР Т.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Добі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країні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Кадар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прихильники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мали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мінімальну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підтримку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Я.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Кадар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залишаючись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звісно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прихильником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марксизму,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не будучи догматиком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доктринером,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обрав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шлях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 </a:t>
            </a:r>
            <a:r>
              <a:rPr lang="uk-UA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ціональної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злагоди, компромісів і поступових реформ, чим суттєво відрізнявся від інших керівників країн Східної Європи. Він уважав, що самі тільки комуністи неспроможні побудувати нове суспільство.</a:t>
            </a:r>
            <a:endParaRPr lang="uk-UA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6" name="Picture 2" descr="http://upload.wikimedia.org/wikipedia/commons/thumb/4/4f/J%C3%A1nos_K%C3%A1d%C3%A1r_(fototeca.iiccr.ro).jpg/280px-J%C3%A1nos_K%C3%A1d%C3%A1r_(fototeca.iiccr.r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357298"/>
            <a:ext cx="3044408" cy="4033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714372"/>
          </a:xfrm>
        </p:spPr>
        <p:txBody>
          <a:bodyPr/>
          <a:lstStyle/>
          <a:p>
            <a:r>
              <a:rPr lang="uk-UA" dirty="0" smtClean="0"/>
              <a:t>Реформи</a:t>
            </a:r>
            <a:r>
              <a:rPr lang="uk-UA" sz="4000" dirty="0" smtClean="0"/>
              <a:t> 1966-1968 </a:t>
            </a:r>
            <a:r>
              <a:rPr lang="en-US" sz="4000" dirty="0" smtClean="0"/>
              <a:t>pp</a:t>
            </a:r>
            <a:r>
              <a:rPr lang="uk-UA" sz="4000" dirty="0" smtClean="0"/>
              <a:t>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286776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356"/>
            <a:ext cx="8786874" cy="30003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14282" y="642918"/>
            <a:ext cx="8501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для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подолання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труднощів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першого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етапу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створено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матеріальні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резерви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угорці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першими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скасували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директивне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адресне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планування</a:t>
            </a:r>
            <a:endParaRPr lang="ru-RU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запровадили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економічні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методи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управління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економікою</a:t>
            </a:r>
            <a:endParaRPr lang="ru-RU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Два види власності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 </a:t>
            </a:r>
            <a:endParaRPr lang="ru-RU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          державна                                                                    кооперативна</a:t>
            </a:r>
          </a:p>
          <a:p>
            <a:endParaRPr lang="uk-UA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                                          було </a:t>
            </a:r>
            <a:r>
              <a:rPr lang="uk-UA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зрівнено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у правах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функції міністерств 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обмежено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підприємства 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дістали широку 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самостійність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уло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введено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торгівлю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засобами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виробництва</a:t>
            </a:r>
            <a:endParaRPr lang="ru-RU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здійснено реформу 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ціноутворення.</a:t>
            </a:r>
            <a:endParaRPr lang="uk-UA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 rot="21080904">
            <a:off x="2296820" y="1711681"/>
            <a:ext cx="928694" cy="214314"/>
          </a:xfrm>
          <a:prstGeom prst="leftArrow">
            <a:avLst/>
          </a:prstGeom>
          <a:solidFill>
            <a:schemeClr val="accent6">
              <a:lumMod val="75000"/>
              <a:lumOff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639723">
            <a:off x="5582690" y="1725580"/>
            <a:ext cx="910721" cy="199119"/>
          </a:xfrm>
          <a:prstGeom prst="rightArrow">
            <a:avLst/>
          </a:prstGeom>
          <a:solidFill>
            <a:schemeClr val="accent6">
              <a:lumMod val="75000"/>
              <a:lumOff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4321967" y="-1535941"/>
            <a:ext cx="500066" cy="742955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4143372" y="3714752"/>
            <a:ext cx="857256" cy="42862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  <a:lumOff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143380"/>
            <a:ext cx="8786874" cy="20716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142844" y="4143380"/>
            <a:ext cx="9001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Ринок швидко насичувався 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товарами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Кадар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стримував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тих,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хто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намагався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надати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реформі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більшої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радикальності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сусідніх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країнах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угорські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нововведення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сприймалися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недовірою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нерозумінням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інколи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відкрито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вороже</a:t>
            </a:r>
            <a:endParaRPr lang="ru-RU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Реформи виявили 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й інше: відсутність приватної власності й ринкових відносин у повному обсязі роблять будь-які спроби реформування соціалістичної економіки безперспективними.</a:t>
            </a:r>
            <a:endParaRPr lang="uk-UA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428596" y="6143644"/>
            <a:ext cx="8215370" cy="571480"/>
          </a:xfrm>
          <a:prstGeom prst="up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ДЕМОКРАТИЧНА РЕВОЛЮЦІЯ</a:t>
            </a:r>
            <a:endParaRPr lang="uk-UA" sz="2000" b="1" i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ПЛАН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1.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Встановлення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комуністичного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режиму.</a:t>
            </a:r>
            <a:b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2.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Революція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в 1956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3. Режим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Я.Кадара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4.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Революційні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перетворення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1988-1990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0" dirty="0" smtClean="0"/>
              <a:t>Встановлення комуністичного режиму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виборах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Національних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зборів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4 листопада 1945 р. УКП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отримала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17%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усіх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голосів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змогла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делегувати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до парламенту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70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представників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Беззастережну</a:t>
            </a:r>
            <a:r>
              <a:rPr lang="ru-RU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перемогу </a:t>
            </a:r>
            <a:r>
              <a:rPr lang="ru-RU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здобула</a:t>
            </a:r>
            <a:r>
              <a:rPr lang="ru-RU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ПДСГ</a:t>
            </a:r>
            <a:r>
              <a:rPr lang="uk-UA" dirty="0" smtClean="0"/>
              <a:t> </a:t>
            </a: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(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партія дрібних сільських господарів</a:t>
            </a: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надало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їй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право на 245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мандатів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endParaRPr lang="en-US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Новий</a:t>
            </a:r>
            <a:r>
              <a:rPr lang="ru-RU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парламент 1 лютого 1946 р. проголосив </a:t>
            </a:r>
            <a:r>
              <a:rPr lang="ru-RU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Угорщину</a:t>
            </a:r>
            <a:r>
              <a:rPr lang="ru-RU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республікою</a:t>
            </a:r>
            <a:r>
              <a:rPr lang="ru-RU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endParaRPr lang="uk-UA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2066" y="1143000"/>
            <a:ext cx="4071934" cy="20574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Ференц Надь</a:t>
            </a:r>
            <a:endParaRPr lang="uk-UA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3504" y="3283634"/>
            <a:ext cx="3674594" cy="192024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лідер ПДСГ</a:t>
            </a:r>
            <a:endParaRPr lang="uk-UA" sz="3600" dirty="0"/>
          </a:p>
        </p:txBody>
      </p:sp>
      <p:pic>
        <p:nvPicPr>
          <p:cNvPr id="16388" name="Picture 4" descr="http://hunhang.ewk.hu/feltolt/szalasi-ferenc-katon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6050">
            <a:off x="1039629" y="1016582"/>
            <a:ext cx="3400907" cy="4240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uk-UA" dirty="0" smtClean="0"/>
              <a:t>Нова партія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Уряд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лідера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ПДСГ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Ференца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Надя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прагнув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демократизувати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державний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суспільний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устрій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Лідери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ПДСГ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виступили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проти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революційних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насильницьких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методів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боротьби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захищали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приватну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власність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обстоювали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демократичні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принципи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а УКП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боролася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за "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народну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демократію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" як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своєрідну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форму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диктатури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пролетаріату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Протистояння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УКП та ПДСГ стало неминучим. </a:t>
            </a:r>
          </a:p>
          <a:p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Після "об'єднання" комуністів і соціал-демократів УКП і СДП було створено нову </a:t>
            </a:r>
            <a:r>
              <a:rPr lang="uk-UA" sz="30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Угорську партію трудящих (УПТ), 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яка будувала свою діяльність на марксистсько-ленінських засадах.</a:t>
            </a:r>
            <a:endParaRPr lang="uk-UA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Угорська</a:t>
            </a:r>
            <a:r>
              <a:rPr lang="ru-RU" dirty="0" smtClean="0"/>
              <a:t> Народна </a:t>
            </a:r>
            <a:r>
              <a:rPr lang="ru-RU" dirty="0" err="1" smtClean="0"/>
              <a:t>Республіка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60"/>
            <a:ext cx="5257776" cy="5715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виборах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Державних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зборів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травні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1949 р. могли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брати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участь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схвалені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комуністами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кандидати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 Вони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дістали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95%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голосів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18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серпня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1949 р.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ухвалено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нову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конституцію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Угорщини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Відтоді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офіційно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країну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називали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Угорською</a:t>
            </a:r>
            <a:r>
              <a:rPr lang="ru-RU" sz="28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Народною </a:t>
            </a:r>
            <a:r>
              <a:rPr lang="ru-RU" sz="28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Республікою</a:t>
            </a:r>
            <a:r>
              <a:rPr lang="ru-RU" sz="28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(УНР) (на </a:t>
            </a:r>
            <a:r>
              <a:rPr lang="ru-RU" sz="28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чолі</a:t>
            </a:r>
            <a:r>
              <a:rPr lang="ru-RU" sz="28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Матіасом</a:t>
            </a:r>
            <a:r>
              <a:rPr lang="ru-RU" sz="28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Ракоші</a:t>
            </a:r>
            <a:r>
              <a:rPr lang="ru-RU" sz="28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).</a:t>
            </a:r>
          </a:p>
          <a:p>
            <a:r>
              <a:rPr lang="ru-RU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 </a:t>
            </a:r>
            <a:r>
              <a:rPr lang="ru-RU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перші</a:t>
            </a:r>
            <a:r>
              <a:rPr lang="ru-RU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роки </a:t>
            </a:r>
            <a:r>
              <a:rPr lang="ru-RU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свого</a:t>
            </a:r>
            <a:r>
              <a:rPr lang="ru-RU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правління</a:t>
            </a:r>
            <a:r>
              <a:rPr lang="ru-RU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М. </a:t>
            </a:r>
            <a:r>
              <a:rPr lang="ru-RU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Ракоші</a:t>
            </a:r>
            <a:r>
              <a:rPr lang="ru-RU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створив </a:t>
            </a:r>
            <a:r>
              <a:rPr lang="ru-RU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жорстокий</a:t>
            </a:r>
            <a:r>
              <a:rPr lang="ru-RU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режим культу особи, </a:t>
            </a:r>
            <a:r>
              <a:rPr lang="ru-RU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переслідував</a:t>
            </a:r>
            <a:r>
              <a:rPr lang="ru-RU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опонентів</a:t>
            </a:r>
            <a:r>
              <a:rPr lang="ru-RU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застосовував</a:t>
            </a:r>
            <a:r>
              <a:rPr lang="ru-RU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тортури</a:t>
            </a:r>
            <a:r>
              <a:rPr lang="ru-RU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репресії</a:t>
            </a:r>
            <a:r>
              <a:rPr lang="ru-RU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розстріли</a:t>
            </a:r>
            <a:r>
              <a:rPr lang="ru-RU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endParaRPr lang="uk-UA" sz="28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1506" name="Picture 2" descr="http://topwar.ru/uploads/posts/2011-08/1312478586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3286148" cy="491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5072098" cy="635798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смерті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Сталіна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Москва в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цілому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зрозуміла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необхідність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демократизації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Угорщини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виправлення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хиб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режиму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Ракоші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 На посаду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прем'єр-міністра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Кремля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рекомендовано </a:t>
            </a:r>
            <a:r>
              <a:rPr lang="ru-RU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Імре</a:t>
            </a:r>
            <a:r>
              <a:rPr lang="ru-RU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Надя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головного критика курсу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Ракоші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Симпатії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суспільства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боці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 Але 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боротьбі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таким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досвідченим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супротивником, як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Ракоші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, Надь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програв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: 1955 р.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виключили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партії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Однак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ім'я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Ракоші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викликало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загальну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ненависть.</a:t>
            </a:r>
            <a:b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Наступного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року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Ракоші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відправлено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відставку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0484" name="Picture 4" descr="http://upload.wikimedia.org/wikipedia/uk/a/a5/ImreNa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857232"/>
            <a:ext cx="3428992" cy="4571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239000" cy="891560"/>
          </a:xfrm>
        </p:spPr>
        <p:txBody>
          <a:bodyPr/>
          <a:lstStyle/>
          <a:p>
            <a:r>
              <a:rPr lang="uk-UA" b="0" dirty="0" smtClean="0"/>
              <a:t>Революція 1956 року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143536" cy="5357850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Події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Польщі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стали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каталізатором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суспільного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вибуху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Угорщині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23 </a:t>
            </a:r>
            <a:r>
              <a:rPr lang="ru-RU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жовтня</a:t>
            </a:r>
            <a:r>
              <a:rPr lang="ru-RU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1956 р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понад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50 тис.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осіб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зібралися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біля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будинку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польського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посольства,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студенти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вимагали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припинення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беззаконня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культу особи.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Підрозділи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служби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безпеки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відкрили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вогонь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по демонстрантах.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Ці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події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стали прологом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народно-демократичної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революції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Угорщині</a:t>
            </a:r>
            <a:r>
              <a:rPr lang="ru-RU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endParaRPr lang="uk-UA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9458" name="Picture 2" descr="http://img.tyzhden.ua/content/photoalbum/2011/10.11/24/ven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916" y="1285860"/>
            <a:ext cx="330492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 світанку 24 жовтня до Будапешта "на усне прохання" угорських керівників було введено радянські війська.</a:t>
            </a:r>
            <a:b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Одначе 28 жовтня Надь висунув вимогу вивести радянські війська з Будапешта і країни в цілому.</a:t>
            </a:r>
          </a:p>
          <a:p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1 листопада 1956 р. І. Надь сформував коаліційний уряд, Новий уряд проголосив нейтралітет Угорщини і вихід її з Варшавського договору, висловив намір припинити орієнтацію на С</a:t>
            </a: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PCP </a:t>
            </a:r>
            <a:r>
              <a:rPr lang="uk-UA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і розпочати великомасштабне економічне співробітництво з західними країнами.</a:t>
            </a:r>
            <a:endParaRPr lang="uk-UA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3">
      <a:dk1>
        <a:srgbClr val="66627F"/>
      </a:dk1>
      <a:lt1>
        <a:srgbClr val="FFFF99"/>
      </a:lt1>
      <a:dk2>
        <a:srgbClr val="009692"/>
      </a:dk2>
      <a:lt2>
        <a:srgbClr val="92D050"/>
      </a:lt2>
      <a:accent1>
        <a:srgbClr val="898989"/>
      </a:accent1>
      <a:accent2>
        <a:srgbClr val="CCAF0A"/>
      </a:accent2>
      <a:accent3>
        <a:srgbClr val="8D89A4"/>
      </a:accent3>
      <a:accent4>
        <a:srgbClr val="FFFF00"/>
      </a:accent4>
      <a:accent5>
        <a:srgbClr val="B1B5BA"/>
      </a:accent5>
      <a:accent6>
        <a:srgbClr val="006461"/>
      </a:accent6>
      <a:hlink>
        <a:srgbClr val="00C8C3"/>
      </a:hlink>
      <a:folHlink>
        <a:srgbClr val="C0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</TotalTime>
  <Words>641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Угорщина після другої світової війни  </vt:lpstr>
      <vt:lpstr>ПЛАН</vt:lpstr>
      <vt:lpstr>Встановлення комуністичного режиму</vt:lpstr>
      <vt:lpstr>Ференц Надь</vt:lpstr>
      <vt:lpstr>Нова партія</vt:lpstr>
      <vt:lpstr>Угорська Народна Республіка</vt:lpstr>
      <vt:lpstr>Слайд 7</vt:lpstr>
      <vt:lpstr>Революція 1956 року</vt:lpstr>
      <vt:lpstr>Слайд 9</vt:lpstr>
      <vt:lpstr>Слайд 10</vt:lpstr>
      <vt:lpstr>Слайд 11</vt:lpstr>
      <vt:lpstr> Режим Яноша Кадара</vt:lpstr>
      <vt:lpstr>Реформи 1966-1968 pp.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Угорщина після другої світової війни  </dc:title>
  <dc:creator>Konstantin</dc:creator>
  <cp:lastModifiedBy>Konstantin</cp:lastModifiedBy>
  <cp:revision>13</cp:revision>
  <dcterms:created xsi:type="dcterms:W3CDTF">2013-12-11T14:11:30Z</dcterms:created>
  <dcterms:modified xsi:type="dcterms:W3CDTF">2013-12-11T16:24:22Z</dcterms:modified>
</cp:coreProperties>
</file>