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handoutMasterIdLst>
    <p:handoutMasterId r:id="rId13"/>
  </p:handoutMasterIdLst>
  <p:sldIdLst>
    <p:sldId id="266" r:id="rId2"/>
    <p:sldId id="257" r:id="rId3"/>
    <p:sldId id="258" r:id="rId4"/>
    <p:sldId id="259" r:id="rId5"/>
    <p:sldId id="260" r:id="rId6"/>
    <p:sldId id="261" r:id="rId7"/>
    <p:sldId id="262" r:id="rId8"/>
    <p:sldId id="263" r:id="rId9"/>
    <p:sldId id="264" r:id="rId10"/>
    <p:sldId id="265" r:id="rId11"/>
  </p:sldIdLst>
  <p:sldSz cx="10080625" cy="7559675"/>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540" y="-72"/>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Верхний колонтитул 1"/>
          <p:cNvSpPr txBox="1">
            <a:spLocks noGrp="1"/>
          </p:cNvSpPr>
          <p:nvPr>
            <p:ph type="hdr" sz="quarter"/>
          </p:nvPr>
        </p:nvSpPr>
        <p:spPr>
          <a:xfrm>
            <a:off x="0" y="0"/>
            <a:ext cx="3280684" cy="534238"/>
          </a:xfrm>
          <a:prstGeom prst="rect">
            <a:avLst/>
          </a:prstGeom>
          <a:noFill/>
          <a:ln>
            <a:noFill/>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ru-RU" sz="1400" b="0" i="0" u="none" strike="noStrike" kern="1200" cap="none" spc="0" baseline="0">
              <a:solidFill>
                <a:srgbClr val="000000"/>
              </a:solidFill>
              <a:uFillTx/>
              <a:latin typeface="Arial" pitchFamily="18"/>
              <a:ea typeface="MS Gothic" pitchFamily="2"/>
              <a:cs typeface="Tahoma" pitchFamily="2"/>
            </a:endParaRPr>
          </a:p>
        </p:txBody>
      </p:sp>
      <p:sp>
        <p:nvSpPr>
          <p:cNvPr id="3" name="Дата 2"/>
          <p:cNvSpPr txBox="1">
            <a:spLocks noGrp="1"/>
          </p:cNvSpPr>
          <p:nvPr>
            <p:ph type="dt" sz="quarter" idx="1"/>
          </p:nvPr>
        </p:nvSpPr>
        <p:spPr>
          <a:xfrm>
            <a:off x="4278962" y="0"/>
            <a:ext cx="3280684" cy="534238"/>
          </a:xfrm>
          <a:prstGeom prst="rect">
            <a:avLst/>
          </a:prstGeom>
          <a:noFill/>
          <a:ln>
            <a:noFill/>
          </a:ln>
        </p:spPr>
        <p:txBody>
          <a:bodyPr vert="horz" wrap="square" lIns="90004" tIns="44997" rIns="90004" bIns="44997"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ru-RU" sz="1400" b="0" i="0" u="none" strike="noStrike" kern="1200" cap="none" spc="0" baseline="0">
              <a:solidFill>
                <a:srgbClr val="000000"/>
              </a:solidFill>
              <a:uFillTx/>
              <a:latin typeface="Arial" pitchFamily="18"/>
              <a:ea typeface="MS Gothic" pitchFamily="2"/>
              <a:cs typeface="Tahoma" pitchFamily="2"/>
            </a:endParaRPr>
          </a:p>
        </p:txBody>
      </p:sp>
      <p:sp>
        <p:nvSpPr>
          <p:cNvPr id="4" name="Нижний колонтитул 3"/>
          <p:cNvSpPr txBox="1">
            <a:spLocks noGrp="1"/>
          </p:cNvSpPr>
          <p:nvPr>
            <p:ph type="ftr" sz="quarter" idx="2"/>
          </p:nvPr>
        </p:nvSpPr>
        <p:spPr>
          <a:xfrm>
            <a:off x="0" y="10157402"/>
            <a:ext cx="3280684" cy="534238"/>
          </a:xfrm>
          <a:prstGeom prst="rect">
            <a:avLst/>
          </a:prstGeom>
          <a:noFill/>
          <a:ln>
            <a:noFill/>
          </a:ln>
        </p:spPr>
        <p:txBody>
          <a:bodyPr vert="horz" wrap="square" lIns="90004" tIns="44997" rIns="90004" bIns="44997"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ru-RU" sz="1400" b="0" i="0" u="none" strike="noStrike" kern="1200" cap="none" spc="0" baseline="0">
              <a:solidFill>
                <a:srgbClr val="000000"/>
              </a:solidFill>
              <a:uFillTx/>
              <a:latin typeface="Arial" pitchFamily="18"/>
              <a:ea typeface="MS Gothic" pitchFamily="2"/>
              <a:cs typeface="Tahoma" pitchFamily="2"/>
            </a:endParaRPr>
          </a:p>
        </p:txBody>
      </p:sp>
      <p:sp>
        <p:nvSpPr>
          <p:cNvPr id="5" name="Номер слайда 4"/>
          <p:cNvSpPr txBox="1">
            <a:spLocks noGrp="1"/>
          </p:cNvSpPr>
          <p:nvPr>
            <p:ph type="sldNum" sz="quarter" idx="3"/>
          </p:nvPr>
        </p:nvSpPr>
        <p:spPr>
          <a:xfrm>
            <a:off x="4278962" y="10157402"/>
            <a:ext cx="3280684" cy="534238"/>
          </a:xfrm>
          <a:prstGeom prst="rect">
            <a:avLst/>
          </a:prstGeom>
          <a:noFill/>
          <a:ln>
            <a:noFill/>
          </a:ln>
        </p:spPr>
        <p:txBody>
          <a:bodyPr vert="horz" wrap="square" lIns="90004" tIns="44997" rIns="90004" bIns="44997"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683BD777-5ACC-4266-93D6-6CABC63B29FA}" type="slidenum">
              <a:rPr/>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t>‹#›</a:t>
            </a:fld>
            <a:endParaRPr lang="ru-RU" sz="1400" b="0" i="0" u="none" strike="noStrike" kern="1200" cap="none" spc="0" baseline="0">
              <a:solidFill>
                <a:srgbClr val="000000"/>
              </a:solidFill>
              <a:uFillTx/>
              <a:latin typeface="Arial" pitchFamily="18"/>
              <a:ea typeface="MS Gothic" pitchFamily="2"/>
              <a:cs typeface="Tahoma"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Образ слайда 1"/>
          <p:cNvSpPr>
            <a:spLocks noGrp="1" noRot="1" noChangeAspect="1"/>
          </p:cNvSpPr>
          <p:nvPr>
            <p:ph type="sldImg" idx="2"/>
          </p:nvPr>
        </p:nvSpPr>
        <p:spPr>
          <a:xfrm>
            <a:off x="1312922" y="1027081"/>
            <a:ext cx="4933800" cy="3700439"/>
          </a:xfrm>
          <a:prstGeom prst="rect">
            <a:avLst/>
          </a:prstGeom>
          <a:noFill/>
          <a:ln>
            <a:noFill/>
            <a:prstDash val="solid"/>
          </a:ln>
        </p:spPr>
      </p:sp>
      <p:sp>
        <p:nvSpPr>
          <p:cNvPr id="3" name="Заметки 2"/>
          <p:cNvSpPr txBox="1">
            <a:spLocks noGrp="1"/>
          </p:cNvSpPr>
          <p:nvPr>
            <p:ph type="body" sz="quarter" idx="3"/>
          </p:nvPr>
        </p:nvSpPr>
        <p:spPr>
          <a:xfrm>
            <a:off x="1169636" y="5086798"/>
            <a:ext cx="5226116" cy="4107237"/>
          </a:xfrm>
          <a:prstGeom prst="rect">
            <a:avLst/>
          </a:prstGeom>
          <a:noFill/>
          <a:ln>
            <a:noFill/>
          </a:ln>
        </p:spPr>
        <p:txBody>
          <a:bodyPr vert="horz" wrap="square" lIns="0" tIns="0" rIns="0" bIns="0" anchor="t" anchorCtr="0" compatLnSpc="1"/>
          <a:lstStyle/>
          <a:p>
            <a:pPr lvl="0"/>
            <a:endParaRPr lang="ru-RU"/>
          </a:p>
        </p:txBody>
      </p:sp>
    </p:spTree>
  </p:cSld>
  <p:clrMap bg1="lt1" tx1="dk1" bg2="lt2" tx2="dk2" accent1="accent1" accent2="accent2" accent3="accent3" accent4="accent4" accent5="accent5" accent6="accent6" hlink="hlink" folHlink="folHlink"/>
  <p:notesStyle>
    <a:lvl1pPr marL="0" marR="0" lvl="0" indent="0" defTabSz="914400" rtl="0" fontAlgn="auto" hangingPunct="0">
      <a:lnSpc>
        <a:spcPct val="100000"/>
      </a:lnSpc>
      <a:spcBef>
        <a:spcPts val="0"/>
      </a:spcBef>
      <a:spcAft>
        <a:spcPts val="0"/>
      </a:spcAft>
      <a:buNone/>
      <a:tabLst/>
      <a:defRPr lang="ru-RU" sz="2400" b="0" i="0" u="none" strike="noStrike" kern="0" cap="none" spc="0" baseline="0">
        <a:solidFill>
          <a:srgbClr val="000000"/>
        </a:solidFill>
        <a:uFillTx/>
        <a:latin typeface="Thorndale" pitchFamily="18"/>
        <a:ea typeface="Arial Unicode MS" pitchFamily="2"/>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12863" y="1027113"/>
            <a:ext cx="4933950" cy="3700462"/>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1169636" y="5086798"/>
            <a:ext cx="5226116" cy="4017242"/>
          </a:xfrm>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12863" y="1027113"/>
            <a:ext cx="4933950" cy="3700462"/>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1169636" y="5086798"/>
            <a:ext cx="5226116" cy="4107603"/>
          </a:xfrm>
        </p:spPr>
        <p:txBody>
          <a:bodyPr>
            <a:spAutoFit/>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12863" y="1027113"/>
            <a:ext cx="4933950" cy="3700462"/>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1169636" y="5086798"/>
            <a:ext cx="5226116" cy="4107603"/>
          </a:xfrm>
        </p:spPr>
        <p:txBody>
          <a:bodyPr>
            <a:spAutoFit/>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12863" y="1027113"/>
            <a:ext cx="4933950" cy="3700462"/>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1169636" y="5086798"/>
            <a:ext cx="5226116" cy="4107603"/>
          </a:xfrm>
        </p:spPr>
        <p:txBody>
          <a:bodyPr>
            <a:spAutoFit/>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12863" y="1027113"/>
            <a:ext cx="4933950" cy="3700462"/>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1169636" y="5086798"/>
            <a:ext cx="5226116" cy="4107603"/>
          </a:xfrm>
        </p:spPr>
        <p:txBody>
          <a:bodyPr>
            <a:spAutoFit/>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12863" y="1027113"/>
            <a:ext cx="4933950" cy="3700462"/>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1169636" y="5086798"/>
            <a:ext cx="5226116" cy="4107603"/>
          </a:xfrm>
        </p:spPr>
        <p:txBody>
          <a:bodyPr>
            <a:spAutoFit/>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12863" y="1027113"/>
            <a:ext cx="4933950" cy="3700462"/>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1169636" y="5086798"/>
            <a:ext cx="5226116" cy="4107603"/>
          </a:xfrm>
        </p:spPr>
        <p:txBody>
          <a:bodyPr>
            <a:spAutoFit/>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12863" y="1027113"/>
            <a:ext cx="4933950" cy="3700462"/>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1169636" y="5086798"/>
            <a:ext cx="5226116" cy="4107603"/>
          </a:xfrm>
        </p:spPr>
        <p:txBody>
          <a:bodyPr>
            <a:spAutoFit/>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12863" y="1027113"/>
            <a:ext cx="4933950" cy="3700462"/>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1169636" y="5086798"/>
            <a:ext cx="5226116" cy="4107603"/>
          </a:xfrm>
        </p:spPr>
        <p:txBody>
          <a:bodyPr>
            <a:spAutoFit/>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12863" y="1027113"/>
            <a:ext cx="4933950" cy="3700462"/>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1169636" y="5086798"/>
            <a:ext cx="5226116" cy="4107603"/>
          </a:xfrm>
        </p:spPr>
        <p:txBody>
          <a:bodyPr>
            <a:spAutoFit/>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5238339"/>
            <a:ext cx="10080625" cy="2329149"/>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00794" tIns="50397" rIns="100794" bIns="50397" anchor="t" compatLnSpc="1"/>
          <a:lstStyle/>
          <a:p>
            <a:endParaRPr kumimoji="0" lang="en-US"/>
          </a:p>
        </p:txBody>
      </p:sp>
      <p:sp>
        <p:nvSpPr>
          <p:cNvPr id="8" name="Полилиния 7"/>
          <p:cNvSpPr>
            <a:spLocks/>
          </p:cNvSpPr>
          <p:nvPr/>
        </p:nvSpPr>
        <p:spPr bwMode="auto">
          <a:xfrm>
            <a:off x="6730918" y="0"/>
            <a:ext cx="3349708" cy="7559675"/>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00794" tIns="50397" rIns="100794" bIns="50397" anchor="t" compatLnSpc="1"/>
          <a:lstStyle/>
          <a:p>
            <a:endParaRPr kumimoji="0" lang="en-US"/>
          </a:p>
        </p:txBody>
      </p:sp>
      <p:sp>
        <p:nvSpPr>
          <p:cNvPr id="9" name="Заголовок 8"/>
          <p:cNvSpPr>
            <a:spLocks noGrp="1"/>
          </p:cNvSpPr>
          <p:nvPr>
            <p:ph type="ctrTitle"/>
          </p:nvPr>
        </p:nvSpPr>
        <p:spPr>
          <a:xfrm>
            <a:off x="473013" y="3679042"/>
            <a:ext cx="7143803" cy="2536691"/>
          </a:xfrm>
        </p:spPr>
        <p:txBody>
          <a:bodyPr rIns="50397"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77408" y="1702869"/>
            <a:ext cx="7143803" cy="1931917"/>
          </a:xfrm>
        </p:spPr>
        <p:txBody>
          <a:bodyPr tIns="0" rIns="50397" bIns="0" anchor="b">
            <a:normAutofit/>
          </a:bodyPr>
          <a:lstStyle>
            <a:lvl1pPr marL="0" indent="0" algn="r">
              <a:buNone/>
              <a:defRPr sz="2200">
                <a:solidFill>
                  <a:schemeClr val="tx1"/>
                </a:solidFill>
                <a:effectLst/>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CB97365-EBCA-4027-87D5-99FC1D4DF0BB}" type="datetimeFigureOut">
              <a:rPr lang="en-US" smtClean="0"/>
              <a:pPr/>
              <a:t>10/2/2013</a:t>
            </a:fld>
            <a:endParaRPr lang="en-US"/>
          </a:p>
        </p:txBody>
      </p:sp>
      <p:sp>
        <p:nvSpPr>
          <p:cNvPr id="19" name="Нижний колонтитул 18"/>
          <p:cNvSpPr>
            <a:spLocks noGrp="1"/>
          </p:cNvSpPr>
          <p:nvPr>
            <p:ph type="ftr" sz="quarter" idx="11"/>
          </p:nvPr>
        </p:nvSpPr>
        <p:spPr/>
        <p:txBody>
          <a:bodyPr/>
          <a:lstStyle/>
          <a:p>
            <a:endParaRPr kumimoji="0" lang="en-US"/>
          </a:p>
        </p:txBody>
      </p:sp>
      <p:sp>
        <p:nvSpPr>
          <p:cNvPr id="27" name="Номер слайда 2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B97365-EBCA-4027-87D5-99FC1D4DF0BB}" type="datetimeFigureOut">
              <a:rPr lang="en-US" smtClean="0"/>
              <a:pPr/>
              <a:t>10/2/2013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8453" y="302738"/>
            <a:ext cx="2268141" cy="645022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4031" y="302738"/>
            <a:ext cx="6636411" cy="645022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B97365-EBCA-4027-87D5-99FC1D4DF0BB}" type="datetimeFigureOut">
              <a:rPr lang="en-US" smtClean="0"/>
              <a:pPr/>
              <a:t>10/2/2013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B97365-EBCA-4027-87D5-99FC1D4DF0BB}" type="datetimeFigureOut">
              <a:rPr lang="en-US" smtClean="0"/>
              <a:pPr/>
              <a:t>10/2/2013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5238339"/>
            <a:ext cx="10080625" cy="2329149"/>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00794" tIns="50397" rIns="100794" bIns="50397" anchor="t" compatLnSpc="1"/>
          <a:lstStyle/>
          <a:p>
            <a:endParaRPr kumimoji="0" lang="en-US"/>
          </a:p>
        </p:txBody>
      </p:sp>
      <p:sp>
        <p:nvSpPr>
          <p:cNvPr id="9" name="Полилиния 8"/>
          <p:cNvSpPr>
            <a:spLocks/>
          </p:cNvSpPr>
          <p:nvPr/>
        </p:nvSpPr>
        <p:spPr bwMode="auto">
          <a:xfrm>
            <a:off x="6730918" y="0"/>
            <a:ext cx="3349708" cy="7559675"/>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00794" tIns="50397" rIns="100794" bIns="50397" anchor="t" compatLnSpc="1"/>
          <a:lstStyle/>
          <a:p>
            <a:endParaRPr kumimoji="0" lang="en-US"/>
          </a:p>
        </p:txBody>
      </p:sp>
      <p:sp>
        <p:nvSpPr>
          <p:cNvPr id="2" name="Заголовок 1"/>
          <p:cNvSpPr>
            <a:spLocks noGrp="1"/>
          </p:cNvSpPr>
          <p:nvPr>
            <p:ph type="title"/>
          </p:nvPr>
        </p:nvSpPr>
        <p:spPr>
          <a:xfrm>
            <a:off x="756047" y="3950517"/>
            <a:ext cx="7308453" cy="2013227"/>
          </a:xfrm>
        </p:spPr>
        <p:txBody>
          <a:bodyPr tIns="0" bIns="0" anchor="t"/>
          <a:lstStyle>
            <a:lvl1pPr algn="l">
              <a:buNone/>
              <a:defRPr sz="46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56047" y="2740134"/>
            <a:ext cx="7308453" cy="1175826"/>
          </a:xfrm>
        </p:spPr>
        <p:txBody>
          <a:bodyPr lIns="50397" tIns="0" rIns="50397" bIns="0" anchor="b"/>
          <a:lstStyle>
            <a:lvl1pPr marL="0" indent="0" algn="l">
              <a:buNone/>
              <a:defRPr sz="2200">
                <a:solidFill>
                  <a:schemeClr val="tx1"/>
                </a:solidFill>
                <a:effectLst/>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CB97365-EBCA-4027-87D5-99FC1D4DF0BB}" type="datetimeFigureOut">
              <a:rPr lang="en-US" smtClean="0"/>
              <a:pPr/>
              <a:t>10/2/2013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1" y="302737"/>
            <a:ext cx="8232510" cy="1259946"/>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504031" y="1763925"/>
            <a:ext cx="4032250" cy="4989036"/>
          </a:xfrm>
        </p:spPr>
        <p:txBody>
          <a:bodyPr/>
          <a:lstStyle>
            <a:lvl1pPr>
              <a:defRPr sz="29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04292" y="1763925"/>
            <a:ext cx="4032250" cy="4989036"/>
          </a:xfrm>
        </p:spPr>
        <p:txBody>
          <a:bodyPr/>
          <a:lstStyle>
            <a:lvl1pPr>
              <a:defRPr sz="29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B97365-EBCA-4027-87D5-99FC1D4DF0BB}" type="datetimeFigureOut">
              <a:rPr lang="en-US" smtClean="0"/>
              <a:pPr/>
              <a:t>10/2/2013</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1" y="300987"/>
            <a:ext cx="9072563" cy="1259946"/>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04031" y="6047740"/>
            <a:ext cx="4454027" cy="923960"/>
          </a:xfrm>
        </p:spPr>
        <p:txBody>
          <a:bodyPr anchor="t"/>
          <a:lstStyle>
            <a:lvl1pPr marL="0" indent="0">
              <a:buNone/>
              <a:defRPr sz="2600" b="1">
                <a:solidFill>
                  <a:schemeClr val="accent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120818" y="6047740"/>
            <a:ext cx="4455776" cy="923960"/>
          </a:xfrm>
        </p:spPr>
        <p:txBody>
          <a:bodyPr anchor="t"/>
          <a:lstStyle>
            <a:lvl1pPr marL="0" indent="0">
              <a:buNone/>
              <a:defRPr sz="2600" b="1">
                <a:solidFill>
                  <a:schemeClr val="accent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504031" y="1672115"/>
            <a:ext cx="4454027" cy="4345064"/>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5120818" y="1672115"/>
            <a:ext cx="4455776" cy="4345064"/>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CB97365-EBCA-4027-87D5-99FC1D4DF0BB}" type="datetimeFigureOut">
              <a:rPr lang="en-US" smtClean="0"/>
              <a:pPr/>
              <a:t>10/2/2013</a:t>
            </a:fld>
            <a:endParaRPr lang="en-US"/>
          </a:p>
        </p:txBody>
      </p:sp>
      <p:sp>
        <p:nvSpPr>
          <p:cNvPr id="8" name="Нижний колонтитул 7"/>
          <p:cNvSpPr>
            <a:spLocks noGrp="1"/>
          </p:cNvSpPr>
          <p:nvPr>
            <p:ph type="ftr" sz="quarter" idx="11"/>
          </p:nvPr>
        </p:nvSpPr>
        <p:spPr/>
        <p:txBody>
          <a:bodyPr/>
          <a:lstStyle/>
          <a:p>
            <a:endParaRPr kumimoji="0" lang="en-US"/>
          </a:p>
        </p:txBody>
      </p:sp>
      <p:sp>
        <p:nvSpPr>
          <p:cNvPr id="9" name="Номер слайда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1" y="302387"/>
            <a:ext cx="8235871" cy="1259946"/>
          </a:xfrm>
        </p:spPr>
        <p:txBody>
          <a:bodyPr anchor="ctr"/>
          <a:lstStyle>
            <a:lvl1pPr algn="l">
              <a:defRPr sz="51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CB97365-EBCA-4027-87D5-99FC1D4DF0BB}" type="datetimeFigureOut">
              <a:rPr lang="en-US" smtClean="0"/>
              <a:pPr/>
              <a:t>10/2/2013</a:t>
            </a:fld>
            <a:endParaRPr lang="en-US"/>
          </a:p>
        </p:txBody>
      </p:sp>
      <p:sp>
        <p:nvSpPr>
          <p:cNvPr id="8" name="Номер слайда 7"/>
          <p:cNvSpPr>
            <a:spLocks noGrp="1"/>
          </p:cNvSpPr>
          <p:nvPr>
            <p:ph type="sldNum" sz="quarter" idx="11"/>
          </p:nvPr>
        </p:nvSpPr>
        <p:spPr/>
        <p:txBody>
          <a:bodyPr/>
          <a:lstStyle/>
          <a:p>
            <a:fld id="{69E29E33-B620-47F9-BB04-8846C2A5AFCC}" type="slidenum">
              <a:rPr kumimoji="0" lang="en-US" smtClean="0"/>
              <a:pPr/>
              <a:t>‹#›</a:t>
            </a:fld>
            <a:endParaRPr kumimoji="0" lang="en-US"/>
          </a:p>
        </p:txBody>
      </p:sp>
      <p:sp>
        <p:nvSpPr>
          <p:cNvPr id="9" name="Нижний колонтитул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B97365-EBCA-4027-87D5-99FC1D4DF0BB}" type="datetimeFigureOut">
              <a:rPr lang="en-US" smtClean="0"/>
              <a:pPr/>
              <a:t>10/2/2013</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1" y="1306825"/>
            <a:ext cx="3528219" cy="804965"/>
          </a:xfrm>
        </p:spPr>
        <p:txBody>
          <a:bodyPr tIns="0" bIns="0" anchor="t"/>
          <a:lstStyle>
            <a:lvl1pPr algn="l">
              <a:buNone/>
              <a:defRPr sz="20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504031" y="236363"/>
            <a:ext cx="3024188" cy="1007957"/>
          </a:xfrm>
        </p:spPr>
        <p:txBody>
          <a:bodyPr lIns="50397" tIns="0" rIns="50397" bIns="0" anchor="b"/>
          <a:lstStyle>
            <a:lvl1pPr marL="0" indent="0" algn="l">
              <a:buNone/>
              <a:defRPr sz="1500"/>
            </a:lvl1pPr>
            <a:lvl2pPr>
              <a:buNone/>
              <a:defRPr sz="1300"/>
            </a:lvl2pPr>
            <a:lvl3pPr>
              <a:buNone/>
              <a:defRPr sz="1100"/>
            </a:lvl3pPr>
            <a:lvl4pPr>
              <a:buNone/>
              <a:defRPr sz="1000"/>
            </a:lvl4pPr>
            <a:lvl5pPr>
              <a:buNone/>
              <a:defRPr sz="10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504031" y="2183906"/>
            <a:ext cx="7812484" cy="4199819"/>
          </a:xfrm>
        </p:spPr>
        <p:txBody>
          <a:bodyPr/>
          <a:lstStyle>
            <a:lvl1pPr>
              <a:defRPr sz="3100"/>
            </a:lvl1pPr>
            <a:lvl2pPr>
              <a:defRPr sz="2600"/>
            </a:lvl2pPr>
            <a:lvl3pPr>
              <a:defRPr sz="2400"/>
            </a:lvl3pPr>
            <a:lvl4pPr>
              <a:defRPr sz="2200"/>
            </a:lvl4pPr>
            <a:lvl5pPr>
              <a:defRPr sz="22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B97365-EBCA-4027-87D5-99FC1D4DF0BB}" type="datetimeFigureOut">
              <a:rPr lang="en-US" smtClean="0"/>
              <a:pPr/>
              <a:t>10/2/2013</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a:xfrm>
            <a:off x="8991918" y="7079137"/>
            <a:ext cx="840052" cy="402483"/>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5911" y="1880228"/>
            <a:ext cx="3366677" cy="1382091"/>
          </a:xfrm>
        </p:spPr>
        <p:txBody>
          <a:bodyPr anchor="b"/>
          <a:lstStyle>
            <a:lvl1pPr algn="l">
              <a:buNone/>
              <a:defRPr sz="24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74781" y="1124259"/>
            <a:ext cx="4536281" cy="4535805"/>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5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125913" y="3305583"/>
            <a:ext cx="3366675" cy="2935996"/>
          </a:xfrm>
        </p:spPr>
        <p:txBody>
          <a:bodyPr lIns="50397" rIns="50397"/>
          <a:lstStyle>
            <a:lvl1pPr marL="0" indent="0">
              <a:buFontTx/>
              <a:buNone/>
              <a:defRPr sz="1300"/>
            </a:lvl1pPr>
            <a:lvl2pPr>
              <a:buFontTx/>
              <a:buNone/>
              <a:defRPr sz="1300"/>
            </a:lvl2pPr>
            <a:lvl3pPr>
              <a:buFontTx/>
              <a:buNone/>
              <a:defRPr sz="1100"/>
            </a:lvl3pPr>
            <a:lvl4pPr>
              <a:buFontTx/>
              <a:buNone/>
              <a:defRPr sz="1000"/>
            </a:lvl4pPr>
            <a:lvl5pPr>
              <a:buFontTx/>
              <a:buNone/>
              <a:defRPr sz="10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504031" y="7079137"/>
            <a:ext cx="2352146" cy="402483"/>
          </a:xfrm>
        </p:spPr>
        <p:txBody>
          <a:bodyPr/>
          <a:lstStyle/>
          <a:p>
            <a:fld id="{7CB97365-EBCA-4027-87D5-99FC1D4DF0BB}" type="datetimeFigureOut">
              <a:rPr lang="en-US" smtClean="0"/>
              <a:pPr/>
              <a:t>10/2/2013</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5238339"/>
            <a:ext cx="10080625" cy="2329149"/>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00794" tIns="50397" rIns="100794" bIns="50397" anchor="t" compatLnSpc="1"/>
          <a:lstStyle/>
          <a:p>
            <a:endParaRPr kumimoji="0" lang="en-US"/>
          </a:p>
        </p:txBody>
      </p:sp>
      <p:sp>
        <p:nvSpPr>
          <p:cNvPr id="16" name="Полилиния 15"/>
          <p:cNvSpPr>
            <a:spLocks/>
          </p:cNvSpPr>
          <p:nvPr/>
        </p:nvSpPr>
        <p:spPr bwMode="auto">
          <a:xfrm>
            <a:off x="8064500" y="0"/>
            <a:ext cx="2016125" cy="7559675"/>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00794" tIns="50397" rIns="100794" bIns="50397" anchor="t" compatLnSpc="1"/>
          <a:lstStyle/>
          <a:p>
            <a:endParaRPr kumimoji="0" lang="en-US"/>
          </a:p>
        </p:txBody>
      </p:sp>
      <p:sp>
        <p:nvSpPr>
          <p:cNvPr id="9" name="Заголовок 8"/>
          <p:cNvSpPr>
            <a:spLocks noGrp="1"/>
          </p:cNvSpPr>
          <p:nvPr>
            <p:ph type="title"/>
          </p:nvPr>
        </p:nvSpPr>
        <p:spPr>
          <a:xfrm>
            <a:off x="504031" y="302737"/>
            <a:ext cx="8232510" cy="1259946"/>
          </a:xfrm>
          <a:prstGeom prst="rect">
            <a:avLst/>
          </a:prstGeom>
        </p:spPr>
        <p:txBody>
          <a:bodyPr vert="horz" lIns="50397" tIns="50397" rIns="50397" bIns="50397"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504031" y="1763925"/>
            <a:ext cx="8232510" cy="4989036"/>
          </a:xfrm>
          <a:prstGeom prst="rect">
            <a:avLst/>
          </a:prstGeom>
        </p:spPr>
        <p:txBody>
          <a:bodyPr vert="horz" lIns="100794" tIns="50397" rIns="100794" bIns="50397">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504031" y="7079137"/>
            <a:ext cx="2352146" cy="402483"/>
          </a:xfrm>
          <a:prstGeom prst="rect">
            <a:avLst/>
          </a:prstGeom>
        </p:spPr>
        <p:txBody>
          <a:bodyPr vert="horz" lIns="100794" tIns="50397" rIns="100794" bIns="0" anchor="b"/>
          <a:lstStyle>
            <a:lvl1pPr algn="l" eaLnBrk="1" latinLnBrk="0" hangingPunct="1">
              <a:defRPr kumimoji="0" sz="1100">
                <a:solidFill>
                  <a:schemeClr val="tx2">
                    <a:shade val="50000"/>
                  </a:schemeClr>
                </a:solidFill>
              </a:defRPr>
            </a:lvl1pPr>
          </a:lstStyle>
          <a:p>
            <a:fld id="{7CB97365-EBCA-4027-87D5-99FC1D4DF0BB}" type="datetimeFigureOut">
              <a:rPr lang="en-US" smtClean="0"/>
              <a:pPr/>
              <a:t>10/2/2013</a:t>
            </a:fld>
            <a:endParaRPr lang="en-US">
              <a:solidFill>
                <a:schemeClr val="tx1">
                  <a:shade val="50000"/>
                </a:schemeClr>
              </a:solidFill>
            </a:endParaRPr>
          </a:p>
        </p:txBody>
      </p:sp>
      <p:sp>
        <p:nvSpPr>
          <p:cNvPr id="22" name="Нижний колонтитул 21"/>
          <p:cNvSpPr>
            <a:spLocks noGrp="1"/>
          </p:cNvSpPr>
          <p:nvPr>
            <p:ph type="ftr" sz="quarter" idx="3"/>
          </p:nvPr>
        </p:nvSpPr>
        <p:spPr>
          <a:xfrm>
            <a:off x="3444214" y="7079137"/>
            <a:ext cx="3192198" cy="402483"/>
          </a:xfrm>
          <a:prstGeom prst="rect">
            <a:avLst/>
          </a:prstGeom>
        </p:spPr>
        <p:txBody>
          <a:bodyPr vert="horz" lIns="0" tIns="50397" rIns="0" bIns="0" anchor="b"/>
          <a:lstStyle>
            <a:lvl1pPr algn="ctr" eaLnBrk="1" latinLnBrk="0" hangingPunct="1">
              <a:defRPr kumimoji="0" sz="1100">
                <a:solidFill>
                  <a:schemeClr val="tx2">
                    <a:shade val="50000"/>
                  </a:schemeClr>
                </a:solidFill>
              </a:defRPr>
            </a:lvl1pPr>
          </a:lstStyle>
          <a:p>
            <a:endParaRPr kumimoji="0" lang="en-US">
              <a:solidFill>
                <a:schemeClr val="tx1">
                  <a:shade val="50000"/>
                </a:schemeClr>
              </a:solidFill>
            </a:endParaRPr>
          </a:p>
        </p:txBody>
      </p:sp>
      <p:sp>
        <p:nvSpPr>
          <p:cNvPr id="18" name="Номер слайда 17"/>
          <p:cNvSpPr>
            <a:spLocks noGrp="1"/>
          </p:cNvSpPr>
          <p:nvPr>
            <p:ph type="sldNum" sz="quarter" idx="4"/>
          </p:nvPr>
        </p:nvSpPr>
        <p:spPr>
          <a:xfrm>
            <a:off x="8988557" y="7079137"/>
            <a:ext cx="840052" cy="402483"/>
          </a:xfrm>
          <a:prstGeom prst="rect">
            <a:avLst/>
          </a:prstGeom>
        </p:spPr>
        <p:txBody>
          <a:bodyPr vert="horz" lIns="0" tIns="0" rIns="0" bIns="0" anchor="b"/>
          <a:lstStyle>
            <a:lvl1pPr algn="r" eaLnBrk="1" latinLnBrk="0" hangingPunct="1">
              <a:defRPr kumimoji="0" sz="1100">
                <a:solidFill>
                  <a:schemeClr val="tx2">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100" kern="1200">
          <a:solidFill>
            <a:schemeClr val="tx1"/>
          </a:solidFill>
          <a:latin typeface="+mj-lt"/>
          <a:ea typeface="+mj-ea"/>
          <a:cs typeface="+mj-cs"/>
        </a:defRPr>
      </a:lvl1pPr>
    </p:titleStyle>
    <p:bodyStyle>
      <a:lvl1pPr marL="463654" indent="-423336" algn="l" rtl="0" eaLnBrk="1" latinLnBrk="0" hangingPunct="1">
        <a:spcBef>
          <a:spcPct val="20000"/>
        </a:spcBef>
        <a:buClr>
          <a:schemeClr val="accent1"/>
        </a:buClr>
        <a:buSzPct val="80000"/>
        <a:buFont typeface="Wingdings 2"/>
        <a:buChar char=""/>
        <a:defRPr kumimoji="0" sz="3300" kern="1200">
          <a:solidFill>
            <a:schemeClr val="tx1"/>
          </a:solidFill>
          <a:latin typeface="+mn-lt"/>
          <a:ea typeface="+mn-ea"/>
          <a:cs typeface="+mn-cs"/>
        </a:defRPr>
      </a:lvl1pPr>
      <a:lvl2pPr marL="796275" indent="-302383" algn="l" rtl="0" eaLnBrk="1" latinLnBrk="0" hangingPunct="1">
        <a:spcBef>
          <a:spcPct val="20000"/>
        </a:spcBef>
        <a:buClr>
          <a:schemeClr val="accent1"/>
        </a:buClr>
        <a:buSzPct val="90000"/>
        <a:buFont typeface="Wingdings 2"/>
        <a:buChar char=""/>
        <a:defRPr kumimoji="0" sz="2900" kern="1200">
          <a:solidFill>
            <a:schemeClr val="tx1"/>
          </a:solidFill>
          <a:latin typeface="+mn-lt"/>
          <a:ea typeface="+mn-ea"/>
          <a:cs typeface="+mn-cs"/>
        </a:defRPr>
      </a:lvl2pPr>
      <a:lvl3pPr marL="1108737" indent="-282224" algn="l" rtl="0" eaLnBrk="1" latinLnBrk="0" hangingPunct="1">
        <a:spcBef>
          <a:spcPct val="20000"/>
        </a:spcBef>
        <a:buClr>
          <a:schemeClr val="accent2"/>
        </a:buClr>
        <a:buSzPct val="85000"/>
        <a:buFont typeface="Arial"/>
        <a:buChar char="○"/>
        <a:defRPr kumimoji="0" sz="2600" kern="1200">
          <a:solidFill>
            <a:schemeClr val="tx1"/>
          </a:solidFill>
          <a:latin typeface="+mn-lt"/>
          <a:ea typeface="+mn-ea"/>
          <a:cs typeface="+mn-cs"/>
        </a:defRPr>
      </a:lvl3pPr>
      <a:lvl4pPr marL="1411120" indent="-262065" algn="l" rtl="0" eaLnBrk="1" latinLnBrk="0" hangingPunct="1">
        <a:spcBef>
          <a:spcPct val="20000"/>
        </a:spcBef>
        <a:buClr>
          <a:schemeClr val="accent3"/>
        </a:buClr>
        <a:buSzPct val="90000"/>
        <a:buFont typeface="Wingdings 2"/>
        <a:buChar char=""/>
        <a:defRPr kumimoji="0" sz="2200" kern="1200">
          <a:solidFill>
            <a:schemeClr val="tx1"/>
          </a:solidFill>
          <a:latin typeface="+mn-lt"/>
          <a:ea typeface="+mn-ea"/>
          <a:cs typeface="+mn-cs"/>
        </a:defRPr>
      </a:lvl4pPr>
      <a:lvl5pPr marL="1642947" indent="-201589" algn="l" rtl="0" eaLnBrk="1" latinLnBrk="0" hangingPunct="1">
        <a:spcBef>
          <a:spcPct val="20000"/>
        </a:spcBef>
        <a:buClr>
          <a:schemeClr val="accent4"/>
        </a:buClr>
        <a:buSzPct val="100000"/>
        <a:buFont typeface="Arial"/>
        <a:buChar char="-"/>
        <a:defRPr kumimoji="0" sz="2200" kern="1200">
          <a:solidFill>
            <a:schemeClr val="tx1"/>
          </a:solidFill>
          <a:latin typeface="+mn-lt"/>
          <a:ea typeface="+mn-ea"/>
          <a:cs typeface="+mn-cs"/>
        </a:defRPr>
      </a:lvl5pPr>
      <a:lvl6pPr marL="1874774" indent="-201589" algn="l" rtl="0" eaLnBrk="1" latinLnBrk="0" hangingPunct="1">
        <a:spcBef>
          <a:spcPct val="20000"/>
        </a:spcBef>
        <a:buClr>
          <a:schemeClr val="accent5"/>
        </a:buClr>
        <a:buFont typeface="Arial"/>
        <a:buChar char="-"/>
        <a:defRPr kumimoji="0" sz="2200" kern="1200" baseline="0">
          <a:solidFill>
            <a:schemeClr val="tx1"/>
          </a:solidFill>
          <a:latin typeface="+mn-lt"/>
          <a:ea typeface="+mn-ea"/>
          <a:cs typeface="+mn-cs"/>
        </a:defRPr>
      </a:lvl6pPr>
      <a:lvl7pPr marL="2116681" indent="-201589" algn="l" rtl="0" eaLnBrk="1" latinLnBrk="0" hangingPunct="1">
        <a:spcBef>
          <a:spcPct val="20000"/>
        </a:spcBef>
        <a:buClr>
          <a:schemeClr val="accent6"/>
        </a:buClr>
        <a:buSzPct val="100000"/>
        <a:buFont typeface="Arial"/>
        <a:buChar char="•"/>
        <a:defRPr kumimoji="0" sz="2000" kern="1200" baseline="0">
          <a:solidFill>
            <a:schemeClr val="tx1"/>
          </a:solidFill>
          <a:latin typeface="+mn-lt"/>
          <a:ea typeface="+mn-ea"/>
          <a:cs typeface="+mn-cs"/>
        </a:defRPr>
      </a:lvl7pPr>
      <a:lvl8pPr marL="2358587" indent="-201589" algn="l" rtl="0" eaLnBrk="1" latinLnBrk="0" hangingPunct="1">
        <a:spcBef>
          <a:spcPct val="20000"/>
        </a:spcBef>
        <a:buClr>
          <a:schemeClr val="accent6"/>
        </a:buClr>
        <a:buFont typeface="Arial"/>
        <a:buChar char="▪"/>
        <a:defRPr kumimoji="0" sz="1800" kern="1200">
          <a:solidFill>
            <a:schemeClr val="tx1"/>
          </a:solidFill>
          <a:latin typeface="+mn-lt"/>
          <a:ea typeface="+mn-ea"/>
          <a:cs typeface="+mn-cs"/>
        </a:defRPr>
      </a:lvl8pPr>
      <a:lvl9pPr marL="2570255" indent="-201589" algn="l" rtl="0" eaLnBrk="1" latinLnBrk="0" hangingPunct="1">
        <a:spcBef>
          <a:spcPct val="20000"/>
        </a:spcBef>
        <a:buClr>
          <a:schemeClr val="accent6"/>
        </a:buClr>
        <a:buFont typeface="Arial"/>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2" algn="l" rtl="0" eaLnBrk="1" latinLnBrk="0" hangingPunct="1">
        <a:defRPr kumimoji="0" kern="1200">
          <a:solidFill>
            <a:schemeClr val="tx1"/>
          </a:solidFill>
          <a:latin typeface="+mn-lt"/>
          <a:ea typeface="+mn-ea"/>
          <a:cs typeface="+mn-cs"/>
        </a:defRPr>
      </a:lvl2pPr>
      <a:lvl3pPr marL="1007943" algn="l" rtl="0" eaLnBrk="1" latinLnBrk="0" hangingPunct="1">
        <a:defRPr kumimoji="0" kern="1200">
          <a:solidFill>
            <a:schemeClr val="tx1"/>
          </a:solidFill>
          <a:latin typeface="+mn-lt"/>
          <a:ea typeface="+mn-ea"/>
          <a:cs typeface="+mn-cs"/>
        </a:defRPr>
      </a:lvl3pPr>
      <a:lvl4pPr marL="1511915" algn="l" rtl="0" eaLnBrk="1" latinLnBrk="0" hangingPunct="1">
        <a:defRPr kumimoji="0" kern="1200">
          <a:solidFill>
            <a:schemeClr val="tx1"/>
          </a:solidFill>
          <a:latin typeface="+mn-lt"/>
          <a:ea typeface="+mn-ea"/>
          <a:cs typeface="+mn-cs"/>
        </a:defRPr>
      </a:lvl4pPr>
      <a:lvl5pPr marL="2015886" algn="l" rtl="0" eaLnBrk="1" latinLnBrk="0" hangingPunct="1">
        <a:defRPr kumimoji="0" kern="1200">
          <a:solidFill>
            <a:schemeClr val="tx1"/>
          </a:solidFill>
          <a:latin typeface="+mn-lt"/>
          <a:ea typeface="+mn-ea"/>
          <a:cs typeface="+mn-cs"/>
        </a:defRPr>
      </a:lvl5pPr>
      <a:lvl6pPr marL="2519858" algn="l" rtl="0" eaLnBrk="1" latinLnBrk="0" hangingPunct="1">
        <a:defRPr kumimoji="0" kern="1200">
          <a:solidFill>
            <a:schemeClr val="tx1"/>
          </a:solidFill>
          <a:latin typeface="+mn-lt"/>
          <a:ea typeface="+mn-ea"/>
          <a:cs typeface="+mn-cs"/>
        </a:defRPr>
      </a:lvl6pPr>
      <a:lvl7pPr marL="3023829" algn="l" rtl="0" eaLnBrk="1" latinLnBrk="0" hangingPunct="1">
        <a:defRPr kumimoji="0" kern="1200">
          <a:solidFill>
            <a:schemeClr val="tx1"/>
          </a:solidFill>
          <a:latin typeface="+mn-lt"/>
          <a:ea typeface="+mn-ea"/>
          <a:cs typeface="+mn-cs"/>
        </a:defRPr>
      </a:lvl7pPr>
      <a:lvl8pPr marL="3527801" algn="l" rtl="0" eaLnBrk="1" latinLnBrk="0" hangingPunct="1">
        <a:defRPr kumimoji="0" kern="1200">
          <a:solidFill>
            <a:schemeClr val="tx1"/>
          </a:solidFill>
          <a:latin typeface="+mn-lt"/>
          <a:ea typeface="+mn-ea"/>
          <a:cs typeface="+mn-cs"/>
        </a:defRPr>
      </a:lvl8pPr>
      <a:lvl9pPr marL="403177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6000" dirty="0" err="1" smtClean="0">
                <a:latin typeface="Arial" pitchFamily="34" charset="0"/>
                <a:cs typeface="Arial" pitchFamily="34" charset="0"/>
              </a:rPr>
              <a:t>Washington</a:t>
            </a:r>
            <a:r>
              <a:rPr lang="ru-RU" sz="6000" dirty="0" smtClean="0">
                <a:latin typeface="Arial" pitchFamily="34" charset="0"/>
                <a:cs typeface="Arial" pitchFamily="34" charset="0"/>
              </a:rPr>
              <a:t> D</a:t>
            </a:r>
            <a:r>
              <a:rPr lang="en-US" sz="6000" dirty="0" smtClean="0">
                <a:latin typeface="Arial" pitchFamily="34" charset="0"/>
                <a:cs typeface="Arial" pitchFamily="34" charset="0"/>
              </a:rPr>
              <a:t>.</a:t>
            </a:r>
            <a:r>
              <a:rPr lang="ru-RU" sz="6000" dirty="0" smtClean="0">
                <a:latin typeface="Arial" pitchFamily="34" charset="0"/>
                <a:cs typeface="Arial" pitchFamily="34" charset="0"/>
              </a:rPr>
              <a:t>C.</a:t>
            </a:r>
            <a:endParaRPr lang="ru-RU" sz="6000" dirty="0"/>
          </a:p>
        </p:txBody>
      </p:sp>
      <p:sp>
        <p:nvSpPr>
          <p:cNvPr id="2" name="Подзаголовок 1"/>
          <p:cNvSpPr txBox="1">
            <a:spLocks noGrp="1"/>
          </p:cNvSpPr>
          <p:nvPr>
            <p:ph idx="1"/>
          </p:nvPr>
        </p:nvSpPr>
        <p:spPr>
          <a:xfrm>
            <a:off x="719832" y="6084093"/>
            <a:ext cx="8640960" cy="1475582"/>
          </a:xfrm>
        </p:spPr>
        <p:txBody>
          <a:bodyPr anchor="ctr" anchorCtr="1">
            <a:normAutofit/>
          </a:bodyPr>
          <a:lstStyle/>
          <a:p>
            <a:pPr marL="0" lvl="0" indent="0" algn="just">
              <a:buNone/>
            </a:pPr>
            <a:endParaRPr lang="ru-RU" sz="2000" dirty="0">
              <a:latin typeface="Arial" pitchFamily="34" charset="0"/>
              <a:cs typeface="Arial" pitchFamily="34" charset="0"/>
            </a:endParaRPr>
          </a:p>
        </p:txBody>
      </p:sp>
      <p:pic>
        <p:nvPicPr>
          <p:cNvPr id="40962" name="Picture 2" descr="C:\Users\Admin\Desktop\Washington_dc.jpg"/>
          <p:cNvPicPr>
            <a:picLocks noChangeAspect="1" noChangeArrowheads="1"/>
          </p:cNvPicPr>
          <p:nvPr/>
        </p:nvPicPr>
        <p:blipFill>
          <a:blip r:embed="rId3" cstate="screen"/>
          <a:srcRect/>
          <a:stretch>
            <a:fillRect/>
          </a:stretch>
        </p:blipFill>
        <p:spPr bwMode="auto">
          <a:xfrm>
            <a:off x="1727944" y="1691605"/>
            <a:ext cx="6480720" cy="4412247"/>
          </a:xfrm>
          <a:prstGeom prst="rect">
            <a:avLst/>
          </a:prstGeom>
          <a:noFill/>
        </p:spPr>
      </p:pic>
    </p:spTree>
  </p:cSld>
  <p:clrMapOvr>
    <a:masterClrMapping/>
  </p:clrMapOvr>
  <p:transition spd="med">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screen">
            <a:alphaModFix/>
            <a:lum/>
          </a:blip>
          <a:srcRect/>
          <a:stretch>
            <a:fillRect/>
          </a:stretch>
        </p:blipFill>
        <p:spPr>
          <a:xfrm>
            <a:off x="0" y="1583996"/>
            <a:ext cx="10079998" cy="5939997"/>
          </a:xfrm>
          <a:prstGeom prst="rect">
            <a:avLst/>
          </a:prstGeom>
          <a:noFill/>
          <a:ln>
            <a:noFill/>
          </a:ln>
        </p:spPr>
      </p:pic>
      <p:sp>
        <p:nvSpPr>
          <p:cNvPr id="3" name="Текст 2"/>
          <p:cNvSpPr txBox="1">
            <a:spLocks noGrp="1"/>
          </p:cNvSpPr>
          <p:nvPr>
            <p:ph type="body" idx="4294967295"/>
          </p:nvPr>
        </p:nvSpPr>
        <p:spPr>
          <a:xfrm>
            <a:off x="0" y="39688"/>
            <a:ext cx="9178925" cy="1579562"/>
          </a:xfrm>
        </p:spPr>
        <p:txBody>
          <a:bodyPr>
            <a:normAutofit lnSpcReduction="10000"/>
          </a:bodyPr>
          <a:lstStyle/>
          <a:p>
            <a:pPr lvl="0" algn="ctr">
              <a:buNone/>
            </a:pPr>
            <a:r>
              <a:rPr lang="ru-RU" sz="2600" dirty="0"/>
              <a:t>     </a:t>
            </a:r>
            <a:r>
              <a:rPr lang="en-US" sz="2400" dirty="0">
                <a:latin typeface="Arial" pitchFamily="34" charset="0"/>
                <a:cs typeface="Arial" pitchFamily="34" charset="0"/>
              </a:rPr>
              <a:t>Washington is a large scientific and cultural centre. Many research and designing institutes are concentrated here. There are five universities in the city and the National Academy of sciences.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2" name="Рисунок 1"/>
          <p:cNvPicPr>
            <a:picLocks noGrp="1" noChangeAspect="1"/>
          </p:cNvPicPr>
          <p:nvPr>
            <p:ph type="pic" idx="4294967295"/>
          </p:nvPr>
        </p:nvPicPr>
        <p:blipFill>
          <a:blip r:embed="rId3" cstate="screen">
            <a:alphaModFix/>
            <a:lum/>
          </a:blip>
          <a:srcRect/>
          <a:stretch>
            <a:fillRect/>
          </a:stretch>
        </p:blipFill>
        <p:spPr>
          <a:xfrm>
            <a:off x="0" y="1620838"/>
            <a:ext cx="5221288" cy="4679950"/>
          </a:xfrm>
        </p:spPr>
      </p:pic>
      <p:sp>
        <p:nvSpPr>
          <p:cNvPr id="3" name="Заголовок 2"/>
          <p:cNvSpPr txBox="1">
            <a:spLocks noGrp="1"/>
          </p:cNvSpPr>
          <p:nvPr>
            <p:ph type="title" idx="4294967295"/>
          </p:nvPr>
        </p:nvSpPr>
        <p:spPr>
          <a:xfrm>
            <a:off x="1473200" y="439738"/>
            <a:ext cx="8607425" cy="615950"/>
          </a:xfrm>
        </p:spPr>
        <p:txBody>
          <a:bodyPr>
            <a:spAutoFit/>
          </a:bodyPr>
          <a:lstStyle/>
          <a:p>
            <a:pPr lvl="0">
              <a:buNone/>
            </a:pPr>
            <a:r>
              <a:rPr lang="ru-RU" i="0" dirty="0" err="1">
                <a:latin typeface="Arial" pitchFamily="34" charset="0"/>
                <a:cs typeface="Arial" pitchFamily="34" charset="0"/>
              </a:rPr>
              <a:t>Washington</a:t>
            </a:r>
            <a:r>
              <a:rPr lang="ru-RU" i="0" dirty="0">
                <a:latin typeface="Arial" pitchFamily="34" charset="0"/>
                <a:cs typeface="Arial" pitchFamily="34" charset="0"/>
              </a:rPr>
              <a:t> </a:t>
            </a:r>
            <a:r>
              <a:rPr lang="ru-RU" i="0" dirty="0" smtClean="0">
                <a:latin typeface="Arial" pitchFamily="34" charset="0"/>
                <a:cs typeface="Arial" pitchFamily="34" charset="0"/>
              </a:rPr>
              <a:t>D</a:t>
            </a:r>
            <a:r>
              <a:rPr lang="en-US" i="0" dirty="0">
                <a:latin typeface="Arial" pitchFamily="34" charset="0"/>
                <a:cs typeface="Arial" pitchFamily="34" charset="0"/>
              </a:rPr>
              <a:t>.</a:t>
            </a:r>
            <a:r>
              <a:rPr lang="ru-RU" i="0" dirty="0" smtClean="0">
                <a:latin typeface="Arial" pitchFamily="34" charset="0"/>
                <a:cs typeface="Arial" pitchFamily="34" charset="0"/>
              </a:rPr>
              <a:t>C</a:t>
            </a:r>
            <a:r>
              <a:rPr lang="ru-RU" i="0" dirty="0">
                <a:latin typeface="Arial" pitchFamily="34" charset="0"/>
                <a:cs typeface="Arial" pitchFamily="34" charset="0"/>
              </a:rPr>
              <a:t>.</a:t>
            </a:r>
          </a:p>
        </p:txBody>
      </p:sp>
      <p:sp>
        <p:nvSpPr>
          <p:cNvPr id="4" name="Текст 3"/>
          <p:cNvSpPr txBox="1">
            <a:spLocks noGrp="1"/>
          </p:cNvSpPr>
          <p:nvPr>
            <p:ph type="body" idx="4294967295"/>
          </p:nvPr>
        </p:nvSpPr>
        <p:spPr>
          <a:xfrm>
            <a:off x="5256213" y="1547813"/>
            <a:ext cx="4824412" cy="4899025"/>
          </a:xfrm>
        </p:spPr>
        <p:txBody>
          <a:bodyPr>
            <a:normAutofit/>
          </a:bodyPr>
          <a:lstStyle/>
          <a:p>
            <a:pPr lvl="0">
              <a:buNone/>
            </a:pPr>
            <a:r>
              <a:rPr lang="en-US" sz="2400" dirty="0" smtClean="0">
                <a:latin typeface="Arial" pitchFamily="34" charset="0"/>
                <a:cs typeface="Arial" pitchFamily="34" charset="0"/>
              </a:rPr>
              <a:t>	</a:t>
            </a:r>
            <a:r>
              <a:rPr lang="ru-RU" sz="2400" dirty="0" err="1" smtClean="0">
                <a:latin typeface="Arial" pitchFamily="34" charset="0"/>
                <a:cs typeface="Arial" pitchFamily="34" charset="0"/>
              </a:rPr>
              <a:t>Washington</a:t>
            </a:r>
            <a:r>
              <a:rPr lang="ru-RU" sz="2400" dirty="0" smtClean="0">
                <a:latin typeface="Arial" pitchFamily="34" charset="0"/>
                <a:cs typeface="Arial" pitchFamily="34" charset="0"/>
              </a:rPr>
              <a:t> </a:t>
            </a:r>
            <a:r>
              <a:rPr lang="ru-RU" sz="2400" dirty="0" err="1">
                <a:latin typeface="Arial" pitchFamily="34" charset="0"/>
                <a:cs typeface="Arial" pitchFamily="34" charset="0"/>
              </a:rPr>
              <a:t>is</a:t>
            </a:r>
            <a:r>
              <a:rPr lang="ru-RU" sz="2400" dirty="0">
                <a:latin typeface="Arial" pitchFamily="34" charset="0"/>
                <a:cs typeface="Arial" pitchFamily="34" charset="0"/>
              </a:rPr>
              <a:t> </a:t>
            </a:r>
            <a:r>
              <a:rPr lang="ru-RU" sz="2400" dirty="0" err="1">
                <a:latin typeface="Arial" pitchFamily="34" charset="0"/>
                <a:cs typeface="Arial" pitchFamily="34" charset="0"/>
              </a:rPr>
              <a:t>the</a:t>
            </a:r>
            <a:r>
              <a:rPr lang="ru-RU" sz="2400" dirty="0">
                <a:latin typeface="Arial" pitchFamily="34" charset="0"/>
                <a:cs typeface="Arial" pitchFamily="34" charset="0"/>
              </a:rPr>
              <a:t> </a:t>
            </a:r>
            <a:r>
              <a:rPr lang="ru-RU" sz="2400" dirty="0" err="1">
                <a:latin typeface="Arial" pitchFamily="34" charset="0"/>
                <a:cs typeface="Arial" pitchFamily="34" charset="0"/>
              </a:rPr>
              <a:t>capital</a:t>
            </a:r>
            <a:r>
              <a:rPr lang="ru-RU" sz="2400" dirty="0">
                <a:latin typeface="Arial" pitchFamily="34" charset="0"/>
                <a:cs typeface="Arial" pitchFamily="34" charset="0"/>
              </a:rPr>
              <a:t> </a:t>
            </a:r>
            <a:r>
              <a:rPr lang="ru-RU" sz="2400" dirty="0" err="1">
                <a:latin typeface="Arial" pitchFamily="34" charset="0"/>
                <a:cs typeface="Arial" pitchFamily="34" charset="0"/>
              </a:rPr>
              <a:t>of</a:t>
            </a:r>
            <a:r>
              <a:rPr lang="ru-RU" sz="2400" dirty="0">
                <a:latin typeface="Arial" pitchFamily="34" charset="0"/>
                <a:cs typeface="Arial" pitchFamily="34" charset="0"/>
              </a:rPr>
              <a:t> </a:t>
            </a:r>
            <a:r>
              <a:rPr lang="ru-RU" sz="2400" dirty="0" err="1">
                <a:latin typeface="Arial" pitchFamily="34" charset="0"/>
                <a:cs typeface="Arial" pitchFamily="34" charset="0"/>
              </a:rPr>
              <a:t>the</a:t>
            </a:r>
            <a:r>
              <a:rPr lang="ru-RU" sz="2400" dirty="0">
                <a:latin typeface="Arial" pitchFamily="34" charset="0"/>
                <a:cs typeface="Arial" pitchFamily="34" charset="0"/>
              </a:rPr>
              <a:t> </a:t>
            </a:r>
            <a:r>
              <a:rPr lang="ru-RU" sz="2400" dirty="0" err="1">
                <a:latin typeface="Arial" pitchFamily="34" charset="0"/>
                <a:cs typeface="Arial" pitchFamily="34" charset="0"/>
              </a:rPr>
              <a:t>United</a:t>
            </a:r>
            <a:r>
              <a:rPr lang="ru-RU" sz="2400" dirty="0">
                <a:latin typeface="Arial" pitchFamily="34" charset="0"/>
                <a:cs typeface="Arial" pitchFamily="34" charset="0"/>
              </a:rPr>
              <a:t> </a:t>
            </a:r>
            <a:r>
              <a:rPr lang="ru-RU" sz="2400" dirty="0" err="1">
                <a:latin typeface="Arial" pitchFamily="34" charset="0"/>
                <a:cs typeface="Arial" pitchFamily="34" charset="0"/>
              </a:rPr>
              <a:t>States</a:t>
            </a:r>
            <a:r>
              <a:rPr lang="ru-RU" sz="2400" dirty="0">
                <a:latin typeface="Arial" pitchFamily="34" charset="0"/>
                <a:cs typeface="Arial" pitchFamily="34" charset="0"/>
              </a:rPr>
              <a:t> </a:t>
            </a:r>
            <a:r>
              <a:rPr lang="ru-RU" sz="2400" dirty="0" err="1">
                <a:latin typeface="Arial" pitchFamily="34" charset="0"/>
                <a:cs typeface="Arial" pitchFamily="34" charset="0"/>
              </a:rPr>
              <a:t>of</a:t>
            </a:r>
            <a:r>
              <a:rPr lang="ru-RU" sz="2400" dirty="0">
                <a:latin typeface="Arial" pitchFamily="34" charset="0"/>
                <a:cs typeface="Arial" pitchFamily="34" charset="0"/>
              </a:rPr>
              <a:t> </a:t>
            </a:r>
            <a:r>
              <a:rPr lang="ru-RU" sz="2400" dirty="0" err="1">
                <a:latin typeface="Arial" pitchFamily="34" charset="0"/>
                <a:cs typeface="Arial" pitchFamily="34" charset="0"/>
              </a:rPr>
              <a:t>America</a:t>
            </a:r>
            <a:r>
              <a:rPr lang="ru-RU" sz="2400" dirty="0">
                <a:latin typeface="Arial" pitchFamily="34" charset="0"/>
                <a:cs typeface="Arial" pitchFamily="34" charset="0"/>
              </a:rPr>
              <a:t>. </a:t>
            </a:r>
            <a:r>
              <a:rPr lang="ru-RU" sz="2400" dirty="0" err="1">
                <a:latin typeface="Arial" pitchFamily="34" charset="0"/>
                <a:cs typeface="Arial" pitchFamily="34" charset="0"/>
              </a:rPr>
              <a:t>The</a:t>
            </a:r>
            <a:r>
              <a:rPr lang="ru-RU" sz="2400" dirty="0">
                <a:latin typeface="Arial" pitchFamily="34" charset="0"/>
                <a:cs typeface="Arial" pitchFamily="34" charset="0"/>
              </a:rPr>
              <a:t> </a:t>
            </a:r>
            <a:r>
              <a:rPr lang="ru-RU" sz="2400" dirty="0" err="1">
                <a:latin typeface="Arial" pitchFamily="34" charset="0"/>
                <a:cs typeface="Arial" pitchFamily="34" charset="0"/>
              </a:rPr>
              <a:t>city</a:t>
            </a:r>
            <a:r>
              <a:rPr lang="ru-RU" sz="2400" dirty="0">
                <a:latin typeface="Arial" pitchFamily="34" charset="0"/>
                <a:cs typeface="Arial" pitchFamily="34" charset="0"/>
              </a:rPr>
              <a:t> </a:t>
            </a:r>
            <a:r>
              <a:rPr lang="ru-RU" sz="2400" dirty="0" err="1">
                <a:latin typeface="Arial" pitchFamily="34" charset="0"/>
                <a:cs typeface="Arial" pitchFamily="34" charset="0"/>
              </a:rPr>
              <a:t>is</a:t>
            </a:r>
            <a:r>
              <a:rPr lang="ru-RU" sz="2400" dirty="0">
                <a:latin typeface="Arial" pitchFamily="34" charset="0"/>
                <a:cs typeface="Arial" pitchFamily="34" charset="0"/>
              </a:rPr>
              <a:t> </a:t>
            </a:r>
            <a:r>
              <a:rPr lang="ru-RU" sz="2400" dirty="0" err="1">
                <a:latin typeface="Arial" pitchFamily="34" charset="0"/>
                <a:cs typeface="Arial" pitchFamily="34" charset="0"/>
              </a:rPr>
              <a:t>on</a:t>
            </a:r>
            <a:r>
              <a:rPr lang="ru-RU" sz="2400" dirty="0">
                <a:latin typeface="Arial" pitchFamily="34" charset="0"/>
                <a:cs typeface="Arial" pitchFamily="34" charset="0"/>
              </a:rPr>
              <a:t> </a:t>
            </a:r>
            <a:r>
              <a:rPr lang="ru-RU" sz="2400" dirty="0" err="1">
                <a:latin typeface="Arial" pitchFamily="34" charset="0"/>
                <a:cs typeface="Arial" pitchFamily="34" charset="0"/>
              </a:rPr>
              <a:t>the</a:t>
            </a:r>
            <a:r>
              <a:rPr lang="ru-RU" sz="2400" dirty="0">
                <a:latin typeface="Arial" pitchFamily="34" charset="0"/>
                <a:cs typeface="Arial" pitchFamily="34" charset="0"/>
              </a:rPr>
              <a:t> </a:t>
            </a:r>
            <a:r>
              <a:rPr lang="ru-RU" sz="2400" dirty="0" err="1">
                <a:latin typeface="Arial" pitchFamily="34" charset="0"/>
                <a:cs typeface="Arial" pitchFamily="34" charset="0"/>
              </a:rPr>
              <a:t>left</a:t>
            </a:r>
            <a:r>
              <a:rPr lang="ru-RU" sz="2400" dirty="0">
                <a:latin typeface="Arial" pitchFamily="34" charset="0"/>
                <a:cs typeface="Arial" pitchFamily="34" charset="0"/>
              </a:rPr>
              <a:t> </a:t>
            </a:r>
            <a:r>
              <a:rPr lang="ru-RU" sz="2400" dirty="0" err="1">
                <a:latin typeface="Arial" pitchFamily="34" charset="0"/>
                <a:cs typeface="Arial" pitchFamily="34" charset="0"/>
              </a:rPr>
              <a:t>bank</a:t>
            </a:r>
            <a:r>
              <a:rPr lang="ru-RU" sz="2400" dirty="0">
                <a:latin typeface="Arial" pitchFamily="34" charset="0"/>
                <a:cs typeface="Arial" pitchFamily="34" charset="0"/>
              </a:rPr>
              <a:t> </a:t>
            </a:r>
            <a:r>
              <a:rPr lang="ru-RU" sz="2400" dirty="0" err="1">
                <a:latin typeface="Arial" pitchFamily="34" charset="0"/>
                <a:cs typeface="Arial" pitchFamily="34" charset="0"/>
              </a:rPr>
              <a:t>of</a:t>
            </a:r>
            <a:r>
              <a:rPr lang="ru-RU" sz="2400" dirty="0">
                <a:latin typeface="Arial" pitchFamily="34" charset="0"/>
                <a:cs typeface="Arial" pitchFamily="34" charset="0"/>
              </a:rPr>
              <a:t> </a:t>
            </a:r>
            <a:r>
              <a:rPr lang="ru-RU" sz="2400" dirty="0" err="1">
                <a:latin typeface="Arial" pitchFamily="34" charset="0"/>
                <a:cs typeface="Arial" pitchFamily="34" charset="0"/>
              </a:rPr>
              <a:t>the</a:t>
            </a:r>
            <a:r>
              <a:rPr lang="ru-RU" sz="2400" dirty="0">
                <a:latin typeface="Arial" pitchFamily="34" charset="0"/>
                <a:cs typeface="Arial" pitchFamily="34" charset="0"/>
              </a:rPr>
              <a:t> </a:t>
            </a:r>
            <a:r>
              <a:rPr lang="ru-RU" sz="2400" dirty="0" err="1">
                <a:latin typeface="Arial" pitchFamily="34" charset="0"/>
                <a:cs typeface="Arial" pitchFamily="34" charset="0"/>
              </a:rPr>
              <a:t>Potomac</a:t>
            </a:r>
            <a:r>
              <a:rPr lang="ru-RU" sz="2400" dirty="0">
                <a:latin typeface="Arial" pitchFamily="34" charset="0"/>
                <a:cs typeface="Arial" pitchFamily="34" charset="0"/>
              </a:rPr>
              <a:t> </a:t>
            </a:r>
            <a:r>
              <a:rPr lang="ru-RU" sz="2400" dirty="0" err="1">
                <a:latin typeface="Arial" pitchFamily="34" charset="0"/>
                <a:cs typeface="Arial" pitchFamily="34" charset="0"/>
              </a:rPr>
              <a:t>River</a:t>
            </a:r>
            <a:r>
              <a:rPr lang="ru-RU" sz="2400" dirty="0">
                <a:latin typeface="Arial" pitchFamily="34" charset="0"/>
                <a:cs typeface="Arial" pitchFamily="34" charset="0"/>
              </a:rPr>
              <a:t>. </a:t>
            </a:r>
            <a:r>
              <a:rPr lang="en-US" sz="2400" dirty="0" smtClean="0">
                <a:latin typeface="Arial" pitchFamily="34" charset="0"/>
                <a:cs typeface="Arial" pitchFamily="34" charset="0"/>
              </a:rPr>
              <a:t>It </a:t>
            </a:r>
            <a:r>
              <a:rPr lang="ru-RU" sz="2400" dirty="0" err="1" smtClean="0">
                <a:latin typeface="Arial" pitchFamily="34" charset="0"/>
                <a:cs typeface="Arial" pitchFamily="34" charset="0"/>
              </a:rPr>
              <a:t>was</a:t>
            </a:r>
            <a:r>
              <a:rPr lang="ru-RU" sz="2400" dirty="0" smtClean="0">
                <a:latin typeface="Arial" pitchFamily="34" charset="0"/>
                <a:cs typeface="Arial" pitchFamily="34" charset="0"/>
              </a:rPr>
              <a:t> </a:t>
            </a:r>
            <a:r>
              <a:rPr lang="ru-RU" sz="2400" dirty="0" err="1">
                <a:latin typeface="Arial" pitchFamily="34" charset="0"/>
                <a:cs typeface="Arial" pitchFamily="34" charset="0"/>
              </a:rPr>
              <a:t>named</a:t>
            </a:r>
            <a:r>
              <a:rPr lang="ru-RU" sz="2400" dirty="0">
                <a:latin typeface="Arial" pitchFamily="34" charset="0"/>
                <a:cs typeface="Arial" pitchFamily="34" charset="0"/>
              </a:rPr>
              <a:t> </a:t>
            </a:r>
            <a:r>
              <a:rPr lang="ru-RU" sz="2400" dirty="0" err="1">
                <a:latin typeface="Arial" pitchFamily="34" charset="0"/>
                <a:cs typeface="Arial" pitchFamily="34" charset="0"/>
              </a:rPr>
              <a:t>after</a:t>
            </a:r>
            <a:r>
              <a:rPr lang="ru-RU" sz="2400" dirty="0">
                <a:latin typeface="Arial" pitchFamily="34" charset="0"/>
                <a:cs typeface="Arial" pitchFamily="34" charset="0"/>
              </a:rPr>
              <a:t> </a:t>
            </a:r>
            <a:r>
              <a:rPr lang="ru-RU" sz="2400" dirty="0" err="1">
                <a:latin typeface="Arial" pitchFamily="34" charset="0"/>
                <a:cs typeface="Arial" pitchFamily="34" charset="0"/>
              </a:rPr>
              <a:t>the</a:t>
            </a:r>
            <a:r>
              <a:rPr lang="ru-RU" sz="2400" dirty="0">
                <a:latin typeface="Arial" pitchFamily="34" charset="0"/>
                <a:cs typeface="Arial" pitchFamily="34" charset="0"/>
              </a:rPr>
              <a:t> </a:t>
            </a:r>
            <a:r>
              <a:rPr lang="ru-RU" sz="2400" dirty="0" err="1">
                <a:latin typeface="Arial" pitchFamily="34" charset="0"/>
                <a:cs typeface="Arial" pitchFamily="34" charset="0"/>
              </a:rPr>
              <a:t>first</a:t>
            </a:r>
            <a:r>
              <a:rPr lang="ru-RU" sz="2400" dirty="0">
                <a:latin typeface="Arial" pitchFamily="34" charset="0"/>
                <a:cs typeface="Arial" pitchFamily="34" charset="0"/>
              </a:rPr>
              <a:t> </a:t>
            </a:r>
            <a:r>
              <a:rPr lang="ru-RU" sz="2400" dirty="0" err="1">
                <a:latin typeface="Arial" pitchFamily="34" charset="0"/>
                <a:cs typeface="Arial" pitchFamily="34" charset="0"/>
              </a:rPr>
              <a:t>President</a:t>
            </a:r>
            <a:r>
              <a:rPr lang="ru-RU" sz="2400" dirty="0">
                <a:latin typeface="Arial" pitchFamily="34" charset="0"/>
                <a:cs typeface="Arial" pitchFamily="34" charset="0"/>
              </a:rPr>
              <a:t> </a:t>
            </a:r>
            <a:r>
              <a:rPr lang="ru-RU" sz="2400" dirty="0" err="1">
                <a:latin typeface="Arial" pitchFamily="34" charset="0"/>
                <a:cs typeface="Arial" pitchFamily="34" charset="0"/>
              </a:rPr>
              <a:t>George</a:t>
            </a:r>
            <a:r>
              <a:rPr lang="ru-RU" sz="2400" dirty="0">
                <a:latin typeface="Arial" pitchFamily="34" charset="0"/>
                <a:cs typeface="Arial" pitchFamily="34" charset="0"/>
              </a:rPr>
              <a:t> </a:t>
            </a:r>
            <a:r>
              <a:rPr lang="ru-RU" sz="2400" dirty="0" err="1">
                <a:latin typeface="Arial" pitchFamily="34" charset="0"/>
                <a:cs typeface="Arial" pitchFamily="34" charset="0"/>
              </a:rPr>
              <a:t>Washington</a:t>
            </a:r>
            <a:r>
              <a:rPr lang="ru-RU" sz="2400" dirty="0">
                <a:latin typeface="Arial" pitchFamily="34" charset="0"/>
                <a:cs typeface="Arial" pitchFamily="34" charset="0"/>
              </a:rPr>
              <a:t>. </a:t>
            </a:r>
            <a:endParaRPr lang="en-US" sz="2400" dirty="0" smtClean="0">
              <a:latin typeface="Arial" pitchFamily="34" charset="0"/>
              <a:cs typeface="Arial" pitchFamily="34" charset="0"/>
            </a:endParaRPr>
          </a:p>
          <a:p>
            <a:pPr lvl="0">
              <a:buNone/>
            </a:pPr>
            <a:r>
              <a:rPr lang="en-US" sz="2400" dirty="0" smtClean="0">
                <a:latin typeface="Arial" pitchFamily="34" charset="0"/>
                <a:cs typeface="Arial" pitchFamily="34" charset="0"/>
              </a:rPr>
              <a:t>      </a:t>
            </a:r>
            <a:r>
              <a:rPr lang="ru-RU" sz="2400" dirty="0" err="1" smtClean="0">
                <a:latin typeface="Arial" pitchFamily="34" charset="0"/>
                <a:cs typeface="Arial" pitchFamily="34" charset="0"/>
              </a:rPr>
              <a:t>The</a:t>
            </a:r>
            <a:r>
              <a:rPr lang="ru-RU" sz="2400" dirty="0" smtClean="0">
                <a:latin typeface="Arial" pitchFamily="34" charset="0"/>
                <a:cs typeface="Arial" pitchFamily="34" charset="0"/>
              </a:rPr>
              <a:t> </a:t>
            </a:r>
            <a:r>
              <a:rPr lang="ru-RU" sz="2400" dirty="0" err="1">
                <a:latin typeface="Arial" pitchFamily="34" charset="0"/>
                <a:cs typeface="Arial" pitchFamily="34" charset="0"/>
              </a:rPr>
              <a:t>population</a:t>
            </a:r>
            <a:r>
              <a:rPr lang="ru-RU" sz="2400" dirty="0">
                <a:latin typeface="Arial" pitchFamily="34" charset="0"/>
                <a:cs typeface="Arial" pitchFamily="34" charset="0"/>
              </a:rPr>
              <a:t> </a:t>
            </a:r>
            <a:r>
              <a:rPr lang="ru-RU" sz="2400" dirty="0" err="1">
                <a:latin typeface="Arial" pitchFamily="34" charset="0"/>
                <a:cs typeface="Arial" pitchFamily="34" charset="0"/>
              </a:rPr>
              <a:t>of</a:t>
            </a:r>
            <a:r>
              <a:rPr lang="ru-RU" sz="2400" dirty="0">
                <a:latin typeface="Arial" pitchFamily="34" charset="0"/>
                <a:cs typeface="Arial" pitchFamily="34" charset="0"/>
              </a:rPr>
              <a:t> </a:t>
            </a:r>
            <a:r>
              <a:rPr lang="ru-RU" sz="2400" dirty="0" err="1">
                <a:latin typeface="Arial" pitchFamily="34" charset="0"/>
                <a:cs typeface="Arial" pitchFamily="34" charset="0"/>
              </a:rPr>
              <a:t>the</a:t>
            </a:r>
            <a:r>
              <a:rPr lang="ru-RU" sz="2400" dirty="0">
                <a:latin typeface="Arial" pitchFamily="34" charset="0"/>
                <a:cs typeface="Arial" pitchFamily="34" charset="0"/>
              </a:rPr>
              <a:t> </a:t>
            </a:r>
            <a:r>
              <a:rPr lang="ru-RU" sz="2400" dirty="0" err="1">
                <a:latin typeface="Arial" pitchFamily="34" charset="0"/>
                <a:cs typeface="Arial" pitchFamily="34" charset="0"/>
              </a:rPr>
              <a:t>city</a:t>
            </a:r>
            <a:r>
              <a:rPr lang="ru-RU" sz="2400" dirty="0">
                <a:latin typeface="Arial" pitchFamily="34" charset="0"/>
                <a:cs typeface="Arial" pitchFamily="34" charset="0"/>
              </a:rPr>
              <a:t> </a:t>
            </a:r>
            <a:r>
              <a:rPr lang="ru-RU" sz="2400" dirty="0" err="1">
                <a:latin typeface="Arial" pitchFamily="34" charset="0"/>
                <a:cs typeface="Arial" pitchFamily="34" charset="0"/>
              </a:rPr>
              <a:t>is</a:t>
            </a:r>
            <a:r>
              <a:rPr lang="ru-RU" sz="2400" dirty="0">
                <a:latin typeface="Arial" pitchFamily="34" charset="0"/>
                <a:cs typeface="Arial" pitchFamily="34" charset="0"/>
              </a:rPr>
              <a:t> </a:t>
            </a:r>
            <a:r>
              <a:rPr lang="ru-RU" sz="2400" dirty="0" err="1">
                <a:latin typeface="Arial" pitchFamily="34" charset="0"/>
                <a:cs typeface="Arial" pitchFamily="34" charset="0"/>
              </a:rPr>
              <a:t>nearly</a:t>
            </a:r>
            <a:r>
              <a:rPr lang="ru-RU" sz="2400" dirty="0">
                <a:latin typeface="Arial" pitchFamily="34" charset="0"/>
                <a:cs typeface="Arial" pitchFamily="34" charset="0"/>
              </a:rPr>
              <a:t> </a:t>
            </a:r>
            <a:r>
              <a:rPr lang="ru-RU" sz="2400" dirty="0" err="1">
                <a:latin typeface="Arial" pitchFamily="34" charset="0"/>
                <a:cs typeface="Arial" pitchFamily="34" charset="0"/>
              </a:rPr>
              <a:t>three</a:t>
            </a:r>
            <a:r>
              <a:rPr lang="ru-RU" sz="2400" dirty="0">
                <a:latin typeface="Arial" pitchFamily="34" charset="0"/>
                <a:cs typeface="Arial" pitchFamily="34" charset="0"/>
              </a:rPr>
              <a:t> </a:t>
            </a:r>
            <a:r>
              <a:rPr lang="ru-RU" sz="2400" dirty="0" err="1">
                <a:latin typeface="Arial" pitchFamily="34" charset="0"/>
                <a:cs typeface="Arial" pitchFamily="34" charset="0"/>
              </a:rPr>
              <a:t>million</a:t>
            </a:r>
            <a:r>
              <a:rPr lang="ru-RU" sz="2400" dirty="0">
                <a:latin typeface="Arial" pitchFamily="34" charset="0"/>
                <a:cs typeface="Arial" pitchFamily="34" charset="0"/>
              </a:rPr>
              <a:t> </a:t>
            </a:r>
            <a:r>
              <a:rPr lang="ru-RU" sz="2400" dirty="0" err="1">
                <a:latin typeface="Arial" pitchFamily="34" charset="0"/>
                <a:cs typeface="Arial" pitchFamily="34" charset="0"/>
              </a:rPr>
              <a:t>people</a:t>
            </a:r>
            <a:r>
              <a:rPr lang="ru-RU" sz="2400" dirty="0">
                <a:latin typeface="Arial" pitchFamily="34" charset="0"/>
                <a:cs typeface="Arial" pitchFamily="34" charset="0"/>
              </a:rPr>
              <a:t>.</a:t>
            </a:r>
          </a:p>
        </p:txBody>
      </p:sp>
    </p:spTree>
  </p:cSld>
  <p:clrMapOvr>
    <a:masterClrMapping/>
  </p:clrMapOvr>
  <p:transition spd="med">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473200" y="439738"/>
            <a:ext cx="8607425" cy="615950"/>
          </a:xfrm>
        </p:spPr>
        <p:txBody>
          <a:bodyPr>
            <a:spAutoFit/>
          </a:bodyPr>
          <a:lstStyle/>
          <a:p>
            <a:pPr lvl="0">
              <a:buNone/>
            </a:pPr>
            <a:r>
              <a:rPr lang="ru-RU" i="0" dirty="0" err="1">
                <a:latin typeface="Arial" pitchFamily="34" charset="0"/>
                <a:cs typeface="Arial" pitchFamily="34" charset="0"/>
              </a:rPr>
              <a:t>The</a:t>
            </a:r>
            <a:r>
              <a:rPr lang="ru-RU" i="0" dirty="0">
                <a:latin typeface="Arial" pitchFamily="34" charset="0"/>
                <a:cs typeface="Arial" pitchFamily="34" charset="0"/>
              </a:rPr>
              <a:t> </a:t>
            </a:r>
            <a:r>
              <a:rPr lang="ru-RU" i="0" dirty="0" err="1">
                <a:latin typeface="Arial" pitchFamily="34" charset="0"/>
                <a:cs typeface="Arial" pitchFamily="34" charset="0"/>
              </a:rPr>
              <a:t>Capitol</a:t>
            </a:r>
            <a:endParaRPr lang="ru-RU" i="0" dirty="0">
              <a:latin typeface="Arial" pitchFamily="34" charset="0"/>
              <a:cs typeface="Arial" pitchFamily="34" charset="0"/>
            </a:endParaRPr>
          </a:p>
        </p:txBody>
      </p:sp>
      <p:sp>
        <p:nvSpPr>
          <p:cNvPr id="3" name="Подзаголовок 2"/>
          <p:cNvSpPr txBox="1">
            <a:spLocks noGrp="1"/>
          </p:cNvSpPr>
          <p:nvPr>
            <p:ph type="subTitle" idx="4294967295"/>
          </p:nvPr>
        </p:nvSpPr>
        <p:spPr>
          <a:xfrm>
            <a:off x="5472113" y="1331913"/>
            <a:ext cx="4608512" cy="5103812"/>
          </a:xfrm>
        </p:spPr>
        <p:txBody>
          <a:bodyPr anchor="ctr" anchorCtr="1">
            <a:normAutofit lnSpcReduction="10000"/>
          </a:bodyPr>
          <a:lstStyle/>
          <a:p>
            <a:pPr marL="0" lvl="0" indent="0">
              <a:buNone/>
            </a:pPr>
            <a:r>
              <a:rPr lang="en-US" sz="2400" dirty="0" smtClean="0">
                <a:solidFill>
                  <a:schemeClr val="tx1"/>
                </a:solidFill>
                <a:latin typeface="Arial" pitchFamily="34" charset="0"/>
                <a:cs typeface="Arial" pitchFamily="34" charset="0"/>
              </a:rPr>
              <a:t>The </a:t>
            </a:r>
            <a:r>
              <a:rPr lang="en-US" sz="2400" dirty="0">
                <a:solidFill>
                  <a:schemeClr val="tx1"/>
                </a:solidFill>
                <a:latin typeface="Arial" pitchFamily="34" charset="0"/>
                <a:cs typeface="Arial" pitchFamily="34" charset="0"/>
              </a:rPr>
              <a:t>Capitol is the centre of the </a:t>
            </a:r>
            <a:r>
              <a:rPr lang="en-US" sz="2400" dirty="0" smtClean="0">
                <a:solidFill>
                  <a:schemeClr val="tx1"/>
                </a:solidFill>
                <a:latin typeface="Arial" pitchFamily="34" charset="0"/>
                <a:cs typeface="Arial" pitchFamily="34" charset="0"/>
              </a:rPr>
              <a:t>city. It was built </a:t>
            </a:r>
            <a:r>
              <a:rPr lang="en-US" sz="2400" dirty="0">
                <a:solidFill>
                  <a:schemeClr val="tx1"/>
                </a:solidFill>
                <a:latin typeface="Arial" pitchFamily="34" charset="0"/>
                <a:cs typeface="Arial" pitchFamily="34" charset="0"/>
              </a:rPr>
              <a:t>according to the plans of William </a:t>
            </a:r>
            <a:r>
              <a:rPr lang="en-US" sz="2400" dirty="0" smtClean="0">
                <a:solidFill>
                  <a:schemeClr val="tx1"/>
                </a:solidFill>
                <a:latin typeface="Arial" pitchFamily="34" charset="0"/>
                <a:cs typeface="Arial" pitchFamily="34" charset="0"/>
              </a:rPr>
              <a:t>Thornton who was </a:t>
            </a:r>
            <a:r>
              <a:rPr lang="en-US" sz="2400" dirty="0">
                <a:solidFill>
                  <a:schemeClr val="tx1"/>
                </a:solidFill>
                <a:latin typeface="Arial" pitchFamily="34" charset="0"/>
                <a:cs typeface="Arial" pitchFamily="34" charset="0"/>
              </a:rPr>
              <a:t>an </a:t>
            </a:r>
            <a:r>
              <a:rPr lang="en-US" sz="2400" dirty="0" smtClean="0">
                <a:solidFill>
                  <a:schemeClr val="tx1"/>
                </a:solidFill>
                <a:latin typeface="Arial" pitchFamily="34" charset="0"/>
                <a:cs typeface="Arial" pitchFamily="34" charset="0"/>
              </a:rPr>
              <a:t>amateur architect. It </a:t>
            </a:r>
            <a:r>
              <a:rPr lang="en-US" sz="2400" dirty="0">
                <a:solidFill>
                  <a:schemeClr val="tx1"/>
                </a:solidFill>
                <a:latin typeface="Arial" pitchFamily="34" charset="0"/>
                <a:cs typeface="Arial" pitchFamily="34" charset="0"/>
              </a:rPr>
              <a:t>was made of stone and marble and contains 540 rooms. </a:t>
            </a:r>
            <a:r>
              <a:rPr lang="en-US" sz="2400" dirty="0" smtClean="0">
                <a:solidFill>
                  <a:schemeClr val="tx1"/>
                </a:solidFill>
                <a:latin typeface="Arial" pitchFamily="34" charset="0"/>
                <a:cs typeface="Arial" pitchFamily="34" charset="0"/>
              </a:rPr>
              <a:t>It is situated </a:t>
            </a:r>
            <a:r>
              <a:rPr lang="en-US" sz="2400" dirty="0">
                <a:solidFill>
                  <a:schemeClr val="tx1"/>
                </a:solidFill>
                <a:latin typeface="Arial" pitchFamily="34" charset="0"/>
                <a:cs typeface="Arial" pitchFamily="34" charset="0"/>
              </a:rPr>
              <a:t>on Capitol Hill</a:t>
            </a:r>
            <a:r>
              <a:rPr lang="en-US" sz="2400" dirty="0" smtClean="0">
                <a:solidFill>
                  <a:schemeClr val="tx1"/>
                </a:solidFill>
                <a:latin typeface="Arial" pitchFamily="34" charset="0"/>
                <a:cs typeface="Arial" pitchFamily="34" charset="0"/>
              </a:rPr>
              <a:t>. </a:t>
            </a:r>
          </a:p>
          <a:p>
            <a:pPr marL="0" lvl="0" indent="0">
              <a:buNone/>
            </a:pPr>
            <a:r>
              <a:rPr lang="en-US" sz="2400" dirty="0" smtClean="0">
                <a:solidFill>
                  <a:schemeClr val="tx1"/>
                </a:solidFill>
                <a:latin typeface="Arial" pitchFamily="34" charset="0"/>
                <a:cs typeface="Arial" pitchFamily="34" charset="0"/>
              </a:rPr>
              <a:t>The U.S. Capitol is one of the most recognized buildings in the world, serves as a symbol of democracy, the home of the House and Senate and a tourist attraction visited by millions every year.</a:t>
            </a:r>
            <a:endParaRPr lang="en-US" sz="2400" dirty="0">
              <a:solidFill>
                <a:schemeClr val="tx1"/>
              </a:solidFill>
              <a:latin typeface="Arial" pitchFamily="34" charset="0"/>
              <a:cs typeface="Arial" pitchFamily="34" charset="0"/>
            </a:endParaRPr>
          </a:p>
        </p:txBody>
      </p:sp>
      <p:pic>
        <p:nvPicPr>
          <p:cNvPr id="4" name="Рисунок 3"/>
          <p:cNvPicPr>
            <a:picLocks noChangeAspect="1"/>
          </p:cNvPicPr>
          <p:nvPr/>
        </p:nvPicPr>
        <p:blipFill>
          <a:blip r:embed="rId3" cstate="screen">
            <a:alphaModFix/>
            <a:lum/>
          </a:blip>
          <a:srcRect/>
          <a:stretch>
            <a:fillRect/>
          </a:stretch>
        </p:blipFill>
        <p:spPr>
          <a:xfrm>
            <a:off x="180272" y="1547589"/>
            <a:ext cx="4500000" cy="4859999"/>
          </a:xfrm>
          <a:prstGeom prst="rect">
            <a:avLst/>
          </a:prstGeom>
          <a:noFill/>
          <a:ln>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473200" y="350838"/>
            <a:ext cx="8607425" cy="793750"/>
          </a:xfrm>
        </p:spPr>
        <p:txBody>
          <a:bodyPr vert="horz" lIns="100794" tIns="50397" rIns="100794" bIns="50397" anchor="ctr">
            <a:spAutoFit/>
            <a:scene3d>
              <a:camera prst="orthographicFront"/>
              <a:lightRig rig="soft" dir="t">
                <a:rot lat="0" lon="0" rev="16800000"/>
              </a:lightRig>
            </a:scene3d>
            <a:sp3d prstMaterial="softEdge">
              <a:bevelT w="38100" h="38100"/>
            </a:sp3d>
          </a:bodyPr>
          <a:lstStyle/>
          <a:p>
            <a:r>
              <a:rPr lang="ru-RU" dirty="0" err="1">
                <a:latin typeface="Arial" pitchFamily="34" charset="0"/>
                <a:cs typeface="Arial" pitchFamily="34" charset="0"/>
              </a:rPr>
              <a:t>The</a:t>
            </a:r>
            <a:r>
              <a:rPr lang="ru-RU" dirty="0">
                <a:latin typeface="Arial" pitchFamily="34" charset="0"/>
                <a:cs typeface="Arial" pitchFamily="34" charset="0"/>
              </a:rPr>
              <a:t> </a:t>
            </a:r>
            <a:r>
              <a:rPr lang="ru-RU" dirty="0" err="1">
                <a:latin typeface="Arial" pitchFamily="34" charset="0"/>
                <a:cs typeface="Arial" pitchFamily="34" charset="0"/>
              </a:rPr>
              <a:t>White</a:t>
            </a:r>
            <a:r>
              <a:rPr lang="ru-RU" dirty="0">
                <a:latin typeface="Arial" pitchFamily="34" charset="0"/>
                <a:cs typeface="Arial" pitchFamily="34" charset="0"/>
              </a:rPr>
              <a:t> </a:t>
            </a:r>
            <a:r>
              <a:rPr lang="ru-RU" dirty="0" err="1">
                <a:latin typeface="Arial" pitchFamily="34" charset="0"/>
                <a:cs typeface="Arial" pitchFamily="34" charset="0"/>
              </a:rPr>
              <a:t>House</a:t>
            </a:r>
            <a:endParaRPr lang="ru-RU" dirty="0">
              <a:latin typeface="Arial" pitchFamily="34" charset="0"/>
              <a:cs typeface="Arial" pitchFamily="34" charset="0"/>
            </a:endParaRPr>
          </a:p>
        </p:txBody>
      </p:sp>
      <p:pic>
        <p:nvPicPr>
          <p:cNvPr id="3" name="Рисунок 2"/>
          <p:cNvPicPr>
            <a:picLocks noGrp="1" noChangeAspect="1"/>
          </p:cNvPicPr>
          <p:nvPr>
            <p:ph type="pic" idx="4294967295"/>
          </p:nvPr>
        </p:nvPicPr>
        <p:blipFill>
          <a:blip r:embed="rId3" cstate="screen">
            <a:alphaModFix/>
            <a:lum/>
          </a:blip>
          <a:srcRect/>
          <a:stretch>
            <a:fillRect/>
          </a:stretch>
        </p:blipFill>
        <p:spPr>
          <a:xfrm>
            <a:off x="0" y="1763713"/>
            <a:ext cx="5059363" cy="4464050"/>
          </a:xfrm>
        </p:spPr>
      </p:pic>
      <p:sp>
        <p:nvSpPr>
          <p:cNvPr id="8" name="Текст 3"/>
          <p:cNvSpPr txBox="1">
            <a:spLocks/>
          </p:cNvSpPr>
          <p:nvPr/>
        </p:nvSpPr>
        <p:spPr>
          <a:xfrm>
            <a:off x="5431682" y="1688547"/>
            <a:ext cx="4217142" cy="4899602"/>
          </a:xfrm>
          <a:prstGeom prst="rect">
            <a:avLst/>
          </a:prstGeom>
          <a:noFill/>
          <a:ln>
            <a:noFill/>
          </a:ln>
        </p:spPr>
        <p:txBody>
          <a:bodyPr vert="horz" wrap="square" lIns="0" tIns="0" rIns="0" bIns="0" anchor="t" anchorCtr="0" compatLnSpc="1"/>
          <a:lstStyle/>
          <a:p>
            <a:pPr marL="503998" marR="0" lvl="0" indent="-431999" algn="l" defTabSz="914400" rtl="0" eaLnBrk="1" fontAlgn="auto" latinLnBrk="0" hangingPunct="0">
              <a:lnSpc>
                <a:spcPct val="100000"/>
              </a:lnSpc>
              <a:spcBef>
                <a:spcPts val="0"/>
              </a:spcBef>
              <a:spcAft>
                <a:spcPts val="0"/>
              </a:spcAft>
              <a:buClr>
                <a:srgbClr val="FF9966"/>
              </a:buClr>
              <a:buSzPct val="75000"/>
              <a:buFont typeface="StarSymbol"/>
              <a:buNone/>
              <a:tabLst/>
              <a:defRPr/>
            </a:pPr>
            <a:r>
              <a:rPr kumimoji="0" lang="en-US" sz="2400" b="0" i="0" u="none" strike="noStrike" kern="0" cap="none" spc="0" normalizeH="0" baseline="0" noProof="0" dirty="0" smtClean="0">
                <a:ln>
                  <a:noFill/>
                </a:ln>
                <a:solidFill>
                  <a:srgbClr val="E6E6E6"/>
                </a:solidFill>
                <a:effectLst/>
                <a:uLnTx/>
                <a:uFillTx/>
                <a:latin typeface="Arial" pitchFamily="34" charset="0"/>
                <a:ea typeface="Arial Unicode MS" pitchFamily="2"/>
                <a:cs typeface="Arial" pitchFamily="34" charset="0"/>
              </a:rPr>
              <a:t>	</a:t>
            </a:r>
            <a:endParaRPr kumimoji="0" lang="ru-RU" sz="2400" b="0" i="0" u="none" strike="noStrike" kern="0" cap="none" spc="0" normalizeH="0" baseline="0" noProof="0" dirty="0" smtClean="0">
              <a:ln>
                <a:noFill/>
              </a:ln>
              <a:solidFill>
                <a:srgbClr val="E6E6E6"/>
              </a:solidFill>
              <a:effectLst/>
              <a:uLnTx/>
              <a:uFillTx/>
              <a:latin typeface="Arial" pitchFamily="34" charset="0"/>
              <a:ea typeface="Arial Unicode MS" pitchFamily="2"/>
              <a:cs typeface="Arial" pitchFamily="34" charset="0"/>
            </a:endParaRPr>
          </a:p>
        </p:txBody>
      </p:sp>
      <p:sp>
        <p:nvSpPr>
          <p:cNvPr id="9" name="Текст 3"/>
          <p:cNvSpPr txBox="1">
            <a:spLocks/>
          </p:cNvSpPr>
          <p:nvPr/>
        </p:nvSpPr>
        <p:spPr>
          <a:xfrm>
            <a:off x="5544368" y="1691605"/>
            <a:ext cx="4320480" cy="4899602"/>
          </a:xfrm>
          <a:prstGeom prst="rect">
            <a:avLst/>
          </a:prstGeom>
          <a:noFill/>
          <a:ln>
            <a:noFill/>
          </a:ln>
        </p:spPr>
        <p:txBody>
          <a:bodyPr vert="horz" wrap="square" lIns="0" tIns="0" rIns="0" bIns="0" anchor="t" anchorCtr="0" compatLnSpc="1"/>
          <a:lstStyle/>
          <a:p>
            <a:pPr lvl="0">
              <a:buNone/>
            </a:pPr>
            <a:r>
              <a:rPr lang="en-US" sz="2400" dirty="0" smtClean="0">
                <a:latin typeface="Arial" pitchFamily="34" charset="0"/>
                <a:cs typeface="Arial" pitchFamily="34" charset="0"/>
              </a:rPr>
              <a:t> The White House is the home and office of the U.S. president. </a:t>
            </a:r>
          </a:p>
          <a:p>
            <a:pPr lvl="0">
              <a:buNone/>
            </a:pPr>
            <a:r>
              <a:rPr lang="en-US" sz="2400" dirty="0" smtClean="0">
                <a:latin typeface="Arial" pitchFamily="34" charset="0"/>
                <a:cs typeface="Arial" pitchFamily="34" charset="0"/>
              </a:rPr>
              <a:t>The White House took 8 years to build. The interior has been restored and remodeled over the years. It has 132 rooms.</a:t>
            </a:r>
          </a:p>
          <a:p>
            <a:pPr lvl="0">
              <a:buNone/>
            </a:pPr>
            <a:r>
              <a:rPr lang="en-US" sz="2400" dirty="0" smtClean="0">
                <a:latin typeface="Arial" pitchFamily="34" charset="0"/>
                <a:cs typeface="Arial" pitchFamily="34" charset="0"/>
              </a:rPr>
              <a:t> The building has the simple elegance of gracious American Home. It reflects the design of manor houses in Ireland, England and France.</a:t>
            </a:r>
          </a:p>
          <a:p>
            <a:pPr lvl="0">
              <a:buNone/>
            </a:pPr>
            <a:endParaRPr lang="en-US" sz="2400" dirty="0" smtClean="0">
              <a:latin typeface="Arial" pitchFamily="34" charset="0"/>
              <a:cs typeface="Arial" pitchFamily="34" charset="0"/>
            </a:endParaRPr>
          </a:p>
          <a:p>
            <a:pPr lvl="0">
              <a:buNone/>
            </a:pPr>
            <a:endParaRPr lang="en-US" sz="2400" dirty="0" smtClean="0">
              <a:latin typeface="Arial" pitchFamily="34" charset="0"/>
              <a:cs typeface="Arial" pitchFamily="34" charset="0"/>
            </a:endParaRPr>
          </a:p>
          <a:p>
            <a:pPr marL="503998" marR="0" lvl="0" indent="-431999" algn="l" defTabSz="914400" rtl="0" eaLnBrk="1" fontAlgn="auto" latinLnBrk="0" hangingPunct="0">
              <a:lnSpc>
                <a:spcPct val="100000"/>
              </a:lnSpc>
              <a:spcBef>
                <a:spcPts val="0"/>
              </a:spcBef>
              <a:spcAft>
                <a:spcPts val="0"/>
              </a:spcAft>
              <a:buClr>
                <a:srgbClr val="FF9966"/>
              </a:buClr>
              <a:buSzPct val="75000"/>
              <a:buFont typeface="StarSymbol"/>
              <a:buNone/>
              <a:tabLst/>
              <a:defRPr/>
            </a:pPr>
            <a:endParaRPr kumimoji="0" lang="ru-RU" sz="2400" b="0" i="0" u="none" strike="noStrike" kern="0" cap="none" spc="0" normalizeH="0" baseline="0" noProof="0" dirty="0" smtClean="0">
              <a:ln>
                <a:noFill/>
              </a:ln>
              <a:effectLst/>
              <a:uLnTx/>
              <a:uFillTx/>
              <a:latin typeface="Arial" pitchFamily="34" charset="0"/>
              <a:ea typeface="Arial Unicode MS" pitchFamily="2"/>
              <a:cs typeface="Arial" pitchFamily="34" charset="0"/>
            </a:endParaRPr>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473200" y="350838"/>
            <a:ext cx="8607425" cy="793750"/>
          </a:xfrm>
        </p:spPr>
        <p:txBody>
          <a:bodyPr>
            <a:spAutoFit/>
          </a:bodyPr>
          <a:lstStyle/>
          <a:p>
            <a:r>
              <a:rPr lang="ru-RU" dirty="0" err="1" smtClean="0">
                <a:latin typeface="Arial" pitchFamily="34" charset="0"/>
                <a:cs typeface="Arial" pitchFamily="34" charset="0"/>
              </a:rPr>
              <a:t>The</a:t>
            </a:r>
            <a:r>
              <a:rPr lang="ru-RU" dirty="0" smtClean="0">
                <a:latin typeface="Arial" pitchFamily="34" charset="0"/>
                <a:cs typeface="Arial" pitchFamily="34" charset="0"/>
              </a:rPr>
              <a:t> </a:t>
            </a:r>
            <a:r>
              <a:rPr lang="ru-RU" dirty="0" err="1" smtClean="0">
                <a:latin typeface="Arial" pitchFamily="34" charset="0"/>
                <a:cs typeface="Arial" pitchFamily="34" charset="0"/>
              </a:rPr>
              <a:t>Library</a:t>
            </a:r>
            <a:r>
              <a:rPr lang="ru-RU" dirty="0" smtClean="0">
                <a:latin typeface="Arial" pitchFamily="34" charset="0"/>
                <a:cs typeface="Arial" pitchFamily="34" charset="0"/>
              </a:rPr>
              <a:t> </a:t>
            </a:r>
            <a:r>
              <a:rPr lang="ru-RU" dirty="0" err="1" smtClean="0">
                <a:latin typeface="Arial" pitchFamily="34" charset="0"/>
                <a:cs typeface="Arial" pitchFamily="34" charset="0"/>
              </a:rPr>
              <a:t>of</a:t>
            </a:r>
            <a:r>
              <a:rPr lang="ru-RU" dirty="0" smtClean="0">
                <a:latin typeface="Arial" pitchFamily="34" charset="0"/>
                <a:cs typeface="Arial" pitchFamily="34" charset="0"/>
              </a:rPr>
              <a:t> </a:t>
            </a:r>
            <a:r>
              <a:rPr lang="ru-RU" dirty="0" err="1" smtClean="0">
                <a:latin typeface="Arial" pitchFamily="34" charset="0"/>
                <a:cs typeface="Arial" pitchFamily="34" charset="0"/>
              </a:rPr>
              <a:t>Congress</a:t>
            </a:r>
            <a:endParaRPr lang="ru-RU" dirty="0" err="1">
              <a:latin typeface="Arial" pitchFamily="34" charset="0"/>
              <a:cs typeface="Arial" pitchFamily="34" charset="0"/>
            </a:endParaRPr>
          </a:p>
        </p:txBody>
      </p:sp>
      <p:sp>
        <p:nvSpPr>
          <p:cNvPr id="5" name="Текст 3"/>
          <p:cNvSpPr txBox="1">
            <a:spLocks/>
          </p:cNvSpPr>
          <p:nvPr/>
        </p:nvSpPr>
        <p:spPr>
          <a:xfrm>
            <a:off x="5760392" y="1547589"/>
            <a:ext cx="4176464" cy="4899602"/>
          </a:xfrm>
          <a:prstGeom prst="rect">
            <a:avLst/>
          </a:prstGeom>
          <a:noFill/>
          <a:ln>
            <a:noFill/>
          </a:ln>
        </p:spPr>
        <p:txBody>
          <a:bodyPr vert="horz" wrap="square" lIns="0" tIns="0" rIns="0" bIns="0" anchor="t" anchorCtr="0" compatLnSpc="1"/>
          <a:lstStyle/>
          <a:p>
            <a:pPr lvl="0">
              <a:buNone/>
            </a:pPr>
            <a:endParaRPr lang="en-US" sz="2400" dirty="0" smtClean="0">
              <a:solidFill>
                <a:schemeClr val="bg1"/>
              </a:solidFill>
              <a:latin typeface="Arial" pitchFamily="34" charset="0"/>
              <a:cs typeface="Arial" pitchFamily="34" charset="0"/>
            </a:endParaRPr>
          </a:p>
          <a:p>
            <a:pPr lvl="0">
              <a:buNone/>
            </a:pPr>
            <a:endParaRPr lang="en-US" sz="2400" dirty="0" smtClean="0">
              <a:solidFill>
                <a:schemeClr val="bg1"/>
              </a:solidFill>
              <a:latin typeface="Arial" pitchFamily="34" charset="0"/>
              <a:cs typeface="Arial" pitchFamily="34" charset="0"/>
            </a:endParaRPr>
          </a:p>
          <a:p>
            <a:pPr marL="503998" marR="0" lvl="0" indent="-431999" algn="l" defTabSz="914400" rtl="0" eaLnBrk="1" fontAlgn="auto" latinLnBrk="0" hangingPunct="0">
              <a:lnSpc>
                <a:spcPct val="100000"/>
              </a:lnSpc>
              <a:spcBef>
                <a:spcPts val="0"/>
              </a:spcBef>
              <a:spcAft>
                <a:spcPts val="0"/>
              </a:spcAft>
              <a:buClr>
                <a:srgbClr val="FF9966"/>
              </a:buClr>
              <a:buSzPct val="75000"/>
              <a:buFont typeface="StarSymbol"/>
              <a:buNone/>
              <a:tabLst/>
              <a:defRPr/>
            </a:pPr>
            <a:endParaRPr kumimoji="0" lang="ru-RU" sz="2400" b="0" i="0" u="none" strike="noStrike" kern="0" cap="none" spc="0" normalizeH="0" baseline="0" noProof="0" dirty="0" smtClean="0">
              <a:ln>
                <a:noFill/>
              </a:ln>
              <a:solidFill>
                <a:srgbClr val="E6E6E6"/>
              </a:solidFill>
              <a:effectLst/>
              <a:uLnTx/>
              <a:uFillTx/>
              <a:latin typeface="Arial" pitchFamily="34" charset="0"/>
              <a:ea typeface="Arial Unicode MS" pitchFamily="2"/>
              <a:cs typeface="Arial" pitchFamily="34" charset="0"/>
            </a:endParaRPr>
          </a:p>
        </p:txBody>
      </p:sp>
      <p:sp>
        <p:nvSpPr>
          <p:cNvPr id="6" name="Текст 3"/>
          <p:cNvSpPr txBox="1">
            <a:spLocks/>
          </p:cNvSpPr>
          <p:nvPr/>
        </p:nvSpPr>
        <p:spPr>
          <a:xfrm>
            <a:off x="5544368" y="1691605"/>
            <a:ext cx="4496544" cy="4899602"/>
          </a:xfrm>
          <a:prstGeom prst="rect">
            <a:avLst/>
          </a:prstGeom>
          <a:noFill/>
          <a:ln>
            <a:noFill/>
          </a:ln>
        </p:spPr>
        <p:txBody>
          <a:bodyPr vert="horz" wrap="square" lIns="0" tIns="0" rIns="0" bIns="0" anchor="t" anchorCtr="0" compatLnSpc="1"/>
          <a:lstStyle/>
          <a:p>
            <a:pPr lvl="0">
              <a:buNone/>
            </a:pPr>
            <a:endParaRPr lang="en-US" sz="2400" dirty="0" smtClean="0">
              <a:solidFill>
                <a:schemeClr val="bg1"/>
              </a:solidFill>
              <a:latin typeface="Arial" pitchFamily="34" charset="0"/>
              <a:cs typeface="Arial" pitchFamily="34" charset="0"/>
            </a:endParaRPr>
          </a:p>
          <a:p>
            <a:pPr lvl="0">
              <a:buNone/>
            </a:pPr>
            <a:endParaRPr lang="en-US" sz="2400" dirty="0" smtClean="0">
              <a:solidFill>
                <a:schemeClr val="bg1"/>
              </a:solidFill>
              <a:latin typeface="Arial" pitchFamily="34" charset="0"/>
              <a:cs typeface="Arial" pitchFamily="34" charset="0"/>
            </a:endParaRPr>
          </a:p>
          <a:p>
            <a:pPr marL="503998" marR="0" lvl="0" indent="-431999" algn="l" defTabSz="914400" rtl="0" eaLnBrk="1" fontAlgn="auto" latinLnBrk="0" hangingPunct="0">
              <a:lnSpc>
                <a:spcPct val="100000"/>
              </a:lnSpc>
              <a:spcBef>
                <a:spcPts val="0"/>
              </a:spcBef>
              <a:spcAft>
                <a:spcPts val="0"/>
              </a:spcAft>
              <a:buClr>
                <a:srgbClr val="FF9966"/>
              </a:buClr>
              <a:buSzPct val="75000"/>
              <a:buFont typeface="StarSymbol"/>
              <a:buNone/>
              <a:tabLst/>
              <a:defRPr/>
            </a:pPr>
            <a:endParaRPr kumimoji="0" lang="ru-RU" sz="2400" b="0" i="0" u="none" strike="noStrike" kern="0" cap="none" spc="0" normalizeH="0" baseline="0" noProof="0" dirty="0" smtClean="0">
              <a:ln>
                <a:noFill/>
              </a:ln>
              <a:solidFill>
                <a:srgbClr val="E6E6E6"/>
              </a:solidFill>
              <a:effectLst/>
              <a:uLnTx/>
              <a:uFillTx/>
              <a:latin typeface="Arial" pitchFamily="34" charset="0"/>
              <a:ea typeface="Arial Unicode MS" pitchFamily="2"/>
              <a:cs typeface="Arial" pitchFamily="34" charset="0"/>
            </a:endParaRPr>
          </a:p>
        </p:txBody>
      </p:sp>
      <p:sp>
        <p:nvSpPr>
          <p:cNvPr id="7" name="Текст 3"/>
          <p:cNvSpPr txBox="1">
            <a:spLocks/>
          </p:cNvSpPr>
          <p:nvPr/>
        </p:nvSpPr>
        <p:spPr>
          <a:xfrm>
            <a:off x="5616376" y="1547589"/>
            <a:ext cx="4496544" cy="4899602"/>
          </a:xfrm>
          <a:prstGeom prst="rect">
            <a:avLst/>
          </a:prstGeom>
          <a:noFill/>
          <a:ln>
            <a:noFill/>
          </a:ln>
        </p:spPr>
        <p:txBody>
          <a:bodyPr vert="horz" wrap="square" lIns="0" tIns="0" rIns="0" bIns="0" anchor="t" anchorCtr="0" compatLnSpc="1"/>
          <a:lstStyle/>
          <a:p>
            <a:pPr lvl="0">
              <a:buNone/>
            </a:pPr>
            <a:endParaRPr lang="en-US" sz="2400" dirty="0" smtClean="0">
              <a:solidFill>
                <a:schemeClr val="bg1"/>
              </a:solidFill>
              <a:latin typeface="Arial" pitchFamily="34" charset="0"/>
              <a:cs typeface="Arial" pitchFamily="34" charset="0"/>
            </a:endParaRPr>
          </a:p>
          <a:p>
            <a:pPr lvl="0">
              <a:buNone/>
            </a:pPr>
            <a:endParaRPr lang="en-US" sz="2400" dirty="0" smtClean="0">
              <a:solidFill>
                <a:schemeClr val="bg1"/>
              </a:solidFill>
              <a:latin typeface="Arial" pitchFamily="34" charset="0"/>
              <a:cs typeface="Arial" pitchFamily="34" charset="0"/>
            </a:endParaRPr>
          </a:p>
          <a:p>
            <a:pPr marL="503998" marR="0" lvl="0" indent="-431999" algn="l" defTabSz="914400" rtl="0" eaLnBrk="1" fontAlgn="auto" latinLnBrk="0" hangingPunct="0">
              <a:lnSpc>
                <a:spcPct val="100000"/>
              </a:lnSpc>
              <a:spcBef>
                <a:spcPts val="0"/>
              </a:spcBef>
              <a:spcAft>
                <a:spcPts val="0"/>
              </a:spcAft>
              <a:buClr>
                <a:srgbClr val="FF9966"/>
              </a:buClr>
              <a:buSzPct val="75000"/>
              <a:buFont typeface="StarSymbol"/>
              <a:buNone/>
              <a:tabLst/>
              <a:defRPr/>
            </a:pPr>
            <a:endParaRPr kumimoji="0" lang="ru-RU" sz="2400" b="0" i="0" u="none" strike="noStrike" kern="0" cap="none" spc="0" normalizeH="0" baseline="0" noProof="0" dirty="0" smtClean="0">
              <a:ln>
                <a:noFill/>
              </a:ln>
              <a:solidFill>
                <a:srgbClr val="E6E6E6"/>
              </a:solidFill>
              <a:effectLst/>
              <a:uLnTx/>
              <a:uFillTx/>
              <a:latin typeface="Arial" pitchFamily="34" charset="0"/>
              <a:ea typeface="Arial Unicode MS" pitchFamily="2"/>
              <a:cs typeface="Arial" pitchFamily="34" charset="0"/>
            </a:endParaRPr>
          </a:p>
        </p:txBody>
      </p:sp>
      <p:sp>
        <p:nvSpPr>
          <p:cNvPr id="9" name="Прямоугольник 8"/>
          <p:cNvSpPr/>
          <p:nvPr/>
        </p:nvSpPr>
        <p:spPr>
          <a:xfrm>
            <a:off x="5544368" y="1766510"/>
            <a:ext cx="4392241" cy="4893647"/>
          </a:xfrm>
          <a:prstGeom prst="rect">
            <a:avLst/>
          </a:prstGeom>
        </p:spPr>
        <p:txBody>
          <a:bodyPr wrap="square">
            <a:spAutoFit/>
          </a:bodyPr>
          <a:lstStyle/>
          <a:p>
            <a:pPr lvl="0">
              <a:buNone/>
            </a:pPr>
            <a:r>
              <a:rPr lang="en-US" sz="2400" dirty="0" smtClean="0">
                <a:latin typeface="Arial" pitchFamily="34" charset="0"/>
                <a:cs typeface="Arial" pitchFamily="34" charset="0"/>
              </a:rPr>
              <a:t>The Library of Congress in Washington, DC, is the world’s largest library containing more than 128 million items including books, manuscripts, films, photographs, sheet music and maps. Created in 1800, the Library of Congress was originally located in the U.S. Capitol Building.</a:t>
            </a:r>
          </a:p>
          <a:p>
            <a:pPr lvl="0">
              <a:buNone/>
            </a:pPr>
            <a:endParaRPr lang="en-US" sz="2400" dirty="0">
              <a:solidFill>
                <a:schemeClr val="bg1"/>
              </a:solidFill>
            </a:endParaRPr>
          </a:p>
          <a:p>
            <a:pPr lvl="0">
              <a:buNone/>
            </a:pPr>
            <a:endParaRPr lang="en-US" sz="2400" dirty="0" smtClean="0">
              <a:solidFill>
                <a:schemeClr val="bg1"/>
              </a:solidFill>
            </a:endParaRPr>
          </a:p>
          <a:p>
            <a:pPr lvl="0">
              <a:buNone/>
            </a:pPr>
            <a:endParaRPr lang="en-US" sz="2400" dirty="0" smtClean="0">
              <a:solidFill>
                <a:schemeClr val="bg1"/>
              </a:solidFill>
            </a:endParaRPr>
          </a:p>
        </p:txBody>
      </p:sp>
      <p:pic>
        <p:nvPicPr>
          <p:cNvPr id="1026" name="Picture 2" descr="C:\Users\Admin\Desktop\LibraryofCongress_2010.jpg"/>
          <p:cNvPicPr>
            <a:picLocks noChangeAspect="1" noChangeArrowheads="1"/>
          </p:cNvPicPr>
          <p:nvPr/>
        </p:nvPicPr>
        <p:blipFill>
          <a:blip r:embed="rId3" cstate="screen"/>
          <a:srcRect/>
          <a:stretch>
            <a:fillRect/>
          </a:stretch>
        </p:blipFill>
        <p:spPr bwMode="auto">
          <a:xfrm>
            <a:off x="161851" y="1838519"/>
            <a:ext cx="5166493" cy="3456384"/>
          </a:xfrm>
          <a:prstGeom prst="rect">
            <a:avLst/>
          </a:prstGeom>
          <a:noFill/>
        </p:spPr>
      </p:pic>
    </p:spTree>
  </p:cSld>
  <p:clrMapOvr>
    <a:masterClrMapping/>
  </p:clrMapOvr>
  <p:transition spd="med">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473200" y="439738"/>
            <a:ext cx="8607425" cy="615950"/>
          </a:xfrm>
        </p:spPr>
        <p:txBody>
          <a:bodyPr>
            <a:spAutoFit/>
          </a:bodyPr>
          <a:lstStyle/>
          <a:p>
            <a:pPr lvl="0">
              <a:buNone/>
            </a:pPr>
            <a:r>
              <a:rPr lang="ru-RU" i="0" dirty="0" err="1"/>
              <a:t>The</a:t>
            </a:r>
            <a:r>
              <a:rPr lang="ru-RU" i="0" dirty="0"/>
              <a:t> </a:t>
            </a:r>
            <a:r>
              <a:rPr lang="ru-RU" i="0" dirty="0" err="1"/>
              <a:t>Lincoln</a:t>
            </a:r>
            <a:r>
              <a:rPr lang="ru-RU" i="0" dirty="0"/>
              <a:t> </a:t>
            </a:r>
            <a:r>
              <a:rPr lang="ru-RU" i="0" dirty="0" err="1"/>
              <a:t>Memorial</a:t>
            </a:r>
            <a:endParaRPr lang="ru-RU" i="0" dirty="0"/>
          </a:p>
        </p:txBody>
      </p:sp>
      <p:sp>
        <p:nvSpPr>
          <p:cNvPr id="4" name="Текст 3"/>
          <p:cNvSpPr txBox="1">
            <a:spLocks noGrp="1"/>
          </p:cNvSpPr>
          <p:nvPr>
            <p:ph type="body" idx="4294967295"/>
          </p:nvPr>
        </p:nvSpPr>
        <p:spPr>
          <a:xfrm>
            <a:off x="0" y="2160588"/>
            <a:ext cx="4137025" cy="4899025"/>
          </a:xfrm>
        </p:spPr>
        <p:txBody>
          <a:bodyPr/>
          <a:lstStyle/>
          <a:p>
            <a:pPr marL="0" lvl="0" indent="0">
              <a:buNone/>
            </a:pPr>
            <a:endParaRPr lang="ru-RU" dirty="0"/>
          </a:p>
          <a:p>
            <a:pPr marL="0" lvl="0" indent="0">
              <a:buNone/>
            </a:pPr>
            <a:endParaRPr lang="ru-RU" dirty="0"/>
          </a:p>
        </p:txBody>
      </p:sp>
      <p:sp>
        <p:nvSpPr>
          <p:cNvPr id="5" name="TextBox 4"/>
          <p:cNvSpPr txBox="1"/>
          <p:nvPr/>
        </p:nvSpPr>
        <p:spPr>
          <a:xfrm>
            <a:off x="109444" y="5152323"/>
            <a:ext cx="9880924" cy="603357"/>
          </a:xfrm>
          <a:prstGeom prst="rect">
            <a:avLst/>
          </a:prstGeom>
          <a:noFill/>
          <a:ln>
            <a:noFill/>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ru-RU"/>
          </a:p>
        </p:txBody>
      </p:sp>
      <p:sp>
        <p:nvSpPr>
          <p:cNvPr id="7" name="TextBox 6"/>
          <p:cNvSpPr txBox="1"/>
          <p:nvPr/>
        </p:nvSpPr>
        <p:spPr>
          <a:xfrm>
            <a:off x="5760392" y="1645115"/>
            <a:ext cx="4104456" cy="4510986"/>
          </a:xfrm>
          <a:prstGeom prst="rect">
            <a:avLst/>
          </a:prstGeom>
          <a:noFill/>
          <a:ln>
            <a:noFill/>
          </a:ln>
        </p:spPr>
        <p:txBody>
          <a:bodyPr vert="horz" wrap="square" lIns="90004" tIns="44997" rIns="90004" bIns="44997" anchor="t" anchorCtr="0" compatLnSpc="0"/>
          <a:lstStyle/>
          <a:p>
            <a:pPr lvl="0" hangingPunct="0">
              <a:defRPr sz="1800" b="0" i="0" u="none" strike="noStrike" kern="0" cap="none" spc="0" baseline="0">
                <a:solidFill>
                  <a:srgbClr val="FFFFFF"/>
                </a:solidFill>
                <a:uFillTx/>
              </a:defRPr>
            </a:pPr>
            <a:r>
              <a:rPr lang="en-US" sz="2400" kern="1200" dirty="0" smtClean="0">
                <a:latin typeface="Arial" pitchFamily="34" charset="0"/>
                <a:cs typeface="Arial" pitchFamily="34" charset="0"/>
              </a:rPr>
              <a:t>The </a:t>
            </a:r>
            <a:r>
              <a:rPr lang="en-US" sz="2400" kern="1200" dirty="0">
                <a:latin typeface="Arial" pitchFamily="34" charset="0"/>
                <a:cs typeface="Arial" pitchFamily="34" charset="0"/>
              </a:rPr>
              <a:t>Lincoln Memorial occupies a prominent space on the </a:t>
            </a:r>
            <a:r>
              <a:rPr lang="en-US" sz="2400" kern="1200" dirty="0" smtClean="0">
                <a:latin typeface="Arial" pitchFamily="34" charset="0"/>
                <a:cs typeface="Arial" pitchFamily="34" charset="0"/>
              </a:rPr>
              <a:t>National Mall in </a:t>
            </a:r>
            <a:r>
              <a:rPr lang="en-US" sz="2400" kern="1200" dirty="0">
                <a:latin typeface="Arial" pitchFamily="34" charset="0"/>
                <a:cs typeface="Arial" pitchFamily="34" charset="0"/>
              </a:rPr>
              <a:t>Washington, DC and is a tribute to President Abraham Lincoln, who fought to preserve </a:t>
            </a:r>
            <a:r>
              <a:rPr lang="en-US" sz="2400" kern="1200" dirty="0" smtClean="0">
                <a:latin typeface="Arial" pitchFamily="34" charset="0"/>
                <a:cs typeface="Arial" pitchFamily="34" charset="0"/>
              </a:rPr>
              <a:t>nation </a:t>
            </a:r>
            <a:r>
              <a:rPr lang="en-US" sz="2400" kern="1200" dirty="0">
                <a:latin typeface="Arial" pitchFamily="34" charset="0"/>
                <a:cs typeface="Arial" pitchFamily="34" charset="0"/>
              </a:rPr>
              <a:t>during the Civil War, from 1861-1865. </a:t>
            </a:r>
            <a:endParaRPr lang="en-US" sz="2400" kern="1200" dirty="0" smtClean="0">
              <a:latin typeface="Arial" pitchFamily="34" charset="0"/>
              <a:cs typeface="Arial" pitchFamily="34" charset="0"/>
            </a:endParaRPr>
          </a:p>
          <a:p>
            <a:pPr lvl="0" hangingPunct="0">
              <a:defRPr sz="1800" b="0" i="0" u="none" strike="noStrike" kern="0" cap="none" spc="0" baseline="0">
                <a:solidFill>
                  <a:srgbClr val="FFFFFF"/>
                </a:solidFill>
                <a:uFillTx/>
              </a:defRPr>
            </a:pPr>
            <a:r>
              <a:rPr lang="en-US" sz="2400" kern="1200" dirty="0" smtClean="0">
                <a:latin typeface="Arial" pitchFamily="34" charset="0"/>
                <a:cs typeface="Arial" pitchFamily="34" charset="0"/>
              </a:rPr>
              <a:t>The </a:t>
            </a:r>
            <a:r>
              <a:rPr lang="en-US" sz="2400" kern="1200" dirty="0">
                <a:latin typeface="Arial" pitchFamily="34" charset="0"/>
                <a:cs typeface="Arial" pitchFamily="34" charset="0"/>
              </a:rPr>
              <a:t>Lincoln Memorial has been the site of many famous speeches and events since its dedication in 1922.</a:t>
            </a:r>
            <a:r>
              <a:rPr lang="en-US" sz="2400" kern="1200" dirty="0">
                <a:solidFill>
                  <a:schemeClr val="tx1"/>
                </a:solidFill>
                <a:latin typeface="+mn-lt"/>
                <a:ea typeface="+mn-ea"/>
                <a:cs typeface="+mn-cs"/>
              </a:rPr>
              <a:t/>
            </a:r>
            <a:br>
              <a:rPr lang="en-US" sz="2400" kern="1200" dirty="0">
                <a:solidFill>
                  <a:schemeClr val="tx1"/>
                </a:solidFill>
                <a:latin typeface="+mn-lt"/>
                <a:ea typeface="+mn-ea"/>
                <a:cs typeface="+mn-cs"/>
              </a:rPr>
            </a:br>
            <a:r>
              <a:rPr lang="en-US" sz="2400" kern="1200" dirty="0">
                <a:solidFill>
                  <a:schemeClr val="tx1"/>
                </a:solidFill>
                <a:latin typeface="+mn-lt"/>
                <a:ea typeface="+mn-ea"/>
                <a:cs typeface="+mn-cs"/>
              </a:rPr>
              <a:t> </a:t>
            </a:r>
            <a:endParaRPr lang="ru-RU" sz="2400" b="0" i="0" u="none" strike="noStrike" kern="1200" cap="none" spc="0" baseline="0" dirty="0">
              <a:solidFill>
                <a:srgbClr val="FFFFFF"/>
              </a:solidFill>
              <a:uFillTx/>
              <a:latin typeface="Arial" pitchFamily="34" charset="0"/>
              <a:ea typeface="MS Gothic" pitchFamily="2"/>
              <a:cs typeface="Arial" pitchFamily="34" charset="0"/>
            </a:endParaRPr>
          </a:p>
        </p:txBody>
      </p:sp>
      <p:pic>
        <p:nvPicPr>
          <p:cNvPr id="8" name="Picture 2" descr="C:\Users\Admin\Desktop\lincoln.jpg"/>
          <p:cNvPicPr>
            <a:picLocks noChangeAspect="1" noChangeArrowheads="1"/>
          </p:cNvPicPr>
          <p:nvPr/>
        </p:nvPicPr>
        <p:blipFill>
          <a:blip r:embed="rId3" cstate="print"/>
          <a:srcRect/>
          <a:stretch>
            <a:fillRect/>
          </a:stretch>
        </p:blipFill>
        <p:spPr bwMode="auto">
          <a:xfrm>
            <a:off x="204099" y="1691605"/>
            <a:ext cx="5340269" cy="3528392"/>
          </a:xfrm>
          <a:prstGeom prst="rect">
            <a:avLst/>
          </a:prstGeom>
          <a:noFill/>
        </p:spPr>
      </p:pic>
    </p:spTree>
  </p:cSld>
  <p:clrMapOvr>
    <a:masterClrMapping/>
  </p:clrMapOvr>
  <p:transition spd="med">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473200" y="117475"/>
            <a:ext cx="8607425" cy="1262063"/>
          </a:xfrm>
        </p:spPr>
        <p:txBody>
          <a:bodyPr>
            <a:spAutoFit/>
          </a:bodyPr>
          <a:lstStyle/>
          <a:p>
            <a:pPr lvl="0">
              <a:buNone/>
            </a:pPr>
            <a:r>
              <a:rPr lang="ru-RU"/>
              <a:t>The Vietnam Memorial</a:t>
            </a:r>
          </a:p>
        </p:txBody>
      </p:sp>
      <p:pic>
        <p:nvPicPr>
          <p:cNvPr id="29698" name="Picture 2" descr="http://0.tqn.com/d/dc/1/0/F/O/1/sunset-at-the-vietnam-memorial.jpg"/>
          <p:cNvPicPr>
            <a:picLocks noChangeAspect="1" noChangeArrowheads="1"/>
          </p:cNvPicPr>
          <p:nvPr/>
        </p:nvPicPr>
        <p:blipFill>
          <a:blip r:embed="rId3" cstate="print"/>
          <a:srcRect/>
          <a:stretch>
            <a:fillRect/>
          </a:stretch>
        </p:blipFill>
        <p:spPr bwMode="auto">
          <a:xfrm>
            <a:off x="200096" y="1835621"/>
            <a:ext cx="5523990" cy="3672408"/>
          </a:xfrm>
          <a:prstGeom prst="rect">
            <a:avLst/>
          </a:prstGeom>
          <a:noFill/>
        </p:spPr>
      </p:pic>
      <p:sp>
        <p:nvSpPr>
          <p:cNvPr id="7" name="TextBox 6"/>
          <p:cNvSpPr txBox="1"/>
          <p:nvPr/>
        </p:nvSpPr>
        <p:spPr>
          <a:xfrm>
            <a:off x="5904408" y="1645115"/>
            <a:ext cx="3940561" cy="4510986"/>
          </a:xfrm>
          <a:prstGeom prst="rect">
            <a:avLst/>
          </a:prstGeom>
          <a:noFill/>
          <a:ln>
            <a:noFill/>
          </a:ln>
        </p:spPr>
        <p:txBody>
          <a:bodyPr vert="horz" wrap="square" lIns="90004" tIns="44997" rIns="90004" bIns="44997" anchor="t" anchorCtr="0" compatLnSpc="0"/>
          <a:lstStyle/>
          <a:p>
            <a:pPr lvl="0" hangingPunct="0">
              <a:defRPr sz="1800" b="0" i="0" u="none" strike="noStrike" kern="0" cap="none" spc="0" baseline="0">
                <a:solidFill>
                  <a:srgbClr val="FFFFFF"/>
                </a:solidFill>
                <a:uFillTx/>
              </a:defRPr>
            </a:pPr>
            <a:r>
              <a:rPr lang="en-US" sz="2400" kern="1200" dirty="0" smtClean="0">
                <a:latin typeface="Arial" pitchFamily="34" charset="0"/>
                <a:cs typeface="Arial" pitchFamily="34" charset="0"/>
              </a:rPr>
              <a:t>     </a:t>
            </a:r>
            <a:r>
              <a:rPr lang="en-US" sz="2400" kern="1200" dirty="0" smtClean="0">
                <a:solidFill>
                  <a:schemeClr val="tx1"/>
                </a:solidFill>
                <a:latin typeface="+mn-lt"/>
                <a:ea typeface="+mn-ea"/>
                <a:cs typeface="+mn-cs"/>
              </a:rPr>
              <a:t> </a:t>
            </a:r>
            <a:endParaRPr lang="ru-RU" sz="2400" b="0" i="0" u="none" strike="noStrike" kern="1200" cap="none" spc="0" baseline="0" dirty="0">
              <a:solidFill>
                <a:srgbClr val="FFFFFF"/>
              </a:solidFill>
              <a:uFillTx/>
              <a:latin typeface="Arial" pitchFamily="34" charset="0"/>
              <a:ea typeface="MS Gothic" pitchFamily="2"/>
              <a:cs typeface="Arial" pitchFamily="34" charset="0"/>
            </a:endParaRPr>
          </a:p>
        </p:txBody>
      </p:sp>
      <p:sp>
        <p:nvSpPr>
          <p:cNvPr id="9" name="Прямоугольник 8"/>
          <p:cNvSpPr/>
          <p:nvPr/>
        </p:nvSpPr>
        <p:spPr>
          <a:xfrm>
            <a:off x="5904408" y="1763613"/>
            <a:ext cx="4104209" cy="5262979"/>
          </a:xfrm>
          <a:prstGeom prst="rect">
            <a:avLst/>
          </a:prstGeom>
        </p:spPr>
        <p:txBody>
          <a:bodyPr wrap="square">
            <a:spAutoFit/>
          </a:bodyPr>
          <a:lstStyle/>
          <a:p>
            <a:r>
              <a:rPr lang="en-US" sz="2400" dirty="0" smtClean="0">
                <a:latin typeface="Arial" pitchFamily="34" charset="0"/>
                <a:cs typeface="Arial" pitchFamily="34" charset="0"/>
              </a:rPr>
              <a:t>The Vietnam Veterans Memorial pays tribute to those who served in the Vietnam War. The memorial is a black granite wall inscribed with the names of 58,209 American’s killed or missing in the Vietnam conflict. The veterans names are listed in chronological order of when the casualty occurred and an alphabetical directory helps visitors locate names.</a:t>
            </a:r>
            <a:endParaRPr lang="ru-RU" sz="24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473200" y="117475"/>
            <a:ext cx="8607425" cy="1262063"/>
          </a:xfrm>
        </p:spPr>
        <p:txBody>
          <a:bodyPr>
            <a:spAutoFit/>
          </a:bodyPr>
          <a:lstStyle/>
          <a:p>
            <a:pPr lvl="0">
              <a:buNone/>
            </a:pPr>
            <a:r>
              <a:rPr lang="ru-RU" dirty="0" err="1"/>
              <a:t>The</a:t>
            </a:r>
            <a:r>
              <a:rPr lang="ru-RU" dirty="0"/>
              <a:t> </a:t>
            </a:r>
            <a:r>
              <a:rPr lang="ru-RU" dirty="0" err="1"/>
              <a:t>National</a:t>
            </a:r>
            <a:r>
              <a:rPr lang="ru-RU" dirty="0"/>
              <a:t> </a:t>
            </a:r>
            <a:r>
              <a:rPr lang="ru-RU" dirty="0" err="1"/>
              <a:t>Gallery</a:t>
            </a:r>
            <a:r>
              <a:rPr lang="ru-RU" dirty="0"/>
              <a:t> </a:t>
            </a:r>
            <a:r>
              <a:rPr lang="ru-RU" dirty="0" err="1"/>
              <a:t>of</a:t>
            </a:r>
            <a:r>
              <a:rPr lang="ru-RU" dirty="0"/>
              <a:t> </a:t>
            </a:r>
            <a:r>
              <a:rPr lang="ru-RU" dirty="0" err="1"/>
              <a:t>Arts</a:t>
            </a:r>
            <a:endParaRPr lang="ru-RU" dirty="0"/>
          </a:p>
        </p:txBody>
      </p:sp>
      <p:pic>
        <p:nvPicPr>
          <p:cNvPr id="27650" name="Picture 2" descr="http://0.tqn.com/d/dc/1/0/-/5/ngacampus4x6.jpg"/>
          <p:cNvPicPr>
            <a:picLocks noChangeAspect="1" noChangeArrowheads="1"/>
          </p:cNvPicPr>
          <p:nvPr/>
        </p:nvPicPr>
        <p:blipFill>
          <a:blip r:embed="rId3" cstate="print"/>
          <a:srcRect/>
          <a:stretch>
            <a:fillRect/>
          </a:stretch>
        </p:blipFill>
        <p:spPr bwMode="auto">
          <a:xfrm>
            <a:off x="199453" y="1644576"/>
            <a:ext cx="5496611" cy="3600400"/>
          </a:xfrm>
          <a:prstGeom prst="rect">
            <a:avLst/>
          </a:prstGeom>
          <a:noFill/>
        </p:spPr>
      </p:pic>
      <p:sp>
        <p:nvSpPr>
          <p:cNvPr id="6" name="Прямоугольник 5"/>
          <p:cNvSpPr/>
          <p:nvPr/>
        </p:nvSpPr>
        <p:spPr>
          <a:xfrm>
            <a:off x="5905996" y="1547589"/>
            <a:ext cx="4174629" cy="4832092"/>
          </a:xfrm>
          <a:prstGeom prst="rect">
            <a:avLst/>
          </a:prstGeom>
        </p:spPr>
        <p:txBody>
          <a:bodyPr wrap="square">
            <a:spAutoFit/>
          </a:bodyPr>
          <a:lstStyle/>
          <a:p>
            <a:r>
              <a:rPr lang="en-US" sz="2200" dirty="0" smtClean="0">
                <a:latin typeface="Arial" pitchFamily="34" charset="0"/>
                <a:cs typeface="Arial" pitchFamily="34" charset="0"/>
              </a:rPr>
              <a:t>The National Gallery of Art in Washington, DC is a world-class art museum that displays one of the largest collections of masterpieces in the world including paintings, drawings, prints, photographs, sculpture, and decorative arts from the 13th century to the present. The National Gallery of Art collection includes an extensive survey of works of American, British, Italian, Flemish, Spanish, Dutch, French and German art. </a:t>
            </a:r>
            <a:endParaRPr lang="ru-RU" sz="2200" dirty="0">
              <a:latin typeface="Arial" pitchFamily="34" charset="0"/>
              <a:cs typeface="Arial" pitchFamily="34" charset="0"/>
            </a:endParaRPr>
          </a:p>
        </p:txBody>
      </p:sp>
    </p:spTree>
  </p:cSld>
  <p:clrMapOvr>
    <a:masterClrMapping/>
  </p:clrMapOvr>
  <p:transition spd="med">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238" y="323850"/>
            <a:ext cx="9577387" cy="793750"/>
          </a:xfrm>
        </p:spPr>
        <p:txBody>
          <a:bodyPr wrap="square">
            <a:spAutoFit/>
          </a:bodyPr>
          <a:lstStyle/>
          <a:p>
            <a:r>
              <a:rPr lang="ru-RU" dirty="0" err="1" smtClean="0"/>
              <a:t>Arlington</a:t>
            </a:r>
            <a:r>
              <a:rPr lang="ru-RU" dirty="0" smtClean="0"/>
              <a:t> </a:t>
            </a:r>
            <a:r>
              <a:rPr lang="ru-RU" dirty="0" err="1"/>
              <a:t>National</a:t>
            </a:r>
            <a:r>
              <a:rPr lang="ru-RU" dirty="0"/>
              <a:t> </a:t>
            </a:r>
            <a:r>
              <a:rPr lang="ru-RU" dirty="0" err="1"/>
              <a:t>Cemetery</a:t>
            </a:r>
            <a:endParaRPr lang="ru-RU" dirty="0"/>
          </a:p>
        </p:txBody>
      </p:sp>
      <p:sp>
        <p:nvSpPr>
          <p:cNvPr id="5" name="Прямоугольник 4"/>
          <p:cNvSpPr/>
          <p:nvPr/>
        </p:nvSpPr>
        <p:spPr>
          <a:xfrm>
            <a:off x="5904408" y="1622494"/>
            <a:ext cx="4104209" cy="4893647"/>
          </a:xfrm>
          <a:prstGeom prst="rect">
            <a:avLst/>
          </a:prstGeom>
        </p:spPr>
        <p:txBody>
          <a:bodyPr wrap="square">
            <a:spAutoFit/>
          </a:bodyPr>
          <a:lstStyle/>
          <a:p>
            <a:r>
              <a:rPr lang="en-US" sz="2400" dirty="0" smtClean="0">
                <a:latin typeface="Arial" pitchFamily="34" charset="0"/>
                <a:cs typeface="Arial" pitchFamily="34" charset="0"/>
              </a:rPr>
              <a:t>Arlington National Cemetery in Arlington, Virginia, serves as a cemetery and a memorial to America's war heroes. More than four million people visit Arlington National Cemetery each year, attending graveside services and special ceremonies to pay tribute to veterans and historical figures.</a:t>
            </a:r>
            <a:br>
              <a:rPr lang="en-US"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25602" name="Picture 2" descr="http://0.tqn.com/d/dc/1/0/G/9/arl5.jpg"/>
          <p:cNvPicPr>
            <a:picLocks noChangeAspect="1" noChangeArrowheads="1"/>
          </p:cNvPicPr>
          <p:nvPr/>
        </p:nvPicPr>
        <p:blipFill>
          <a:blip r:embed="rId3" cstate="screen"/>
          <a:srcRect/>
          <a:stretch>
            <a:fillRect/>
          </a:stretch>
        </p:blipFill>
        <p:spPr bwMode="auto">
          <a:xfrm>
            <a:off x="178536" y="1735683"/>
            <a:ext cx="5509848" cy="4132386"/>
          </a:xfrm>
          <a:prstGeom prst="rect">
            <a:avLst/>
          </a:prstGeom>
          <a:noFill/>
        </p:spPr>
      </p:pic>
    </p:spTree>
  </p:cSld>
  <p:clrMapOvr>
    <a:masterClrMapping/>
  </p:clrMapOvr>
  <p:transition spd="med">
    <p:wipe dir="u"/>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240</TotalTime>
  <Words>508</Words>
  <Application>Microsoft Office PowerPoint</Application>
  <PresentationFormat>Произвольный</PresentationFormat>
  <Paragraphs>30</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Техническая</vt:lpstr>
      <vt:lpstr>Washington D.C.</vt:lpstr>
      <vt:lpstr>Washington D.C.</vt:lpstr>
      <vt:lpstr>The Capitol</vt:lpstr>
      <vt:lpstr>The White House</vt:lpstr>
      <vt:lpstr>The Library of Congress</vt:lpstr>
      <vt:lpstr>The Lincoln Memorial</vt:lpstr>
      <vt:lpstr>The Vietnam Memorial</vt:lpstr>
      <vt:lpstr>The National Gallery of Arts</vt:lpstr>
      <vt:lpstr>Arlington National Cemetery</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СШ№3 9-А</cp:lastModifiedBy>
  <cp:revision>19</cp:revision>
  <dcterms:created xsi:type="dcterms:W3CDTF">2011-09-27T18:35:22Z</dcterms:created>
  <dcterms:modified xsi:type="dcterms:W3CDTF">2013-10-02T09:01:44Z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Поле 1">
    <vt:lpwstr/>
  </property>
  <property fmtid="{D5CDD505-2E9C-101B-9397-08002B2CF9AE}" pid="3" name="Поле 2">
    <vt:lpwstr/>
  </property>
  <property fmtid="{D5CDD505-2E9C-101B-9397-08002B2CF9AE}" pid="4" name="Поле 3">
    <vt:lpwstr/>
  </property>
  <property fmtid="{D5CDD505-2E9C-101B-9397-08002B2CF9AE}" pid="5" name="Поле 4">
    <vt:lpwstr/>
  </property>
</Properties>
</file>