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ABB48-8168-4C6D-8B76-A3ADFA930AE9}" type="doc">
      <dgm:prSet loTypeId="urn:microsoft.com/office/officeart/2005/8/layout/radial2" loCatId="relationship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FFDAEDA-D50C-4528-8537-FFE2573B494A}">
      <dgm:prSet phldrT="[Текст]"/>
      <dgm:spPr/>
      <dgm:t>
        <a:bodyPr/>
        <a:lstStyle/>
        <a:p>
          <a:r>
            <a:rPr lang="uk-UA" dirty="0" smtClean="0"/>
            <a:t>Біографія</a:t>
          </a:r>
        </a:p>
        <a:p>
          <a:r>
            <a:rPr lang="uk-UA" dirty="0" smtClean="0"/>
            <a:t>та творчість</a:t>
          </a:r>
          <a:endParaRPr lang="uk-UA" dirty="0"/>
        </a:p>
      </dgm:t>
    </dgm:pt>
    <dgm:pt modelId="{3A31F1AE-89C1-44D3-820B-C8B4B870448F}" type="parTrans" cxnId="{1F10BCD7-B329-4242-9DA9-FBC04AEA0FEF}">
      <dgm:prSet/>
      <dgm:spPr/>
      <dgm:t>
        <a:bodyPr/>
        <a:lstStyle/>
        <a:p>
          <a:endParaRPr lang="uk-UA"/>
        </a:p>
      </dgm:t>
    </dgm:pt>
    <dgm:pt modelId="{5EF851BA-DA55-4CF3-A765-BC0424BBEF90}" type="sibTrans" cxnId="{1F10BCD7-B329-4242-9DA9-FBC04AEA0FEF}">
      <dgm:prSet/>
      <dgm:spPr/>
      <dgm:t>
        <a:bodyPr/>
        <a:lstStyle/>
        <a:p>
          <a:endParaRPr lang="uk-UA"/>
        </a:p>
      </dgm:t>
    </dgm:pt>
    <dgm:pt modelId="{BBB2CE53-BB0E-485B-A486-5248F5ABC154}">
      <dgm:prSet phldrT="[Текст]" phldr="1"/>
      <dgm:spPr/>
      <dgm:t>
        <a:bodyPr/>
        <a:lstStyle/>
        <a:p>
          <a:endParaRPr lang="uk-UA"/>
        </a:p>
      </dgm:t>
    </dgm:pt>
    <dgm:pt modelId="{3613CA2C-F0E6-49CA-85C9-C028588FD960}" type="parTrans" cxnId="{2133DC25-D065-4D3C-947F-58029E0286C5}">
      <dgm:prSet/>
      <dgm:spPr/>
      <dgm:t>
        <a:bodyPr/>
        <a:lstStyle/>
        <a:p>
          <a:endParaRPr lang="uk-UA"/>
        </a:p>
      </dgm:t>
    </dgm:pt>
    <dgm:pt modelId="{8F5CE7FB-E14F-41E0-B1A0-CCE79F648C89}" type="sibTrans" cxnId="{2133DC25-D065-4D3C-947F-58029E0286C5}">
      <dgm:prSet/>
      <dgm:spPr/>
      <dgm:t>
        <a:bodyPr/>
        <a:lstStyle/>
        <a:p>
          <a:endParaRPr lang="uk-UA"/>
        </a:p>
      </dgm:t>
    </dgm:pt>
    <dgm:pt modelId="{AFE1F7A9-43E3-4C18-8145-D71BF2AC0EDD}">
      <dgm:prSet phldrT="[Текст]" phldr="1"/>
      <dgm:spPr/>
      <dgm:t>
        <a:bodyPr/>
        <a:lstStyle/>
        <a:p>
          <a:endParaRPr lang="uk-UA"/>
        </a:p>
      </dgm:t>
    </dgm:pt>
    <dgm:pt modelId="{B53DA736-6DD1-4518-ACCC-CE7D7B02744F}" type="parTrans" cxnId="{3D226B0B-29CF-470E-B48C-8079B03B0717}">
      <dgm:prSet/>
      <dgm:spPr/>
      <dgm:t>
        <a:bodyPr/>
        <a:lstStyle/>
        <a:p>
          <a:endParaRPr lang="uk-UA"/>
        </a:p>
      </dgm:t>
    </dgm:pt>
    <dgm:pt modelId="{43A6B80C-EF70-4423-B0BC-F10A5C2C0FAA}" type="sibTrans" cxnId="{3D226B0B-29CF-470E-B48C-8079B03B0717}">
      <dgm:prSet/>
      <dgm:spPr/>
      <dgm:t>
        <a:bodyPr/>
        <a:lstStyle/>
        <a:p>
          <a:endParaRPr lang="uk-UA"/>
        </a:p>
      </dgm:t>
    </dgm:pt>
    <dgm:pt modelId="{C81A176A-9D21-41F4-A5EB-2C886D50C0C6}">
      <dgm:prSet phldrT="[Текст]"/>
      <dgm:spPr/>
      <dgm:t>
        <a:bodyPr/>
        <a:lstStyle/>
        <a:p>
          <a:r>
            <a:rPr lang="uk-UA" dirty="0" smtClean="0"/>
            <a:t>Твори</a:t>
          </a:r>
          <a:endParaRPr lang="uk-UA" dirty="0"/>
        </a:p>
      </dgm:t>
    </dgm:pt>
    <dgm:pt modelId="{5DA36388-DE67-4542-ADDC-A09F7D7C4B05}" type="parTrans" cxnId="{D51DCE01-7D2A-48AB-8417-B9CBB8676BE7}">
      <dgm:prSet/>
      <dgm:spPr/>
      <dgm:t>
        <a:bodyPr/>
        <a:lstStyle/>
        <a:p>
          <a:endParaRPr lang="uk-UA"/>
        </a:p>
      </dgm:t>
    </dgm:pt>
    <dgm:pt modelId="{D01511BE-DE67-45FA-9918-5D4289342E40}" type="sibTrans" cxnId="{D51DCE01-7D2A-48AB-8417-B9CBB8676BE7}">
      <dgm:prSet/>
      <dgm:spPr/>
      <dgm:t>
        <a:bodyPr/>
        <a:lstStyle/>
        <a:p>
          <a:endParaRPr lang="uk-UA"/>
        </a:p>
      </dgm:t>
    </dgm:pt>
    <dgm:pt modelId="{CA4FD1B5-D800-46A0-BAC9-079288F6B035}">
      <dgm:prSet phldrT="[Текст]" phldr="1"/>
      <dgm:spPr/>
      <dgm:t>
        <a:bodyPr/>
        <a:lstStyle/>
        <a:p>
          <a:endParaRPr lang="uk-UA"/>
        </a:p>
      </dgm:t>
    </dgm:pt>
    <dgm:pt modelId="{6527DACF-57E9-4EF0-B2DB-6ED021F64B96}" type="parTrans" cxnId="{1DF8B162-C555-4F55-B3D7-5498D388FC9B}">
      <dgm:prSet/>
      <dgm:spPr/>
      <dgm:t>
        <a:bodyPr/>
        <a:lstStyle/>
        <a:p>
          <a:endParaRPr lang="uk-UA"/>
        </a:p>
      </dgm:t>
    </dgm:pt>
    <dgm:pt modelId="{79276015-491E-431C-9BE7-D04C98565780}" type="sibTrans" cxnId="{1DF8B162-C555-4F55-B3D7-5498D388FC9B}">
      <dgm:prSet/>
      <dgm:spPr/>
      <dgm:t>
        <a:bodyPr/>
        <a:lstStyle/>
        <a:p>
          <a:endParaRPr lang="uk-UA"/>
        </a:p>
      </dgm:t>
    </dgm:pt>
    <dgm:pt modelId="{E0AE4A0D-0F25-4C49-8AB1-D57279DE88B7}">
      <dgm:prSet phldrT="[Текст]" phldr="1"/>
      <dgm:spPr/>
      <dgm:t>
        <a:bodyPr/>
        <a:lstStyle/>
        <a:p>
          <a:endParaRPr lang="uk-UA"/>
        </a:p>
      </dgm:t>
    </dgm:pt>
    <dgm:pt modelId="{0F309BCB-47A5-4982-A250-C6359AB5D281}" type="parTrans" cxnId="{436F7D4C-6ECE-49C0-848A-7274347AF7E5}">
      <dgm:prSet/>
      <dgm:spPr/>
      <dgm:t>
        <a:bodyPr/>
        <a:lstStyle/>
        <a:p>
          <a:endParaRPr lang="uk-UA"/>
        </a:p>
      </dgm:t>
    </dgm:pt>
    <dgm:pt modelId="{D7A9432C-3FD7-4A8D-8A07-ECCAC26CB05D}" type="sibTrans" cxnId="{436F7D4C-6ECE-49C0-848A-7274347AF7E5}">
      <dgm:prSet/>
      <dgm:spPr/>
      <dgm:t>
        <a:bodyPr/>
        <a:lstStyle/>
        <a:p>
          <a:endParaRPr lang="uk-UA"/>
        </a:p>
      </dgm:t>
    </dgm:pt>
    <dgm:pt modelId="{00754CAF-4202-44D2-96EC-2530FE4819BD}">
      <dgm:prSet phldrT="[Текст]"/>
      <dgm:spPr/>
      <dgm:t>
        <a:bodyPr/>
        <a:lstStyle/>
        <a:p>
          <a:r>
            <a:rPr lang="uk-UA" dirty="0" smtClean="0"/>
            <a:t>Зображення</a:t>
          </a:r>
          <a:endParaRPr lang="uk-UA" dirty="0"/>
        </a:p>
      </dgm:t>
    </dgm:pt>
    <dgm:pt modelId="{7A0203E3-7413-4CB4-89AD-17178B8697A5}" type="parTrans" cxnId="{83BE8326-419A-4093-A0C4-84F461874F66}">
      <dgm:prSet/>
      <dgm:spPr/>
      <dgm:t>
        <a:bodyPr/>
        <a:lstStyle/>
        <a:p>
          <a:endParaRPr lang="uk-UA"/>
        </a:p>
      </dgm:t>
    </dgm:pt>
    <dgm:pt modelId="{CDA53903-CBED-4087-BC74-7824429CA76B}" type="sibTrans" cxnId="{83BE8326-419A-4093-A0C4-84F461874F66}">
      <dgm:prSet/>
      <dgm:spPr/>
      <dgm:t>
        <a:bodyPr/>
        <a:lstStyle/>
        <a:p>
          <a:endParaRPr lang="uk-UA"/>
        </a:p>
      </dgm:t>
    </dgm:pt>
    <dgm:pt modelId="{299F1E8A-6CC3-4828-A9BD-D4A012AA5B2F}">
      <dgm:prSet phldrT="[Текст]" phldr="1"/>
      <dgm:spPr/>
      <dgm:t>
        <a:bodyPr/>
        <a:lstStyle/>
        <a:p>
          <a:endParaRPr lang="uk-UA"/>
        </a:p>
      </dgm:t>
    </dgm:pt>
    <dgm:pt modelId="{0F052A60-80E2-459C-A1C6-439E58DAB6EE}" type="parTrans" cxnId="{447F375D-9B2A-48BD-B7C8-83C4B760CF26}">
      <dgm:prSet/>
      <dgm:spPr/>
      <dgm:t>
        <a:bodyPr/>
        <a:lstStyle/>
        <a:p>
          <a:endParaRPr lang="uk-UA"/>
        </a:p>
      </dgm:t>
    </dgm:pt>
    <dgm:pt modelId="{4FFC6E5E-97AD-471D-8AF3-1E52BFC6AAFD}" type="sibTrans" cxnId="{447F375D-9B2A-48BD-B7C8-83C4B760CF26}">
      <dgm:prSet/>
      <dgm:spPr/>
      <dgm:t>
        <a:bodyPr/>
        <a:lstStyle/>
        <a:p>
          <a:endParaRPr lang="uk-UA"/>
        </a:p>
      </dgm:t>
    </dgm:pt>
    <dgm:pt modelId="{3B494D5B-1EEB-4F60-A0C0-1708CDCFF0C3}">
      <dgm:prSet phldrT="[Текст]" phldr="1"/>
      <dgm:spPr/>
      <dgm:t>
        <a:bodyPr/>
        <a:lstStyle/>
        <a:p>
          <a:endParaRPr lang="uk-UA"/>
        </a:p>
      </dgm:t>
    </dgm:pt>
    <dgm:pt modelId="{80AC3237-BC9D-44E4-AA50-3D59F7FD2EF5}" type="parTrans" cxnId="{0CB4544F-7066-44C8-ABB5-8445041CEF9E}">
      <dgm:prSet/>
      <dgm:spPr/>
      <dgm:t>
        <a:bodyPr/>
        <a:lstStyle/>
        <a:p>
          <a:endParaRPr lang="uk-UA"/>
        </a:p>
      </dgm:t>
    </dgm:pt>
    <dgm:pt modelId="{B2C06EEE-EB8A-42BC-AA47-1F04B7D6CA85}" type="sibTrans" cxnId="{0CB4544F-7066-44C8-ABB5-8445041CEF9E}">
      <dgm:prSet/>
      <dgm:spPr/>
      <dgm:t>
        <a:bodyPr/>
        <a:lstStyle/>
        <a:p>
          <a:endParaRPr lang="uk-UA"/>
        </a:p>
      </dgm:t>
    </dgm:pt>
    <dgm:pt modelId="{AF243DF8-9699-46D0-B5AF-E6E93C5A1F17}" type="pres">
      <dgm:prSet presAssocID="{5EDABB48-8168-4C6D-8B76-A3ADFA930AE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DBCB1BA-72DB-4D67-8C47-05E970BA3E84}" type="pres">
      <dgm:prSet presAssocID="{5EDABB48-8168-4C6D-8B76-A3ADFA930AE9}" presName="cycle" presStyleCnt="0"/>
      <dgm:spPr/>
    </dgm:pt>
    <dgm:pt modelId="{CCD98EF5-184F-4359-888B-619320C479E4}" type="pres">
      <dgm:prSet presAssocID="{5EDABB48-8168-4C6D-8B76-A3ADFA930AE9}" presName="centerShape" presStyleCnt="0"/>
      <dgm:spPr/>
    </dgm:pt>
    <dgm:pt modelId="{1277E04D-EB27-4739-875C-F0BF384B9CD2}" type="pres">
      <dgm:prSet presAssocID="{5EDABB48-8168-4C6D-8B76-A3ADFA930AE9}" presName="connSite" presStyleLbl="node1" presStyleIdx="0" presStyleCnt="4"/>
      <dgm:spPr/>
    </dgm:pt>
    <dgm:pt modelId="{B2B0487C-1FBD-45B0-A436-DD8AB173EAA9}" type="pres">
      <dgm:prSet presAssocID="{5EDABB48-8168-4C6D-8B76-A3ADFA930AE9}" presName="visible" presStyleLbl="node1" presStyleIdx="0" presStyleCnt="4" custLinFactNeighborX="2218" custLinFactNeighborY="84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73944A1-6BFF-437A-A7D9-E6762D703945}" type="pres">
      <dgm:prSet presAssocID="{3A31F1AE-89C1-44D3-820B-C8B4B870448F}" presName="Name25" presStyleLbl="parChTrans1D1" presStyleIdx="0" presStyleCnt="3"/>
      <dgm:spPr/>
    </dgm:pt>
    <dgm:pt modelId="{832AAC71-6268-4F9D-A139-32F08215C2B7}" type="pres">
      <dgm:prSet presAssocID="{AFFDAEDA-D50C-4528-8537-FFE2573B494A}" presName="node" presStyleCnt="0"/>
      <dgm:spPr/>
    </dgm:pt>
    <dgm:pt modelId="{2501BD70-21DB-45DF-881A-FA5CFAEB9FD8}" type="pres">
      <dgm:prSet presAssocID="{AFFDAEDA-D50C-4528-8537-FFE2573B494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AFF5F7-1274-4F25-BEFA-0781E651B94C}" type="pres">
      <dgm:prSet presAssocID="{AFFDAEDA-D50C-4528-8537-FFE2573B494A}" presName="childNode" presStyleLbl="revTx" presStyleIdx="0" presStyleCnt="3">
        <dgm:presLayoutVars>
          <dgm:bulletEnabled val="1"/>
        </dgm:presLayoutVars>
      </dgm:prSet>
      <dgm:spPr/>
    </dgm:pt>
    <dgm:pt modelId="{373049EC-69F5-41D2-AFC1-937C7D64E5E9}" type="pres">
      <dgm:prSet presAssocID="{5DA36388-DE67-4542-ADDC-A09F7D7C4B05}" presName="Name25" presStyleLbl="parChTrans1D1" presStyleIdx="1" presStyleCnt="3"/>
      <dgm:spPr/>
    </dgm:pt>
    <dgm:pt modelId="{02425D42-76ED-4D27-82BE-AADDAF21CEE1}" type="pres">
      <dgm:prSet presAssocID="{C81A176A-9D21-41F4-A5EB-2C886D50C0C6}" presName="node" presStyleCnt="0"/>
      <dgm:spPr/>
    </dgm:pt>
    <dgm:pt modelId="{C99D925E-6289-4326-BC30-3581140D438C}" type="pres">
      <dgm:prSet presAssocID="{C81A176A-9D21-41F4-A5EB-2C886D50C0C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F145D9-2B09-4BA3-A604-0EC043310E94}" type="pres">
      <dgm:prSet presAssocID="{C81A176A-9D21-41F4-A5EB-2C886D50C0C6}" presName="childNode" presStyleLbl="revTx" presStyleIdx="1" presStyleCnt="3">
        <dgm:presLayoutVars>
          <dgm:bulletEnabled val="1"/>
        </dgm:presLayoutVars>
      </dgm:prSet>
      <dgm:spPr/>
    </dgm:pt>
    <dgm:pt modelId="{EA12C240-9689-463E-B831-225C5F443D64}" type="pres">
      <dgm:prSet presAssocID="{7A0203E3-7413-4CB4-89AD-17178B8697A5}" presName="Name25" presStyleLbl="parChTrans1D1" presStyleIdx="2" presStyleCnt="3"/>
      <dgm:spPr/>
    </dgm:pt>
    <dgm:pt modelId="{FA922195-C1A1-48A0-B8EA-45EB460FC1C4}" type="pres">
      <dgm:prSet presAssocID="{00754CAF-4202-44D2-96EC-2530FE4819BD}" presName="node" presStyleCnt="0"/>
      <dgm:spPr/>
    </dgm:pt>
    <dgm:pt modelId="{23BDEFF3-4777-4453-BFF7-80EEC2ACAA0F}" type="pres">
      <dgm:prSet presAssocID="{00754CAF-4202-44D2-96EC-2530FE4819BD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84B03302-D1C0-4424-B52A-DBC5408D91FA}" type="pres">
      <dgm:prSet presAssocID="{00754CAF-4202-44D2-96EC-2530FE4819B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69554FF-241F-495E-873D-B96A56CD5558}" type="presOf" srcId="{AFE1F7A9-43E3-4C18-8145-D71BF2AC0EDD}" destId="{41AFF5F7-1274-4F25-BEFA-0781E651B94C}" srcOrd="0" destOrd="1" presId="urn:microsoft.com/office/officeart/2005/8/layout/radial2"/>
    <dgm:cxn modelId="{A9EB3607-9F5A-46D8-ABFB-F86E920971AA}" type="presOf" srcId="{299F1E8A-6CC3-4828-A9BD-D4A012AA5B2F}" destId="{84B03302-D1C0-4424-B52A-DBC5408D91FA}" srcOrd="0" destOrd="0" presId="urn:microsoft.com/office/officeart/2005/8/layout/radial2"/>
    <dgm:cxn modelId="{32819EA0-E0BE-4830-B0B3-DF3EDE242FB6}" type="presOf" srcId="{BBB2CE53-BB0E-485B-A486-5248F5ABC154}" destId="{41AFF5F7-1274-4F25-BEFA-0781E651B94C}" srcOrd="0" destOrd="0" presId="urn:microsoft.com/office/officeart/2005/8/layout/radial2"/>
    <dgm:cxn modelId="{3D226B0B-29CF-470E-B48C-8079B03B0717}" srcId="{AFFDAEDA-D50C-4528-8537-FFE2573B494A}" destId="{AFE1F7A9-43E3-4C18-8145-D71BF2AC0EDD}" srcOrd="1" destOrd="0" parTransId="{B53DA736-6DD1-4518-ACCC-CE7D7B02744F}" sibTransId="{43A6B80C-EF70-4423-B0BC-F10A5C2C0FAA}"/>
    <dgm:cxn modelId="{342ED20B-B7EC-4BB3-A13F-D10FA5613426}" type="presOf" srcId="{C81A176A-9D21-41F4-A5EB-2C886D50C0C6}" destId="{C99D925E-6289-4326-BC30-3581140D438C}" srcOrd="0" destOrd="0" presId="urn:microsoft.com/office/officeart/2005/8/layout/radial2"/>
    <dgm:cxn modelId="{83BE8326-419A-4093-A0C4-84F461874F66}" srcId="{5EDABB48-8168-4C6D-8B76-A3ADFA930AE9}" destId="{00754CAF-4202-44D2-96EC-2530FE4819BD}" srcOrd="2" destOrd="0" parTransId="{7A0203E3-7413-4CB4-89AD-17178B8697A5}" sibTransId="{CDA53903-CBED-4087-BC74-7824429CA76B}"/>
    <dgm:cxn modelId="{E5D5921E-C414-4DEA-9DB5-77EC414B6A8D}" type="presOf" srcId="{5DA36388-DE67-4542-ADDC-A09F7D7C4B05}" destId="{373049EC-69F5-41D2-AFC1-937C7D64E5E9}" srcOrd="0" destOrd="0" presId="urn:microsoft.com/office/officeart/2005/8/layout/radial2"/>
    <dgm:cxn modelId="{3BB9DB5D-6893-4B99-8922-627E5C058957}" type="presOf" srcId="{CA4FD1B5-D800-46A0-BAC9-079288F6B035}" destId="{E4F145D9-2B09-4BA3-A604-0EC043310E94}" srcOrd="0" destOrd="0" presId="urn:microsoft.com/office/officeart/2005/8/layout/radial2"/>
    <dgm:cxn modelId="{2133DC25-D065-4D3C-947F-58029E0286C5}" srcId="{AFFDAEDA-D50C-4528-8537-FFE2573B494A}" destId="{BBB2CE53-BB0E-485B-A486-5248F5ABC154}" srcOrd="0" destOrd="0" parTransId="{3613CA2C-F0E6-49CA-85C9-C028588FD960}" sibTransId="{8F5CE7FB-E14F-41E0-B1A0-CCE79F648C89}"/>
    <dgm:cxn modelId="{0CB4544F-7066-44C8-ABB5-8445041CEF9E}" srcId="{00754CAF-4202-44D2-96EC-2530FE4819BD}" destId="{3B494D5B-1EEB-4F60-A0C0-1708CDCFF0C3}" srcOrd="1" destOrd="0" parTransId="{80AC3237-BC9D-44E4-AA50-3D59F7FD2EF5}" sibTransId="{B2C06EEE-EB8A-42BC-AA47-1F04B7D6CA85}"/>
    <dgm:cxn modelId="{D51DCE01-7D2A-48AB-8417-B9CBB8676BE7}" srcId="{5EDABB48-8168-4C6D-8B76-A3ADFA930AE9}" destId="{C81A176A-9D21-41F4-A5EB-2C886D50C0C6}" srcOrd="1" destOrd="0" parTransId="{5DA36388-DE67-4542-ADDC-A09F7D7C4B05}" sibTransId="{D01511BE-DE67-45FA-9918-5D4289342E40}"/>
    <dgm:cxn modelId="{398B9A3B-7C75-4F33-A706-25F1389A6C1E}" type="presOf" srcId="{E0AE4A0D-0F25-4C49-8AB1-D57279DE88B7}" destId="{E4F145D9-2B09-4BA3-A604-0EC043310E94}" srcOrd="0" destOrd="1" presId="urn:microsoft.com/office/officeart/2005/8/layout/radial2"/>
    <dgm:cxn modelId="{F95E609D-EC76-4D13-B0D1-4C884174EB55}" type="presOf" srcId="{3A31F1AE-89C1-44D3-820B-C8B4B870448F}" destId="{573944A1-6BFF-437A-A7D9-E6762D703945}" srcOrd="0" destOrd="0" presId="urn:microsoft.com/office/officeart/2005/8/layout/radial2"/>
    <dgm:cxn modelId="{9463A570-DF16-42D8-B9E7-8BAE7F5D60D9}" type="presOf" srcId="{5EDABB48-8168-4C6D-8B76-A3ADFA930AE9}" destId="{AF243DF8-9699-46D0-B5AF-E6E93C5A1F17}" srcOrd="0" destOrd="0" presId="urn:microsoft.com/office/officeart/2005/8/layout/radial2"/>
    <dgm:cxn modelId="{92045F79-A26E-4E00-9E23-8BE2D82A522A}" type="presOf" srcId="{AFFDAEDA-D50C-4528-8537-FFE2573B494A}" destId="{2501BD70-21DB-45DF-881A-FA5CFAEB9FD8}" srcOrd="0" destOrd="0" presId="urn:microsoft.com/office/officeart/2005/8/layout/radial2"/>
    <dgm:cxn modelId="{1DF8B162-C555-4F55-B3D7-5498D388FC9B}" srcId="{C81A176A-9D21-41F4-A5EB-2C886D50C0C6}" destId="{CA4FD1B5-D800-46A0-BAC9-079288F6B035}" srcOrd="0" destOrd="0" parTransId="{6527DACF-57E9-4EF0-B2DB-6ED021F64B96}" sibTransId="{79276015-491E-431C-9BE7-D04C98565780}"/>
    <dgm:cxn modelId="{A13F10C5-4ACF-4F40-8C09-5255E1F095C9}" type="presOf" srcId="{00754CAF-4202-44D2-96EC-2530FE4819BD}" destId="{23BDEFF3-4777-4453-BFF7-80EEC2ACAA0F}" srcOrd="0" destOrd="0" presId="urn:microsoft.com/office/officeart/2005/8/layout/radial2"/>
    <dgm:cxn modelId="{447F375D-9B2A-48BD-B7C8-83C4B760CF26}" srcId="{00754CAF-4202-44D2-96EC-2530FE4819BD}" destId="{299F1E8A-6CC3-4828-A9BD-D4A012AA5B2F}" srcOrd="0" destOrd="0" parTransId="{0F052A60-80E2-459C-A1C6-439E58DAB6EE}" sibTransId="{4FFC6E5E-97AD-471D-8AF3-1E52BFC6AAFD}"/>
    <dgm:cxn modelId="{436F7D4C-6ECE-49C0-848A-7274347AF7E5}" srcId="{C81A176A-9D21-41F4-A5EB-2C886D50C0C6}" destId="{E0AE4A0D-0F25-4C49-8AB1-D57279DE88B7}" srcOrd="1" destOrd="0" parTransId="{0F309BCB-47A5-4982-A250-C6359AB5D281}" sibTransId="{D7A9432C-3FD7-4A8D-8A07-ECCAC26CB05D}"/>
    <dgm:cxn modelId="{65C9AE5A-D1B5-4263-A6A9-B180156C4BED}" type="presOf" srcId="{7A0203E3-7413-4CB4-89AD-17178B8697A5}" destId="{EA12C240-9689-463E-B831-225C5F443D64}" srcOrd="0" destOrd="0" presId="urn:microsoft.com/office/officeart/2005/8/layout/radial2"/>
    <dgm:cxn modelId="{70C5DCF5-67DE-4119-9A4F-6A5BD3EDB576}" type="presOf" srcId="{3B494D5B-1EEB-4F60-A0C0-1708CDCFF0C3}" destId="{84B03302-D1C0-4424-B52A-DBC5408D91FA}" srcOrd="0" destOrd="1" presId="urn:microsoft.com/office/officeart/2005/8/layout/radial2"/>
    <dgm:cxn modelId="{1F10BCD7-B329-4242-9DA9-FBC04AEA0FEF}" srcId="{5EDABB48-8168-4C6D-8B76-A3ADFA930AE9}" destId="{AFFDAEDA-D50C-4528-8537-FFE2573B494A}" srcOrd="0" destOrd="0" parTransId="{3A31F1AE-89C1-44D3-820B-C8B4B870448F}" sibTransId="{5EF851BA-DA55-4CF3-A765-BC0424BBEF90}"/>
    <dgm:cxn modelId="{23954326-2791-411C-8D11-D1B91D58B103}" type="presParOf" srcId="{AF243DF8-9699-46D0-B5AF-E6E93C5A1F17}" destId="{8DBCB1BA-72DB-4D67-8C47-05E970BA3E84}" srcOrd="0" destOrd="0" presId="urn:microsoft.com/office/officeart/2005/8/layout/radial2"/>
    <dgm:cxn modelId="{DFECE507-8BA7-4391-8362-6AF89F86B93F}" type="presParOf" srcId="{8DBCB1BA-72DB-4D67-8C47-05E970BA3E84}" destId="{CCD98EF5-184F-4359-888B-619320C479E4}" srcOrd="0" destOrd="0" presId="urn:microsoft.com/office/officeart/2005/8/layout/radial2"/>
    <dgm:cxn modelId="{41FFA049-4017-4097-BF55-06B2F305F114}" type="presParOf" srcId="{CCD98EF5-184F-4359-888B-619320C479E4}" destId="{1277E04D-EB27-4739-875C-F0BF384B9CD2}" srcOrd="0" destOrd="0" presId="urn:microsoft.com/office/officeart/2005/8/layout/radial2"/>
    <dgm:cxn modelId="{DFFF398F-807B-42ED-8F27-374DED279300}" type="presParOf" srcId="{CCD98EF5-184F-4359-888B-619320C479E4}" destId="{B2B0487C-1FBD-45B0-A436-DD8AB173EAA9}" srcOrd="1" destOrd="0" presId="urn:microsoft.com/office/officeart/2005/8/layout/radial2"/>
    <dgm:cxn modelId="{615A7425-B2CC-4A12-9C23-5C56B4C8DEE7}" type="presParOf" srcId="{8DBCB1BA-72DB-4D67-8C47-05E970BA3E84}" destId="{573944A1-6BFF-437A-A7D9-E6762D703945}" srcOrd="1" destOrd="0" presId="urn:microsoft.com/office/officeart/2005/8/layout/radial2"/>
    <dgm:cxn modelId="{1D16188E-2721-489D-AC69-4FF85378B0AD}" type="presParOf" srcId="{8DBCB1BA-72DB-4D67-8C47-05E970BA3E84}" destId="{832AAC71-6268-4F9D-A139-32F08215C2B7}" srcOrd="2" destOrd="0" presId="urn:microsoft.com/office/officeart/2005/8/layout/radial2"/>
    <dgm:cxn modelId="{C4E7E116-0E62-4CE3-8059-A9DAE79C314B}" type="presParOf" srcId="{832AAC71-6268-4F9D-A139-32F08215C2B7}" destId="{2501BD70-21DB-45DF-881A-FA5CFAEB9FD8}" srcOrd="0" destOrd="0" presId="urn:microsoft.com/office/officeart/2005/8/layout/radial2"/>
    <dgm:cxn modelId="{7A459E11-EA23-437E-8633-F6939809EE61}" type="presParOf" srcId="{832AAC71-6268-4F9D-A139-32F08215C2B7}" destId="{41AFF5F7-1274-4F25-BEFA-0781E651B94C}" srcOrd="1" destOrd="0" presId="urn:microsoft.com/office/officeart/2005/8/layout/radial2"/>
    <dgm:cxn modelId="{C2FB64AA-F1D6-483E-B592-17B210381FF5}" type="presParOf" srcId="{8DBCB1BA-72DB-4D67-8C47-05E970BA3E84}" destId="{373049EC-69F5-41D2-AFC1-937C7D64E5E9}" srcOrd="3" destOrd="0" presId="urn:microsoft.com/office/officeart/2005/8/layout/radial2"/>
    <dgm:cxn modelId="{E68BE8A4-6527-44D3-BF9B-F5E83509CA45}" type="presParOf" srcId="{8DBCB1BA-72DB-4D67-8C47-05E970BA3E84}" destId="{02425D42-76ED-4D27-82BE-AADDAF21CEE1}" srcOrd="4" destOrd="0" presId="urn:microsoft.com/office/officeart/2005/8/layout/radial2"/>
    <dgm:cxn modelId="{705499B0-BA0F-460F-88FD-46602B8C9B87}" type="presParOf" srcId="{02425D42-76ED-4D27-82BE-AADDAF21CEE1}" destId="{C99D925E-6289-4326-BC30-3581140D438C}" srcOrd="0" destOrd="0" presId="urn:microsoft.com/office/officeart/2005/8/layout/radial2"/>
    <dgm:cxn modelId="{85B7DC15-D2D7-4084-A527-541D1A685400}" type="presParOf" srcId="{02425D42-76ED-4D27-82BE-AADDAF21CEE1}" destId="{E4F145D9-2B09-4BA3-A604-0EC043310E94}" srcOrd="1" destOrd="0" presId="urn:microsoft.com/office/officeart/2005/8/layout/radial2"/>
    <dgm:cxn modelId="{122C6053-FD2B-4015-B073-BA945D3F1850}" type="presParOf" srcId="{8DBCB1BA-72DB-4D67-8C47-05E970BA3E84}" destId="{EA12C240-9689-463E-B831-225C5F443D64}" srcOrd="5" destOrd="0" presId="urn:microsoft.com/office/officeart/2005/8/layout/radial2"/>
    <dgm:cxn modelId="{3A154ED7-3589-4B58-ADC3-C85EC490C479}" type="presParOf" srcId="{8DBCB1BA-72DB-4D67-8C47-05E970BA3E84}" destId="{FA922195-C1A1-48A0-B8EA-45EB460FC1C4}" srcOrd="6" destOrd="0" presId="urn:microsoft.com/office/officeart/2005/8/layout/radial2"/>
    <dgm:cxn modelId="{A1C3BEAE-09B4-441E-8563-AB3D4976DE35}" type="presParOf" srcId="{FA922195-C1A1-48A0-B8EA-45EB460FC1C4}" destId="{23BDEFF3-4777-4453-BFF7-80EEC2ACAA0F}" srcOrd="0" destOrd="0" presId="urn:microsoft.com/office/officeart/2005/8/layout/radial2"/>
    <dgm:cxn modelId="{69E02D63-27ED-4250-82EE-9E054D16C25E}" type="presParOf" srcId="{FA922195-C1A1-48A0-B8EA-45EB460FC1C4}" destId="{84B03302-D1C0-4424-B52A-DBC5408D91F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2C240-9689-463E-B831-225C5F443D64}">
      <dsp:nvSpPr>
        <dsp:cNvPr id="0" name=""/>
        <dsp:cNvSpPr/>
      </dsp:nvSpPr>
      <dsp:spPr>
        <a:xfrm rot="2561622">
          <a:off x="2620436" y="4757602"/>
          <a:ext cx="1024657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1024657" y="3322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049EC-69F5-41D2-AFC1-937C7D64E5E9}">
      <dsp:nvSpPr>
        <dsp:cNvPr id="0" name=""/>
        <dsp:cNvSpPr/>
      </dsp:nvSpPr>
      <dsp:spPr>
        <a:xfrm>
          <a:off x="2756208" y="3363196"/>
          <a:ext cx="1308199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1308199" y="3322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944A1-6BFF-437A-A7D9-E6762D703945}">
      <dsp:nvSpPr>
        <dsp:cNvPr id="0" name=""/>
        <dsp:cNvSpPr/>
      </dsp:nvSpPr>
      <dsp:spPr>
        <a:xfrm rot="19105541">
          <a:off x="2605797" y="1960283"/>
          <a:ext cx="1194192" cy="66445"/>
        </a:xfrm>
        <a:custGeom>
          <a:avLst/>
          <a:gdLst/>
          <a:ahLst/>
          <a:cxnLst/>
          <a:rect l="0" t="0" r="0" b="0"/>
          <a:pathLst>
            <a:path>
              <a:moveTo>
                <a:pt x="0" y="33222"/>
              </a:moveTo>
              <a:lnTo>
                <a:pt x="1194192" y="33222"/>
              </a:lnTo>
            </a:path>
          </a:pathLst>
        </a:custGeom>
        <a:noFill/>
        <a:ln w="1079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0487C-1FBD-45B0-A436-DD8AB173EAA9}">
      <dsp:nvSpPr>
        <dsp:cNvPr id="0" name=""/>
        <dsp:cNvSpPr/>
      </dsp:nvSpPr>
      <dsp:spPr>
        <a:xfrm>
          <a:off x="71988" y="2047596"/>
          <a:ext cx="3242516" cy="32425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1BD70-21DB-45DF-881A-FA5CFAEB9FD8}">
      <dsp:nvSpPr>
        <dsp:cNvPr id="0" name=""/>
        <dsp:cNvSpPr/>
      </dsp:nvSpPr>
      <dsp:spPr>
        <a:xfrm>
          <a:off x="3420952" y="87415"/>
          <a:ext cx="1815185" cy="18151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Біографія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та творчість</a:t>
          </a:r>
          <a:endParaRPr lang="uk-UA" sz="1900" kern="1200" dirty="0"/>
        </a:p>
      </dsp:txBody>
      <dsp:txXfrm>
        <a:off x="3686780" y="353243"/>
        <a:ext cx="1283529" cy="1283529"/>
      </dsp:txXfrm>
    </dsp:sp>
    <dsp:sp modelId="{41AFF5F7-1274-4F25-BEFA-0781E651B94C}">
      <dsp:nvSpPr>
        <dsp:cNvPr id="0" name=""/>
        <dsp:cNvSpPr/>
      </dsp:nvSpPr>
      <dsp:spPr>
        <a:xfrm>
          <a:off x="5417656" y="87415"/>
          <a:ext cx="2722777" cy="181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</dsp:txBody>
      <dsp:txXfrm>
        <a:off x="5417656" y="87415"/>
        <a:ext cx="2722777" cy="1815185"/>
      </dsp:txXfrm>
    </dsp:sp>
    <dsp:sp modelId="{C99D925E-6289-4326-BC30-3581140D438C}">
      <dsp:nvSpPr>
        <dsp:cNvPr id="0" name=""/>
        <dsp:cNvSpPr/>
      </dsp:nvSpPr>
      <dsp:spPr>
        <a:xfrm>
          <a:off x="4064408" y="2488826"/>
          <a:ext cx="1815185" cy="181518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Твори</a:t>
          </a:r>
          <a:endParaRPr lang="uk-UA" sz="1900" kern="1200" dirty="0"/>
        </a:p>
      </dsp:txBody>
      <dsp:txXfrm>
        <a:off x="4330236" y="2754654"/>
        <a:ext cx="1283529" cy="1283529"/>
      </dsp:txXfrm>
    </dsp:sp>
    <dsp:sp modelId="{E4F145D9-2B09-4BA3-A604-0EC043310E94}">
      <dsp:nvSpPr>
        <dsp:cNvPr id="0" name=""/>
        <dsp:cNvSpPr/>
      </dsp:nvSpPr>
      <dsp:spPr>
        <a:xfrm>
          <a:off x="6061112" y="2488826"/>
          <a:ext cx="2722777" cy="181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</dsp:txBody>
      <dsp:txXfrm>
        <a:off x="6061112" y="2488826"/>
        <a:ext cx="2722777" cy="1815185"/>
      </dsp:txXfrm>
    </dsp:sp>
    <dsp:sp modelId="{23BDEFF3-4777-4453-BFF7-80EEC2ACAA0F}">
      <dsp:nvSpPr>
        <dsp:cNvPr id="0" name=""/>
        <dsp:cNvSpPr/>
      </dsp:nvSpPr>
      <dsp:spPr>
        <a:xfrm>
          <a:off x="3251530" y="4825074"/>
          <a:ext cx="1945509" cy="19455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Зображення</a:t>
          </a:r>
          <a:endParaRPr lang="uk-UA" sz="1900" kern="1200" dirty="0"/>
        </a:p>
      </dsp:txBody>
      <dsp:txXfrm>
        <a:off x="3536443" y="5109987"/>
        <a:ext cx="1375683" cy="1375683"/>
      </dsp:txXfrm>
    </dsp:sp>
    <dsp:sp modelId="{84B03302-D1C0-4424-B52A-DBC5408D91FA}">
      <dsp:nvSpPr>
        <dsp:cNvPr id="0" name=""/>
        <dsp:cNvSpPr/>
      </dsp:nvSpPr>
      <dsp:spPr>
        <a:xfrm>
          <a:off x="5391591" y="4825074"/>
          <a:ext cx="2918264" cy="1945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6000" kern="1200"/>
        </a:p>
      </dsp:txBody>
      <dsp:txXfrm>
        <a:off x="5391591" y="4825074"/>
        <a:ext cx="2918264" cy="194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5%D1%81%D0%BE%D0%BB%D0%BE%D0%BD%D0%B3%D1%96%D0%BE%D0%BD" TargetMode="External"/><Relationship Id="rId13" Type="http://schemas.openxmlformats.org/officeDocument/2006/relationships/hyperlink" Target="http://uk.wikipedia.org/wiki/%D0%93%D1%80%D0%B5%D1%86%D1%8C%D0%BA%D0%B0_%D1%80%D0%B5%D0%B2%D0%BE%D0%BB%D1%8E%D1%86%D1%96%D1%8F" TargetMode="External"/><Relationship Id="rId18" Type="http://schemas.openxmlformats.org/officeDocument/2006/relationships/hyperlink" Target="http://uk.wikipedia.org/wiki/%D0%9B%D1%83%D0%B4%D0%B4%D0%B8%D1%82%D0%B8" TargetMode="External"/><Relationship Id="rId3" Type="http://schemas.openxmlformats.org/officeDocument/2006/relationships/hyperlink" Target="http://uk.wikipedia.org/wiki/22_%D1%81%D1%96%D1%87%D0%BD%D1%8F" TargetMode="External"/><Relationship Id="rId21" Type="http://schemas.openxmlformats.org/officeDocument/2006/relationships/hyperlink" Target="http://uk.wikipedia.org/wiki/%D0%9C%D1%96%D1%81%D1%82%D0%B8%D0%BA%D0%B0" TargetMode="External"/><Relationship Id="rId7" Type="http://schemas.openxmlformats.org/officeDocument/2006/relationships/hyperlink" Target="http://uk.wikipedia.org/wiki/1824" TargetMode="External"/><Relationship Id="rId12" Type="http://schemas.openxmlformats.org/officeDocument/2006/relationships/hyperlink" Target="http://uk.wikipedia.org/wiki/XIX_%D1%81%D1%82%D0%BE%D0%BB%D1%96%D1%82%D1%82%D1%8F" TargetMode="External"/><Relationship Id="rId17" Type="http://schemas.openxmlformats.org/officeDocument/2006/relationships/hyperlink" Target="http://uk.wikipedia.org/wiki/%D0%9F%D1%80%D0%BE%D0%BB%D0%B5%D1%82%D0%B0%D1%80%D1%96%D0%B0%D1%82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6" Type="http://schemas.openxmlformats.org/officeDocument/2006/relationships/hyperlink" Target="http://uk.wikipedia.org/wiki/%D0%9D%D0%BE%D1%82%D1%82%D1%96%D0%BD%D0%B3%D0%B5%D0%BC%D1%88%D0%B8%D1%80" TargetMode="External"/><Relationship Id="rId20" Type="http://schemas.openxmlformats.org/officeDocument/2006/relationships/hyperlink" Target="http://uk.wikipedia.org/wiki/%D0%A1%D0%B5%D1%80%D0%B5%D0%B4%D0%BD%D1%8C%D0%BE%D0%B2%D1%96%D1%87%D1%87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_%D0%BA%D0%B2%D1%96%D1%82%D0%BD%D1%8F" TargetMode="External"/><Relationship Id="rId11" Type="http://schemas.openxmlformats.org/officeDocument/2006/relationships/hyperlink" Target="http://uk.wikipedia.org/wiki/%D0%9B%D1%96%D0%B1%D0%B5%D1%80%D0%B0%D0%BB%D1%96%D0%B7%D0%BC" TargetMode="External"/><Relationship Id="rId5" Type="http://schemas.openxmlformats.org/officeDocument/2006/relationships/hyperlink" Target="http://uk.wikipedia.org/wiki/%D0%9B%D0%BE%D0%BD%D0%B4%D0%BE%D0%BD" TargetMode="External"/><Relationship Id="rId15" Type="http://schemas.openxmlformats.org/officeDocument/2006/relationships/hyperlink" Target="http://uk.wikipedia.org/wiki/%D0%9B%D0%BE%D1%80%D0%B4" TargetMode="External"/><Relationship Id="rId10" Type="http://schemas.openxmlformats.org/officeDocument/2006/relationships/hyperlink" Target="http://uk.wikipedia.org/wiki/%D0%A0%D0%BE%D0%BC%D0%B0%D0%BD%D1%82%D0%B8%D0%B7%D0%BC" TargetMode="External"/><Relationship Id="rId19" Type="http://schemas.openxmlformats.org/officeDocument/2006/relationships/hyperlink" Target="http://uk.wikipedia.org/wiki/%D0%9E%D0%B7%D0%B5%D1%80%D0%BD%D0%B0_%D1%88%D0%BA%D0%BE%D0%BB%D0%B0" TargetMode="External"/><Relationship Id="rId4" Type="http://schemas.openxmlformats.org/officeDocument/2006/relationships/hyperlink" Target="http://uk.wikipedia.org/wiki/1788" TargetMode="External"/><Relationship Id="rId9" Type="http://schemas.openxmlformats.org/officeDocument/2006/relationships/hyperlink" Target="http://uk.wikipedia.org/wiki/%D0%93%D1%80%D0%B5%D1%86%D1%96%D1%8F" TargetMode="External"/><Relationship Id="rId14" Type="http://schemas.openxmlformats.org/officeDocument/2006/relationships/hyperlink" Target="http://uk.wikipedia.org/wiki/%D0%A2%D0%B8%D1%82%D1%83%D0%B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D%D0%B0%D1%86%D1%96%D0%BE%D0%BD%D0%B0%D0%BB%D1%8C%D0%BD%D0%BE-%D0%B2%D0%B8%D0%B7%D0%B2%D0%BE%D0%BB%D1%8C%D0%BD%D0%B0_%D0%B1%D0%BE%D1%80%D0%BE%D1%82%D1%8C%D0%B1%D0%B0&amp;action=edit&amp;redlink=1" TargetMode="External"/><Relationship Id="rId13" Type="http://schemas.openxmlformats.org/officeDocument/2006/relationships/hyperlink" Target="http://uk.wikipedia.org/wiki/%D0%A1%D0%B2%D1%96%D1%82%D0%BE%D0%B3%D0%BB%D1%8F%D0%B4" TargetMode="External"/><Relationship Id="rId3" Type="http://schemas.openxmlformats.org/officeDocument/2006/relationships/hyperlink" Target="http://uk.wikipedia.org/wiki/%D0%9F%D0%BE%D1%80%D1%82%D1%83%D0%B3%D0%B0%D0%BB%D1%96%D1%8F" TargetMode="External"/><Relationship Id="rId7" Type="http://schemas.openxmlformats.org/officeDocument/2006/relationships/hyperlink" Target="http://uk.wikipedia.org/wiki/%D0%A2%D1%83%D1%80%D0%B5%D1%87%D1%87%D0%B8%D0%BD%D0%B0" TargetMode="External"/><Relationship Id="rId12" Type="http://schemas.openxmlformats.org/officeDocument/2006/relationships/hyperlink" Target="http://uk.wikipedia.org/wiki/%D0%95%D0%BF%D1%96%D0%B3%D1%80%D0%B0%D0%BC%D0%B0" TargetMode="External"/><Relationship Id="rId2" Type="http://schemas.openxmlformats.org/officeDocument/2006/relationships/hyperlink" Target="http://uk.wikipedia.org/wiki/%D0%9F%D0%B0%D0%BB%D0%BE%D0%BC%D0%BD%D0%B8%D1%86%D1%82%D0%B2%D0%BE_%D0%A7%D0%B0%D0%B9%D0%BB%D1%8C%D0%B4_%D0%93%D0%B0%D1%80%D0%BE%D0%BB%D1%8C%D0%B4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5%D1%86%D1%96%D1%8F" TargetMode="External"/><Relationship Id="rId11" Type="http://schemas.openxmlformats.org/officeDocument/2006/relationships/hyperlink" Target="http://uk.wikipedia.org/wiki/%D0%92%D1%96%D1%80%D1%88" TargetMode="External"/><Relationship Id="rId5" Type="http://schemas.openxmlformats.org/officeDocument/2006/relationships/hyperlink" Target="http://uk.wikipedia.org/wiki/%D0%90%D0%BB%D0%B1%D0%B0%D0%BD%D1%96%D1%8F" TargetMode="External"/><Relationship Id="rId10" Type="http://schemas.openxmlformats.org/officeDocument/2006/relationships/hyperlink" Target="http://uk.wikipedia.org/wiki/%D0%9F%D0%B0%D0%BB%D0%B0%D1%82%D0%B0_%D0%BB%D0%BE%D1%80%D0%B4%D1%96%D0%B2" TargetMode="External"/><Relationship Id="rId4" Type="http://schemas.openxmlformats.org/officeDocument/2006/relationships/hyperlink" Target="http://uk.wikipedia.org/wiki/%D0%86%D1%81%D0%BF%D0%B0%D0%BD%D1%96%D1%8F" TargetMode="External"/><Relationship Id="rId9" Type="http://schemas.openxmlformats.org/officeDocument/2006/relationships/hyperlink" Target="http://uk.wikipedia.org/wiki/%D0%A0%D0%BE%D0%BC%D0%B0%D0%BD%D1%82%D0%B8%D1%87%D0%BD%D0%B8%D0%B9_%D0%B3%D0%B5%D1%80%D0%BE%D0%B9" TargetMode="External"/><Relationship Id="rId14" Type="http://schemas.openxmlformats.org/officeDocument/2006/relationships/hyperlink" Target="http://uk.wikipedia.org/wiki/%D0%9F%D0%B5%D1%81%D0%B8%D0%BC%D1%96%D0%B7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0%BF%D0%BE%D0%BB%D0%B5%D0%BE%D0%BD" TargetMode="External"/><Relationship Id="rId2" Type="http://schemas.openxmlformats.org/officeDocument/2006/relationships/hyperlink" Target="http://uk.wikipedia.org/wiki/%D0%A4%D1%80%D0%B0%D0%BD%D1%86%D1%83%D0%B7%D1%8C%D0%BA%D0%B0_%D1%80%D0%B5%D0%B2%D0%BE%D0%BB%D1%8E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/index.php?title=%D0%91%D0%BE%D0%BD%D0%BD%D1%96%D0%B2%D0%B0%D1%80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B%D1%96%D1%82%D0%B0%D1%80%D0%B8%D0%B7%D0%BC" TargetMode="External"/><Relationship Id="rId3" Type="http://schemas.openxmlformats.org/officeDocument/2006/relationships/hyperlink" Target="http://uk.wikipedia.org/wiki/%D0%9A%D0%B0%D1%80%D0%B1%D0%BE%D0%BD%D0%B0%D1%80%D1%96%D1%97" TargetMode="External"/><Relationship Id="rId7" Type="http://schemas.openxmlformats.org/officeDocument/2006/relationships/hyperlink" Target="http://uk.wikipedia.org/wiki/%D0%A0%D0%BE%D0%BC%D0%B0%D0%BD_(%D0%B6%D0%B0%D0%BD%D1%80)" TargetMode="External"/><Relationship Id="rId12" Type="http://schemas.openxmlformats.org/officeDocument/2006/relationships/hyperlink" Target="http://uk.wikipedia.org/wiki/%D0%9F%D1%80%D0%BE%D0%BF%D0%B0%D1%81%D0%BD%D0%B8%D1%86%D1%8F" TargetMode="External"/><Relationship Id="rId2" Type="http://schemas.openxmlformats.org/officeDocument/2006/relationships/hyperlink" Target="http://uk.wikipedia.org/wiki/%D0%9F%D1%80%D0%BE%D1%81%D0%B2%D1%96%D1%82%D0%BD%D0%B8%D1%86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3%D0%BC%D0%B0%D0%BD%D1%96%D0%B7%D0%BC" TargetMode="External"/><Relationship Id="rId11" Type="http://schemas.openxmlformats.org/officeDocument/2006/relationships/hyperlink" Target="http://uk.wikipedia.org/wiki/%D0%9C%D0%B5%D1%81%D0%BE%D0%BB%D0%BE%D0%BD%D0%B3%D1%96%D0%BE%D0%BD" TargetMode="External"/><Relationship Id="rId5" Type="http://schemas.openxmlformats.org/officeDocument/2006/relationships/hyperlink" Target="http://uk.wikipedia.org/wiki/%D0%9F%D1%80%D0%BE%D0%BC%D0%B5%D1%82%D0%B5%D0%B9" TargetMode="External"/><Relationship Id="rId10" Type="http://schemas.openxmlformats.org/officeDocument/2006/relationships/hyperlink" Target="http://uk.wikipedia.org/wiki/%D0%93%D1%80%D0%B5%D1%86%D1%8C%D0%BA%D0%B0_%D1%80%D0%B5%D0%B2%D0%BE%D0%BB%D1%8E%D1%86%D1%96%D1%8F" TargetMode="External"/><Relationship Id="rId4" Type="http://schemas.openxmlformats.org/officeDocument/2006/relationships/hyperlink" Target="http://uk.wikipedia.org/wiki/%D0%90%D1%82%D0%B5%D1%97%D0%B7%D0%BC" TargetMode="External"/><Relationship Id="rId9" Type="http://schemas.openxmlformats.org/officeDocument/2006/relationships/hyperlink" Target="http://uk.wikipedia.org/wiki/%D0%93%D1%80%D0%B5%D1%86%D1%96%D1%8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0%B2%D0%BB%D0%BE_%D0%93%D1%80%D0%B0%D0%B1%D0%BE%D0%B2%D1%81%D1%8C%D0%BA%D0%B8%D0%B9" TargetMode="External"/><Relationship Id="rId13" Type="http://schemas.openxmlformats.org/officeDocument/2006/relationships/hyperlink" Target="http://uk.wikipedia.org/wiki/%D0%91%D1%94%D0%BB%D1%96%D0%BD%D1%81%D1%8C%D0%BA%D0%B8%D0%B9" TargetMode="External"/><Relationship Id="rId3" Type="http://schemas.openxmlformats.org/officeDocument/2006/relationships/hyperlink" Target="http://uk.wikipedia.org/wiki/%D0%92%D1%96%D0%BA%D1%82%D0%BE%D1%80_%D0%93%D1%8E%D0%B3%D0%BE" TargetMode="External"/><Relationship Id="rId7" Type="http://schemas.openxmlformats.org/officeDocument/2006/relationships/hyperlink" Target="http://uk.wikipedia.org/wiki/%D0%9B%D0%B5%D1%81%D1%8F_%D0%A3%D0%BA%D1%80%D0%B0%D1%97%D0%BD%D0%BA%D0%B0" TargetMode="External"/><Relationship Id="rId12" Type="http://schemas.openxmlformats.org/officeDocument/2006/relationships/hyperlink" Target="http://uk.wikipedia.org/wiki/%D0%94%D0%B5%D0%BA%D0%B0%D0%B1%D1%80%D0%B8%D1%81%D1%82%D0%B8" TargetMode="External"/><Relationship Id="rId2" Type="http://schemas.openxmlformats.org/officeDocument/2006/relationships/hyperlink" Target="http://uk.wikipedia.org/wiki/%D0%9F%D1%83%D1%88%D0%BA%D1%96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4%D0%B0%D0%BC_%D0%9C%D1%96%D1%86%D0%BA%D0%B5%D0%B2%D0%B8%D1%87" TargetMode="External"/><Relationship Id="rId11" Type="http://schemas.openxmlformats.org/officeDocument/2006/relationships/hyperlink" Target="http://uk.wikipedia.org/wiki/%D0%A7%D0%B0%D1%80%D1%82%D0%B8%D0%B7%D0%BC" TargetMode="External"/><Relationship Id="rId5" Type="http://schemas.openxmlformats.org/officeDocument/2006/relationships/hyperlink" Target="http://uk.wikipedia.org/wiki/%D0%A8%D0%B0%D0%BD%D0%B4%D0%BE%D1%80_%D0%9F%D0%B5%D1%82%D0%B5%D1%84%D1%96" TargetMode="External"/><Relationship Id="rId15" Type="http://schemas.openxmlformats.org/officeDocument/2006/relationships/hyperlink" Target="http://uk.wikipedia.org/wiki/%D0%9C%D0%B8%D0%BA%D0%BE%D0%BB%D0%B0_%D0%9A%D0%BE%D1%81%D1%82%D0%BE%D0%BC%D0%B0%D1%80%D0%BE%D0%B2" TargetMode="External"/><Relationship Id="rId10" Type="http://schemas.openxmlformats.org/officeDocument/2006/relationships/hyperlink" Target="http://uk.wikipedia.org/wiki/%D0%95%D0%BD%D0%B3%D0%B5%D0%BB%D1%8C%D1%81" TargetMode="External"/><Relationship Id="rId4" Type="http://schemas.openxmlformats.org/officeDocument/2006/relationships/hyperlink" Target="http://uk.wikipedia.org/wiki/%D0%93%D0%B5%D0%BD%D1%80%D1%96%D1%85_%D0%93%D0%B5%D0%B9%D0%BD%D0%B5" TargetMode="External"/><Relationship Id="rId9" Type="http://schemas.openxmlformats.org/officeDocument/2006/relationships/hyperlink" Target="http://uk.wikipedia.org/wiki/%D0%86%D0%B2%D0%B0%D0%BD_%D0%A4%D1%80%D0%B0%D0%BD%D0%BA%D0%BE" TargetMode="External"/><Relationship Id="rId14" Type="http://schemas.openxmlformats.org/officeDocument/2006/relationships/hyperlink" Target="http://uk.wikipedia.org/wiki/%D0%9F%D0%B0%D0%BD%D1%82%D0%B5%D0%BB%D0%B5%D0%B9%D0%BC%D0%BE%D0%BD_%D0%9A%D1%83%D0%BB%D1%96%D1%8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18" TargetMode="External"/><Relationship Id="rId13" Type="http://schemas.openxmlformats.org/officeDocument/2006/relationships/hyperlink" Target="http://uk.wikipedia.org/w/index.php?title=%D0%94%D0%BE%D0%BD_%D0%96%D1%83%D0%B0%D0%BD_(%D0%91%D0%B0%D0%B9%D1%80%D0%BE%D0%BD)&amp;action=edit&amp;redlink=1" TargetMode="External"/><Relationship Id="rId3" Type="http://schemas.openxmlformats.org/officeDocument/2006/relationships/hyperlink" Target="http://uk.wikipedia.org/wiki/1809" TargetMode="External"/><Relationship Id="rId7" Type="http://schemas.openxmlformats.org/officeDocument/2006/relationships/hyperlink" Target="http://uk.wikipedia.org/wiki/1814" TargetMode="External"/><Relationship Id="rId12" Type="http://schemas.openxmlformats.org/officeDocument/2006/relationships/hyperlink" Target="http://uk.wikipedia.org/wiki/1819" TargetMode="External"/><Relationship Id="rId2" Type="http://schemas.openxmlformats.org/officeDocument/2006/relationships/hyperlink" Target="http://uk.wikipedia.org/wiki/1807" TargetMode="External"/><Relationship Id="rId16" Type="http://schemas.openxmlformats.org/officeDocument/2006/relationships/hyperlink" Target="http://uk.wikipedia.org/wiki/18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13" TargetMode="External"/><Relationship Id="rId11" Type="http://schemas.openxmlformats.org/officeDocument/2006/relationships/hyperlink" Target="http://uk.wikipedia.org/wiki/%D0%9C%D0%B0%D0%B7%D0%B5%D0%BF%D0%B0_(%D0%91%D0%B0%D0%B9%D1%80%D0%BE%D0%BD)" TargetMode="External"/><Relationship Id="rId5" Type="http://schemas.openxmlformats.org/officeDocument/2006/relationships/hyperlink" Target="http://uk.wikipedia.org/wiki/1812" TargetMode="External"/><Relationship Id="rId15" Type="http://schemas.openxmlformats.org/officeDocument/2006/relationships/hyperlink" Target="http://uk.wikipedia.org/wiki/1821" TargetMode="External"/><Relationship Id="rId10" Type="http://schemas.openxmlformats.org/officeDocument/2006/relationships/hyperlink" Target="http://uk.wikipedia.org/wiki/1817" TargetMode="External"/><Relationship Id="rId4" Type="http://schemas.openxmlformats.org/officeDocument/2006/relationships/hyperlink" Target="http://uk.wikipedia.org/wiki/%D0%9F%D0%B0%D0%BB%D0%BE%D0%BC%D0%BD%D0%B8%D1%86%D1%82%D0%B2%D0%BE_%D0%A7%D0%B0%D0%B9%D0%BB%D1%8C%D0%B4%D0%B0_%D0%93%D0%B0%D1%80%D0%BE%D0%BB%D1%8C%D0%B4%D0%B0" TargetMode="External"/><Relationship Id="rId9" Type="http://schemas.openxmlformats.org/officeDocument/2006/relationships/hyperlink" Target="http://uk.wikipedia.org/wiki/1816" TargetMode="External"/><Relationship Id="rId14" Type="http://schemas.openxmlformats.org/officeDocument/2006/relationships/hyperlink" Target="http://uk.wikipedia.org/wiki/182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jp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37220" cy="1295400"/>
          </a:xfrm>
        </p:spPr>
        <p:txBody>
          <a:bodyPr/>
          <a:lstStyle/>
          <a:p>
            <a:r>
              <a:rPr lang="uk-UA" dirty="0" smtClean="0"/>
              <a:t>Джордж </a:t>
            </a:r>
            <a:r>
              <a:rPr lang="uk-UA" dirty="0" err="1" smtClean="0"/>
              <a:t>гордон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Байрон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762000"/>
          </a:xfrm>
        </p:spPr>
        <p:txBody>
          <a:bodyPr/>
          <a:lstStyle/>
          <a:p>
            <a:r>
              <a:rPr lang="uk-UA" dirty="0" smtClean="0"/>
              <a:t>1788-1824</a:t>
            </a:r>
            <a:endParaRPr lang="uk-UA" dirty="0"/>
          </a:p>
        </p:txBody>
      </p:sp>
      <p:pic>
        <p:nvPicPr>
          <p:cNvPr id="1026" name="Picture 2" descr="C:\Users\Паккард-белл\Desktop\в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664296" cy="24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lasichna-muzika--(muzofon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Презентацію зробив: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20888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4800" dirty="0" smtClean="0"/>
              <a:t>Наконечний Андрій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83826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heck">
          <a:fgClr>
            <a:schemeClr val="tx1">
              <a:lumMod val="65000"/>
              <a:lumOff val="3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925834"/>
              </p:ext>
            </p:extLst>
          </p:nvPr>
        </p:nvGraphicFramePr>
        <p:xfrm>
          <a:off x="1619672" y="-243408"/>
          <a:ext cx="8783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8564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Біографія та творчість Байрона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b="1" dirty="0"/>
              <a:t>Джордж-Ноел-Го́рдон Ба́йрон</a:t>
            </a:r>
            <a:r>
              <a:rPr lang="vi-VN" dirty="0"/>
              <a:t>, шостий барон Байрон (</a:t>
            </a:r>
            <a:r>
              <a:rPr lang="vi-VN" dirty="0">
                <a:hlinkClick r:id="rId2" tooltip="Англійська мова"/>
              </a:rPr>
              <a:t>англ.</a:t>
            </a:r>
            <a:r>
              <a:rPr lang="vi-VN" dirty="0"/>
              <a:t> </a:t>
            </a:r>
            <a:r>
              <a:rPr lang="en-US" i="1" dirty="0"/>
              <a:t>George Noel Gordon Byron</a:t>
            </a:r>
            <a:r>
              <a:rPr lang="en-US" dirty="0"/>
              <a:t>) (* </a:t>
            </a:r>
            <a:r>
              <a:rPr lang="en-US" dirty="0">
                <a:hlinkClick r:id="rId3" tooltip="22 січня"/>
              </a:rPr>
              <a:t>22 </a:t>
            </a:r>
            <a:r>
              <a:rPr lang="vi-VN" dirty="0">
                <a:hlinkClick r:id="rId3" tooltip="22 січня"/>
              </a:rPr>
              <a:t>січня</a:t>
            </a:r>
            <a:r>
              <a:rPr lang="vi-VN" dirty="0"/>
              <a:t> </a:t>
            </a:r>
            <a:r>
              <a:rPr lang="vi-VN" dirty="0">
                <a:hlinkClick r:id="rId4" tooltip="1788"/>
              </a:rPr>
              <a:t>1788</a:t>
            </a:r>
            <a:r>
              <a:rPr lang="vi-VN" dirty="0"/>
              <a:t>, </a:t>
            </a:r>
            <a:r>
              <a:rPr lang="vi-VN" dirty="0">
                <a:hlinkClick r:id="rId5" tooltip="Лондон"/>
              </a:rPr>
              <a:t>Лондон</a:t>
            </a:r>
            <a:r>
              <a:rPr lang="vi-VN" dirty="0"/>
              <a:t> — † </a:t>
            </a:r>
            <a:r>
              <a:rPr lang="vi-VN" dirty="0">
                <a:hlinkClick r:id="rId6" tooltip="19 квітня"/>
              </a:rPr>
              <a:t>19 квітня</a:t>
            </a:r>
            <a:r>
              <a:rPr lang="vi-VN" dirty="0"/>
              <a:t> </a:t>
            </a:r>
            <a:r>
              <a:rPr lang="vi-VN" dirty="0">
                <a:hlinkClick r:id="rId7" tooltip="1824"/>
              </a:rPr>
              <a:t>1824</a:t>
            </a:r>
            <a:r>
              <a:rPr lang="vi-VN" dirty="0"/>
              <a:t>,</a:t>
            </a:r>
            <a:r>
              <a:rPr lang="vi-VN" dirty="0">
                <a:hlinkClick r:id="rId8" tooltip="Месолонгіон"/>
              </a:rPr>
              <a:t>Месолонгіон</a:t>
            </a:r>
            <a:r>
              <a:rPr lang="vi-VN" dirty="0"/>
              <a:t>, </a:t>
            </a:r>
            <a:r>
              <a:rPr lang="vi-VN" dirty="0">
                <a:hlinkClick r:id="rId9" tooltip="Греція"/>
              </a:rPr>
              <a:t>Греція</a:t>
            </a:r>
            <a:r>
              <a:rPr lang="vi-VN" dirty="0"/>
              <a:t>) — англійський поет, який став символом </a:t>
            </a:r>
            <a:r>
              <a:rPr lang="vi-VN" dirty="0">
                <a:hlinkClick r:id="rId10" tooltip="Романтизм"/>
              </a:rPr>
              <a:t>романтизму</a:t>
            </a:r>
            <a:r>
              <a:rPr lang="vi-VN" dirty="0"/>
              <a:t> і політичного </a:t>
            </a:r>
            <a:r>
              <a:rPr lang="vi-VN" dirty="0">
                <a:hlinkClick r:id="rId11" tooltip="Лібералізм"/>
              </a:rPr>
              <a:t>лібералізму</a:t>
            </a:r>
            <a:r>
              <a:rPr lang="vi-VN" dirty="0"/>
              <a:t> в Європі </a:t>
            </a:r>
            <a:r>
              <a:rPr lang="en-US" dirty="0">
                <a:hlinkClick r:id="rId12" tooltip="XIX століття"/>
              </a:rPr>
              <a:t>XIX </a:t>
            </a:r>
            <a:r>
              <a:rPr lang="vi-VN" dirty="0">
                <a:hlinkClick r:id="rId12" tooltip="XIX століття"/>
              </a:rPr>
              <a:t>століття</a:t>
            </a:r>
            <a:r>
              <a:rPr lang="vi-VN" dirty="0"/>
              <a:t>. Учасник </a:t>
            </a:r>
            <a:r>
              <a:rPr lang="vi-VN" dirty="0">
                <a:hlinkClick r:id="rId13" tooltip="Грецька революція"/>
              </a:rPr>
              <a:t>Грецької революції</a:t>
            </a:r>
            <a:r>
              <a:rPr lang="vi-VN" dirty="0" smtClean="0"/>
              <a:t>.</a:t>
            </a:r>
            <a:endParaRPr lang="uk-UA" dirty="0" smtClean="0"/>
          </a:p>
          <a:p>
            <a:r>
              <a:rPr lang="uk-UA" dirty="0"/>
              <a:t>Джордж Гордон народився </a:t>
            </a:r>
            <a:r>
              <a:rPr lang="uk-UA" dirty="0" err="1"/>
              <a:t>в </a:t>
            </a:r>
            <a:r>
              <a:rPr lang="uk-UA" dirty="0" err="1">
                <a:hlinkClick r:id="rId5" tooltip="Лондон"/>
              </a:rPr>
              <a:t>Лондоні</a:t>
            </a:r>
            <a:r>
              <a:rPr lang="uk-UA" dirty="0"/>
              <a:t> в старовинній, але збіднілій дворянській сім'ї. У десять років, після смерті двоюрідного дідуся, </a:t>
            </a:r>
            <a:r>
              <a:rPr lang="uk-UA" dirty="0" err="1"/>
              <a:t>успадкував </a:t>
            </a:r>
            <a:r>
              <a:rPr lang="uk-UA" dirty="0" err="1">
                <a:hlinkClick r:id="rId14" tooltip="Титул"/>
              </a:rPr>
              <a:t>тит</a:t>
            </a:r>
            <a:r>
              <a:rPr lang="uk-UA" dirty="0">
                <a:hlinkClick r:id="rId14" tooltip="Титул"/>
              </a:rPr>
              <a:t>ул</a:t>
            </a:r>
            <a:r>
              <a:rPr lang="uk-UA" dirty="0"/>
              <a:t> </a:t>
            </a:r>
            <a:r>
              <a:rPr lang="uk-UA" dirty="0">
                <a:hlinkClick r:id="rId15" tooltip="Лорд"/>
              </a:rPr>
              <a:t>лорда</a:t>
            </a:r>
            <a:r>
              <a:rPr lang="uk-UA" dirty="0"/>
              <a:t> та Ньюстедське абатство, старовинний маєток у графстві </a:t>
            </a:r>
            <a:r>
              <a:rPr lang="uk-UA" dirty="0">
                <a:hlinkClick r:id="rId16" tooltip="Ноттінгемшир"/>
              </a:rPr>
              <a:t>Ноттінгемшир</a:t>
            </a:r>
            <a:r>
              <a:rPr lang="uk-UA" dirty="0"/>
              <a:t> (великому промисловому центрі Англії). Саме тут Байрон став свідком жахливого </a:t>
            </a:r>
            <a:r>
              <a:rPr lang="uk-UA" dirty="0" err="1"/>
              <a:t>визиску </a:t>
            </a:r>
            <a:r>
              <a:rPr lang="uk-UA" dirty="0" err="1">
                <a:hlinkClick r:id="rId17" tooltip="Пролетаріат"/>
              </a:rPr>
              <a:t>пролет</a:t>
            </a:r>
            <a:r>
              <a:rPr lang="uk-UA" dirty="0">
                <a:hlinkClick r:id="rId17" tooltip="Пролетаріат"/>
              </a:rPr>
              <a:t>аріату</a:t>
            </a:r>
            <a:r>
              <a:rPr lang="uk-UA" dirty="0"/>
              <a:t> й виступів </a:t>
            </a:r>
            <a:r>
              <a:rPr lang="uk-UA" dirty="0">
                <a:hlinkClick r:id="rId18" tooltip="Луддити"/>
              </a:rPr>
              <a:t>луддитів</a:t>
            </a:r>
            <a:r>
              <a:rPr lang="uk-UA" dirty="0"/>
              <a:t>. </a:t>
            </a:r>
            <a:r>
              <a:rPr lang="uk-UA" i="1" dirty="0"/>
              <a:t>«Години дозвілля»</a:t>
            </a:r>
            <a:r>
              <a:rPr lang="uk-UA" dirty="0"/>
              <a:t> (1807) — перша, ще не цілком самостійна збірка віршів. Сатирична поема </a:t>
            </a:r>
            <a:r>
              <a:rPr lang="uk-UA" i="1" dirty="0"/>
              <a:t>«Англійські барди і шотландські оглядачі»</a:t>
            </a:r>
            <a:r>
              <a:rPr lang="uk-UA" dirty="0"/>
              <a:t> (1809) поклала початок теоретичній полеміці Байрона з </a:t>
            </a:r>
            <a:r>
              <a:rPr lang="uk-UA" dirty="0" err="1"/>
              <a:t>реакційним</a:t>
            </a:r>
            <a:r>
              <a:rPr lang="uk-UA" dirty="0" err="1">
                <a:hlinkClick r:id="rId10" tooltip="Романтизм"/>
              </a:rPr>
              <a:t>романтизмом</a:t>
            </a:r>
            <a:r>
              <a:rPr lang="uk-UA" dirty="0"/>
              <a:t>, якої він не припиняв протягом всього життя. Байрон суворо осуджував поетів т. з. </a:t>
            </a:r>
            <a:r>
              <a:rPr lang="uk-UA" dirty="0">
                <a:hlinkClick r:id="rId19" tooltip="Озерна школа"/>
              </a:rPr>
              <a:t>«озерної школи»</a:t>
            </a:r>
            <a:r>
              <a:rPr lang="uk-UA" dirty="0"/>
              <a:t> за зраду прогресивних ідей, нещадно висміював потяг до </a:t>
            </a:r>
            <a:r>
              <a:rPr lang="uk-UA" dirty="0">
                <a:hlinkClick r:id="rId20" tooltip="Середньовіччя"/>
              </a:rPr>
              <a:t>середньовіччя</a:t>
            </a:r>
            <a:r>
              <a:rPr lang="uk-UA" dirty="0"/>
              <a:t>, </a:t>
            </a:r>
            <a:r>
              <a:rPr lang="uk-UA" dirty="0">
                <a:hlinkClick r:id="rId21" tooltip="Містика"/>
              </a:rPr>
              <a:t>містики</a:t>
            </a:r>
            <a:r>
              <a:rPr lang="uk-UA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19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uk-UA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00800" cy="3048001"/>
          </a:xfrm>
        </p:spPr>
        <p:txBody>
          <a:bodyPr>
            <a:noAutofit/>
          </a:bodyPr>
          <a:lstStyle/>
          <a:p>
            <a:r>
              <a:rPr lang="uk-UA" sz="1000" dirty="0"/>
              <a:t>Літературну славу й світове визнання принесли Байрону перші дві пісні </a:t>
            </a:r>
            <a:r>
              <a:rPr lang="uk-UA" sz="1000" i="1" dirty="0">
                <a:hlinkClick r:id="rId2" tooltip="Паломництво Чайльд Гарольда"/>
              </a:rPr>
              <a:t>«Паломництва </a:t>
            </a:r>
            <a:r>
              <a:rPr lang="uk-UA" sz="1000" i="1" dirty="0" err="1">
                <a:hlinkClick r:id="rId2" tooltip="Паломництво Чайльд Гарольда"/>
              </a:rPr>
              <a:t>Чайльда</a:t>
            </a:r>
            <a:r>
              <a:rPr lang="uk-UA" sz="1000" i="1" dirty="0">
                <a:hlinkClick r:id="rId2" tooltip="Паломництво Чайльд Гарольда"/>
              </a:rPr>
              <a:t> Гарольда»</a:t>
            </a:r>
            <a:r>
              <a:rPr lang="uk-UA" sz="1000" dirty="0"/>
              <a:t> (1812), написані під враженням подорожі до </a:t>
            </a:r>
            <a:r>
              <a:rPr lang="uk-UA" sz="1000" dirty="0">
                <a:hlinkClick r:id="rId3" tooltip="Португалія"/>
              </a:rPr>
              <a:t>Португалії</a:t>
            </a:r>
            <a:r>
              <a:rPr lang="uk-UA" sz="1000" dirty="0"/>
              <a:t>, </a:t>
            </a:r>
            <a:r>
              <a:rPr lang="uk-UA" sz="1000" dirty="0">
                <a:hlinkClick r:id="rId4" tooltip="Іспанія"/>
              </a:rPr>
              <a:t>Іспанії</a:t>
            </a:r>
            <a:r>
              <a:rPr lang="uk-UA" sz="1000" dirty="0"/>
              <a:t>, </a:t>
            </a:r>
            <a:r>
              <a:rPr lang="uk-UA" sz="1000" dirty="0">
                <a:hlinkClick r:id="rId5" tooltip="Албанія"/>
              </a:rPr>
              <a:t>Албанії</a:t>
            </a:r>
            <a:r>
              <a:rPr lang="uk-UA" sz="1000" dirty="0"/>
              <a:t>, </a:t>
            </a:r>
            <a:r>
              <a:rPr lang="uk-UA" sz="1000" dirty="0">
                <a:hlinkClick r:id="rId6" tooltip="Греція"/>
              </a:rPr>
              <a:t>Греції</a:t>
            </a:r>
            <a:r>
              <a:rPr lang="uk-UA" sz="1000" dirty="0"/>
              <a:t>, </a:t>
            </a:r>
            <a:r>
              <a:rPr lang="uk-UA" sz="1000" dirty="0">
                <a:hlinkClick r:id="rId7" tooltip="Туреччина"/>
              </a:rPr>
              <a:t>Туреччини</a:t>
            </a:r>
            <a:r>
              <a:rPr lang="uk-UA" sz="1000" dirty="0"/>
              <a:t>. Публікація цього поетичного щоденника знаменувала собою народження революційної течії в англійському романтизмі. Саме тут Байрон уперше заявив про свої симпатії до </a:t>
            </a:r>
            <a:r>
              <a:rPr lang="uk-UA" sz="1000" dirty="0">
                <a:hlinkClick r:id="rId8" tooltip="Національно-визвольна боротьба (ще не написана)"/>
              </a:rPr>
              <a:t>національно-визвольної </a:t>
            </a:r>
            <a:r>
              <a:rPr lang="uk-UA" sz="1000" dirty="0" err="1">
                <a:hlinkClick r:id="rId8" tooltip="Національно-визвольна боротьба (ще не написана)"/>
              </a:rPr>
              <a:t>боротьби</a:t>
            </a:r>
            <a:r>
              <a:rPr lang="uk-UA" sz="1000" dirty="0" err="1"/>
              <a:t>поневолених</a:t>
            </a:r>
            <a:r>
              <a:rPr lang="uk-UA" sz="1000" dirty="0"/>
              <a:t> народів і про свою ненависть до загарбницьких воєн. Для цього він використав традиційну на той час форму </a:t>
            </a:r>
            <a:r>
              <a:rPr lang="uk-UA" sz="1000" dirty="0" err="1"/>
              <a:t>мандрів</a:t>
            </a:r>
            <a:r>
              <a:rPr lang="uk-UA" sz="1000" dirty="0" err="1">
                <a:hlinkClick r:id="rId9" tooltip="Романтичний герой"/>
              </a:rPr>
              <a:t>романтичного</a:t>
            </a:r>
            <a:r>
              <a:rPr lang="uk-UA" sz="1000" dirty="0">
                <a:hlinkClick r:id="rId9" tooltip="Романтичний герой"/>
              </a:rPr>
              <a:t> </a:t>
            </a:r>
            <a:r>
              <a:rPr lang="uk-UA" sz="1000" dirty="0" err="1" smtClean="0">
                <a:hlinkClick r:id="rId9" tooltip="Романтичний герой"/>
              </a:rPr>
              <a:t>героя</a:t>
            </a:r>
            <a:r>
              <a:rPr lang="uk-UA" sz="1000" dirty="0" err="1" smtClean="0"/>
              <a:t>.Повернувшись</a:t>
            </a:r>
            <a:r>
              <a:rPr lang="uk-UA" sz="1000" dirty="0" smtClean="0"/>
              <a:t> </a:t>
            </a:r>
            <a:r>
              <a:rPr lang="uk-UA" sz="1000" dirty="0"/>
              <a:t>до Англії, Байрон бере активну участь у політичному житті країни, </a:t>
            </a:r>
            <a:r>
              <a:rPr lang="uk-UA" sz="1000" dirty="0" err="1"/>
              <a:t>ть</a:t>
            </a:r>
            <a:r>
              <a:rPr lang="uk-UA" sz="1000" dirty="0"/>
              <a:t> виступає в </a:t>
            </a:r>
            <a:r>
              <a:rPr lang="uk-UA" sz="1000" dirty="0">
                <a:hlinkClick r:id="rId10" tooltip="Палата лордів"/>
              </a:rPr>
              <a:t>палаті лордів</a:t>
            </a:r>
            <a:r>
              <a:rPr lang="uk-UA" sz="1000" dirty="0"/>
              <a:t> проти закону про смертну кару для луддитів та ін. Своє обурення реакційною політикою уряду, ідею неминучості народної помсти Байрон втілив у сатиричній </a:t>
            </a:r>
            <a:r>
              <a:rPr lang="uk-UA" sz="1000" i="1" dirty="0"/>
              <a:t>«Оді авторам білля проти руйнівників верстатів»</a:t>
            </a:r>
            <a:r>
              <a:rPr lang="uk-UA" sz="1000" dirty="0"/>
              <a:t> (1812), а також у </a:t>
            </a:r>
            <a:r>
              <a:rPr lang="uk-UA" sz="1000" dirty="0">
                <a:hlinkClick r:id="rId11" tooltip="Вірш"/>
              </a:rPr>
              <a:t>віршах</a:t>
            </a:r>
            <a:r>
              <a:rPr lang="uk-UA" sz="1000" dirty="0"/>
              <a:t> та </a:t>
            </a:r>
            <a:r>
              <a:rPr lang="uk-UA" sz="1000" dirty="0">
                <a:hlinkClick r:id="rId12" tooltip="Епіграма"/>
              </a:rPr>
              <a:t>епіграмах</a:t>
            </a:r>
            <a:r>
              <a:rPr lang="uk-UA" sz="1000" dirty="0"/>
              <a:t> 1812—1816. У ці ж роки Байрон створює ліричні вірші, в яких тема кохання поєднується з волелюбними ідеями, а також цикл так званих східних поем (</a:t>
            </a:r>
            <a:r>
              <a:rPr lang="uk-UA" sz="1000" i="1" dirty="0"/>
              <a:t>«Гяур»</a:t>
            </a:r>
            <a:r>
              <a:rPr lang="uk-UA" sz="1000" dirty="0"/>
              <a:t>, </a:t>
            </a:r>
            <a:r>
              <a:rPr lang="uk-UA" sz="1000" i="1" dirty="0" err="1"/>
              <a:t>«Абідоськ</a:t>
            </a:r>
            <a:r>
              <a:rPr lang="uk-UA" sz="1000" i="1" dirty="0"/>
              <a:t>а наречена»</a:t>
            </a:r>
            <a:r>
              <a:rPr lang="uk-UA" sz="1000" dirty="0"/>
              <a:t>, 1813, </a:t>
            </a:r>
            <a:r>
              <a:rPr lang="uk-UA" sz="1000" i="1" dirty="0"/>
              <a:t>«Корсар»</a:t>
            </a:r>
            <a:r>
              <a:rPr lang="uk-UA" sz="1000" dirty="0"/>
              <a:t>, </a:t>
            </a:r>
            <a:r>
              <a:rPr lang="uk-UA" sz="1000" i="1" dirty="0"/>
              <a:t>«Лара»</a:t>
            </a:r>
            <a:r>
              <a:rPr lang="uk-UA" sz="1000" dirty="0"/>
              <a:t>, 1814, дещо пізніше — </a:t>
            </a:r>
            <a:r>
              <a:rPr lang="uk-UA" sz="1000" i="1" dirty="0"/>
              <a:t>«Мазепа»</a:t>
            </a:r>
            <a:r>
              <a:rPr lang="uk-UA" sz="1000" dirty="0"/>
              <a:t>, 1818, та ін.), об'єднаних спільними настроями. В цих поемах особливо помітні </a:t>
            </a:r>
            <a:r>
              <a:rPr lang="uk-UA" sz="1000" dirty="0" err="1"/>
              <a:t>суперечності </a:t>
            </a:r>
            <a:r>
              <a:rPr lang="uk-UA" sz="1000" dirty="0" err="1">
                <a:hlinkClick r:id="rId13" tooltip="Світогляд"/>
              </a:rPr>
              <a:t>світог</a:t>
            </a:r>
            <a:r>
              <a:rPr lang="uk-UA" sz="1000" dirty="0">
                <a:hlinkClick r:id="rId13" tooltip="Світогляд"/>
              </a:rPr>
              <a:t>ляду</a:t>
            </a:r>
            <a:r>
              <a:rPr lang="uk-UA" sz="1000" dirty="0"/>
              <a:t>Байрона — могутній протест поета-романтика проти ненависної йому дійсності і анархо-індивідуалістичні мотиви та </a:t>
            </a:r>
            <a:r>
              <a:rPr lang="uk-UA" sz="1000" dirty="0">
                <a:hlinkClick r:id="rId14" tooltip="Песимізм"/>
              </a:rPr>
              <a:t>песимізм</a:t>
            </a:r>
            <a:r>
              <a:rPr lang="uk-UA" sz="1000" dirty="0"/>
              <a:t>.</a:t>
            </a:r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259131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Настрої трагічної самотності, відчаю, нігілістичне заперечення можливостей суспільного прогресу особливо виявились у вірші </a:t>
            </a:r>
            <a:r>
              <a:rPr lang="uk-UA" i="1" dirty="0"/>
              <a:t>«Пітьма»</a:t>
            </a:r>
            <a:r>
              <a:rPr lang="uk-UA" dirty="0"/>
              <a:t> (1816), у філософській драмі </a:t>
            </a:r>
            <a:r>
              <a:rPr lang="uk-UA" i="1" dirty="0"/>
              <a:t>«Манфред»</a:t>
            </a:r>
            <a:r>
              <a:rPr lang="uk-UA" dirty="0"/>
              <a:t> (1817) та в деяких інших творах, написаних після другого вимушеного від'їзду Байрона з батьківщини внаслідок жорстоких переслідувань його панівними класами Англії. Так звана світова скорбота Байрона виникла насамперед під впливом духовної кризи, пережитої поетом у зв'язку з крахом ідеалів </a:t>
            </a:r>
            <a:r>
              <a:rPr lang="uk-UA" dirty="0">
                <a:hlinkClick r:id="rId2" tooltip="Французька революція"/>
              </a:rPr>
              <a:t>Французької революції</a:t>
            </a:r>
            <a:r>
              <a:rPr lang="uk-UA" dirty="0"/>
              <a:t> та реставрацією «старого режиму» в Європі після падіння </a:t>
            </a:r>
            <a:r>
              <a:rPr lang="uk-UA" dirty="0">
                <a:hlinkClick r:id="rId3" tooltip="Наполеон"/>
              </a:rPr>
              <a:t>Наполеона</a:t>
            </a:r>
            <a:r>
              <a:rPr lang="uk-UA" dirty="0"/>
              <a:t>. Сила Байрона в тому, що він зумів перебороти свої вузько індивідуалістичні й песимістичні настрої і в громадсько-політичній діяльності та у кращих творах залишився активним борцем проти реакції за краще майбутнє народу. Цю силу він черпав у живому зв'язку з визвольними рухами сучасності. Навіть у найтяжчі для нього часи внутрішньої розгубленості Байрон вірний своїм демократичним принципам. У п</a:t>
            </a:r>
            <a:r>
              <a:rPr lang="uk-UA" dirty="0" err="1"/>
              <a:t>оемі </a:t>
            </a:r>
            <a:r>
              <a:rPr lang="uk-UA" i="1" dirty="0" err="1"/>
              <a:t>«Шільйо</a:t>
            </a:r>
            <a:r>
              <a:rPr lang="uk-UA" i="1" dirty="0"/>
              <a:t>нський в'язень»</a:t>
            </a:r>
            <a:r>
              <a:rPr lang="uk-UA" dirty="0"/>
              <a:t> (1816) він оспівав мужність швейцарського республіканця 16 ст. </a:t>
            </a:r>
            <a:r>
              <a:rPr lang="uk-UA" dirty="0" err="1">
                <a:hlinkClick r:id="rId4" tooltip="Боннівар (ще не написана)"/>
              </a:rPr>
              <a:t>Боннівара</a:t>
            </a:r>
            <a:r>
              <a:rPr lang="uk-UA" dirty="0"/>
              <a:t>, створив бойовий гімн англійських </a:t>
            </a:r>
            <a:r>
              <a:rPr lang="uk-UA" dirty="0" err="1"/>
              <a:t>луддиті</a:t>
            </a:r>
            <a:r>
              <a:rPr lang="uk-UA" dirty="0"/>
              <a:t>в —</a:t>
            </a:r>
            <a:r>
              <a:rPr lang="uk-UA" i="1" dirty="0"/>
              <a:t>«Пісня для луддитів»</a:t>
            </a:r>
            <a:r>
              <a:rPr lang="uk-UA" dirty="0"/>
              <a:t> (1816).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82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1050" dirty="0"/>
              <a:t>У 3-й і 4-й піснях «</a:t>
            </a:r>
            <a:r>
              <a:rPr lang="uk-UA" sz="1050" dirty="0" err="1"/>
              <a:t>Чайльда</a:t>
            </a:r>
            <a:r>
              <a:rPr lang="uk-UA" sz="1050" dirty="0"/>
              <a:t> Гарольда» (1817—1818) поет заявляє про свою відданість поглядам французьких </a:t>
            </a:r>
            <a:r>
              <a:rPr lang="uk-UA" sz="1050" dirty="0">
                <a:hlinkClick r:id="rId2" tooltip="Просвітництво"/>
              </a:rPr>
              <a:t>просвітників</a:t>
            </a:r>
            <a:r>
              <a:rPr lang="uk-UA" sz="1050" dirty="0"/>
              <a:t>, висловлює віру в справу революції. З 1817 по 1823 Байрон жив в Італії, брав активну участь у боротьбі </a:t>
            </a:r>
            <a:r>
              <a:rPr lang="uk-UA" sz="1050" dirty="0">
                <a:hlinkClick r:id="rId3" tooltip="Карбонарії"/>
              </a:rPr>
              <a:t>карбонаріїв</a:t>
            </a:r>
            <a:r>
              <a:rPr lang="uk-UA" sz="1050" dirty="0"/>
              <a:t>. Серед численних творів цього періоду, позначеного найвищим розквітом поетичного генія Байрона, особливе місце належить містерії </a:t>
            </a:r>
            <a:r>
              <a:rPr lang="uk-UA" sz="1050" i="1" dirty="0"/>
              <a:t>«Каїн»</a:t>
            </a:r>
            <a:r>
              <a:rPr lang="uk-UA" sz="1050" dirty="0"/>
              <a:t> (1821). Біблійна легенда про перших людей на землі під пером Байрона набирає </a:t>
            </a:r>
            <a:r>
              <a:rPr lang="uk-UA" sz="1050" dirty="0" err="1"/>
              <a:t>могутнього </a:t>
            </a:r>
            <a:r>
              <a:rPr lang="uk-UA" sz="1050" dirty="0" err="1">
                <a:hlinkClick r:id="rId4" tooltip="Атеїзм"/>
              </a:rPr>
              <a:t>ате</a:t>
            </a:r>
            <a:r>
              <a:rPr lang="uk-UA" sz="1050" dirty="0">
                <a:hlinkClick r:id="rId4" tooltip="Атеїзм"/>
              </a:rPr>
              <a:t>їстичного</a:t>
            </a:r>
            <a:r>
              <a:rPr lang="uk-UA" sz="1050" dirty="0"/>
              <a:t> й революційного звучання. Мотиви «світової скорботи» поєднуються з ідеями</a:t>
            </a:r>
            <a:r>
              <a:rPr lang="uk-UA" sz="1050" dirty="0">
                <a:hlinkClick r:id="rId5" tooltip="Прометей"/>
              </a:rPr>
              <a:t>прометеївського</a:t>
            </a:r>
            <a:r>
              <a:rPr lang="uk-UA" sz="1050" dirty="0"/>
              <a:t> богоборства й </a:t>
            </a:r>
            <a:r>
              <a:rPr lang="uk-UA" sz="1050" dirty="0">
                <a:hlinkClick r:id="rId6" tooltip="Гуманізм"/>
              </a:rPr>
              <a:t>гуманізму</a:t>
            </a:r>
            <a:r>
              <a:rPr lang="uk-UA" sz="1050" dirty="0" smtClean="0"/>
              <a:t>.</a:t>
            </a:r>
          </a:p>
          <a:p>
            <a:r>
              <a:rPr lang="uk-UA" sz="1050" dirty="0"/>
              <a:t>Байрон був не тільки романтиком. Він також написав злободенно-сатиричні твори, позначені виразним реалізмом (</a:t>
            </a:r>
            <a:r>
              <a:rPr lang="uk-UA" sz="1050" i="1" dirty="0"/>
              <a:t>«Видіння суду»</a:t>
            </a:r>
            <a:r>
              <a:rPr lang="uk-UA" sz="1050" dirty="0"/>
              <a:t>, 1821;</a:t>
            </a:r>
            <a:r>
              <a:rPr lang="uk-UA" sz="1050" i="1" dirty="0"/>
              <a:t>«Бронзовий вік»</a:t>
            </a:r>
            <a:r>
              <a:rPr lang="uk-UA" sz="1050" dirty="0"/>
              <a:t>, 1823, та ін.). </a:t>
            </a:r>
            <a:r>
              <a:rPr lang="uk-UA" sz="1050" dirty="0" err="1"/>
              <a:t>Незакін</a:t>
            </a:r>
            <a:r>
              <a:rPr lang="uk-UA" sz="1050" dirty="0"/>
              <a:t>чений </a:t>
            </a:r>
            <a:r>
              <a:rPr lang="uk-UA" sz="1050" dirty="0">
                <a:hlinkClick r:id="rId7" tooltip="Роман (жанр)"/>
              </a:rPr>
              <a:t>роман</a:t>
            </a:r>
            <a:r>
              <a:rPr lang="uk-UA" sz="1050" dirty="0"/>
              <a:t> у віршах </a:t>
            </a:r>
            <a:r>
              <a:rPr lang="uk-UA" sz="1050" i="1" dirty="0"/>
              <a:t>«Дон Жуан»</a:t>
            </a:r>
            <a:r>
              <a:rPr lang="uk-UA" sz="1050" dirty="0"/>
              <a:t> (1819— 23; 16 пісень) завершує творчий шлях поета. Це грандіозний критичний огляд суспільного життя тогочасної Європи. Протест Байрона проти соціального й національного рабства, </a:t>
            </a:r>
            <a:r>
              <a:rPr lang="uk-UA" sz="1050" dirty="0">
                <a:hlinkClick r:id="rId8" tooltip="Мілітаризм"/>
              </a:rPr>
              <a:t>мілітаризму</a:t>
            </a:r>
            <a:r>
              <a:rPr lang="uk-UA" sz="1050" dirty="0"/>
              <a:t>, церкви, порочної дворянсько-буржуазної моралі й тема революційного народу звучать тут з особливою силою, бо розкриваються вони переважно реалістичними художніми засобами. Останні місяці свого життя Байрон перебував у </a:t>
            </a:r>
            <a:r>
              <a:rPr lang="uk-UA" sz="1050" dirty="0">
                <a:hlinkClick r:id="rId9" tooltip="Греція"/>
              </a:rPr>
              <a:t>Греції</a:t>
            </a:r>
            <a:r>
              <a:rPr lang="uk-UA" sz="1050" dirty="0"/>
              <a:t>, де в рядах грецької армії боровся </a:t>
            </a:r>
            <a:r>
              <a:rPr lang="uk-UA" sz="1050" dirty="0">
                <a:hlinkClick r:id="rId10" tooltip="Грецька революція"/>
              </a:rPr>
              <a:t>за визволення Греції з-під турецького ярма</a:t>
            </a:r>
            <a:r>
              <a:rPr lang="uk-UA" sz="1050" dirty="0"/>
              <a:t>. Там же (в грецькому </a:t>
            </a:r>
            <a:r>
              <a:rPr lang="uk-UA" sz="1050" dirty="0" err="1"/>
              <a:t>місті </a:t>
            </a:r>
            <a:r>
              <a:rPr lang="uk-UA" sz="1050" dirty="0" err="1">
                <a:hlinkClick r:id="rId11" tooltip="Месолонгіон"/>
              </a:rPr>
              <a:t>Месол</a:t>
            </a:r>
            <a:r>
              <a:rPr lang="uk-UA" sz="1050" dirty="0">
                <a:hlinkClick r:id="rId11" tooltip="Месолонгіон"/>
              </a:rPr>
              <a:t>онгіон</a:t>
            </a:r>
            <a:r>
              <a:rPr lang="uk-UA" sz="1050" dirty="0"/>
              <a:t>) він захворів на </a:t>
            </a:r>
            <a:r>
              <a:rPr lang="uk-UA" sz="1050" dirty="0">
                <a:hlinkClick r:id="rId12" tooltip="Пропасниця"/>
              </a:rPr>
              <a:t>пропасницю</a:t>
            </a:r>
            <a:r>
              <a:rPr lang="uk-UA" sz="1050" dirty="0"/>
              <a:t>, від якої помер.</a:t>
            </a:r>
            <a:endParaRPr lang="uk-UA" sz="1050" dirty="0"/>
          </a:p>
        </p:txBody>
      </p:sp>
    </p:spTree>
    <p:extLst>
      <p:ext uri="{BB962C8B-B14F-4D97-AF65-F5344CB8AC3E}">
        <p14:creationId xmlns:p14="http://schemas.microsoft.com/office/powerpoint/2010/main" val="75433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Могутня творча індивідуальність і блискучий волелюбний талант поета здобули всесвітнє визнання. Байрон мав надзвичайно великий вплив на передову літературу свого часу. Він завоював любов і пошану </a:t>
            </a:r>
            <a:r>
              <a:rPr lang="uk-UA" dirty="0">
                <a:hlinkClick r:id="rId2" tooltip="Пушкін"/>
              </a:rPr>
              <a:t>Олександра Пушкіна</a:t>
            </a:r>
            <a:r>
              <a:rPr lang="uk-UA" dirty="0"/>
              <a:t>, </a:t>
            </a:r>
            <a:r>
              <a:rPr lang="uk-UA" dirty="0">
                <a:hlinkClick r:id="rId3" tooltip="Віктор Гюго"/>
              </a:rPr>
              <a:t>Віктора Гюго</a:t>
            </a:r>
            <a:r>
              <a:rPr lang="uk-UA" dirty="0"/>
              <a:t>, </a:t>
            </a:r>
            <a:r>
              <a:rPr lang="uk-UA" dirty="0">
                <a:hlinkClick r:id="rId4" tooltip="Генріх Гейне"/>
              </a:rPr>
              <a:t>Генріха Гейне</a:t>
            </a:r>
            <a:r>
              <a:rPr lang="uk-UA" dirty="0"/>
              <a:t>, </a:t>
            </a:r>
            <a:r>
              <a:rPr lang="uk-UA" dirty="0">
                <a:hlinkClick r:id="rId5" tooltip="Шандор Петефі"/>
              </a:rPr>
              <a:t>Шандора Петефі</a:t>
            </a:r>
            <a:r>
              <a:rPr lang="uk-UA" dirty="0"/>
              <a:t>, </a:t>
            </a:r>
            <a:r>
              <a:rPr lang="uk-UA" dirty="0">
                <a:hlinkClick r:id="rId6" tooltip="Адам Міцкевич"/>
              </a:rPr>
              <a:t>Адама Міцкевича</a:t>
            </a:r>
            <a:r>
              <a:rPr lang="uk-UA" dirty="0"/>
              <a:t>, </a:t>
            </a:r>
            <a:r>
              <a:rPr lang="uk-UA" dirty="0">
                <a:hlinkClick r:id="rId7" tooltip="Леся Українка"/>
              </a:rPr>
              <a:t>Лесі Українки</a:t>
            </a:r>
            <a:r>
              <a:rPr lang="uk-UA" dirty="0"/>
              <a:t>, </a:t>
            </a:r>
            <a:r>
              <a:rPr lang="uk-UA" dirty="0">
                <a:hlinkClick r:id="rId8" tooltip="Павло Грабовський"/>
              </a:rPr>
              <a:t>Павла Грабовського</a:t>
            </a:r>
            <a:r>
              <a:rPr lang="uk-UA" dirty="0"/>
              <a:t>, </a:t>
            </a:r>
            <a:r>
              <a:rPr lang="uk-UA" dirty="0">
                <a:hlinkClick r:id="rId9" tooltip="Іван Франко"/>
              </a:rPr>
              <a:t>Івана Франка</a:t>
            </a:r>
            <a:r>
              <a:rPr lang="uk-UA" dirty="0"/>
              <a:t>. За свідченням </a:t>
            </a:r>
            <a:r>
              <a:rPr lang="uk-UA" dirty="0">
                <a:hlinkClick r:id="rId10" tooltip="Енгельс"/>
              </a:rPr>
              <a:t>Енгельса</a:t>
            </a:r>
            <a:r>
              <a:rPr lang="uk-UA" dirty="0"/>
              <a:t>, Байрон був улюбленим поетом англійських робітників </a:t>
            </a:r>
            <a:r>
              <a:rPr lang="uk-UA" dirty="0" err="1"/>
              <a:t>епохи</a:t>
            </a:r>
            <a:r>
              <a:rPr lang="uk-UA" dirty="0" err="1">
                <a:hlinkClick r:id="rId11" tooltip="Чартизм"/>
              </a:rPr>
              <a:t>чартизму</a:t>
            </a:r>
            <a:r>
              <a:rPr lang="uk-UA" dirty="0"/>
              <a:t>. Своїм однодумцем його вважали </a:t>
            </a:r>
            <a:r>
              <a:rPr lang="uk-UA" dirty="0">
                <a:hlinkClick r:id="rId12" tooltip="Декабристи"/>
              </a:rPr>
              <a:t>декабристи</a:t>
            </a:r>
            <a:r>
              <a:rPr lang="uk-UA" dirty="0"/>
              <a:t>. </a:t>
            </a:r>
            <a:r>
              <a:rPr lang="uk-UA" dirty="0">
                <a:hlinkClick r:id="rId13" tooltip="Бєлінський"/>
              </a:rPr>
              <a:t>Бєлінський</a:t>
            </a:r>
            <a:r>
              <a:rPr lang="uk-UA" dirty="0"/>
              <a:t> назвав його </a:t>
            </a:r>
            <a:r>
              <a:rPr lang="uk-UA" dirty="0" err="1"/>
              <a:t>неосяжноколосальним</a:t>
            </a:r>
            <a:r>
              <a:rPr lang="uk-UA" dirty="0"/>
              <a:t> поетом, Прометеєм нового часу. Твори Байрона перекладалися багатьма мовами; українською мовою їх перекладали </a:t>
            </a:r>
            <a:r>
              <a:rPr lang="uk-UA" dirty="0">
                <a:hlinkClick r:id="rId9" tooltip="Іван Франко"/>
              </a:rPr>
              <a:t>Іван Франко</a:t>
            </a:r>
            <a:r>
              <a:rPr lang="uk-UA" dirty="0"/>
              <a:t>, </a:t>
            </a:r>
            <a:r>
              <a:rPr lang="uk-UA" dirty="0">
                <a:hlinkClick r:id="rId7" tooltip="Леся Українка"/>
              </a:rPr>
              <a:t>Леся Українка</a:t>
            </a:r>
            <a:r>
              <a:rPr lang="uk-UA" dirty="0"/>
              <a:t>, </a:t>
            </a:r>
            <a:r>
              <a:rPr lang="uk-UA" dirty="0">
                <a:hlinkClick r:id="rId8" tooltip="Павло Грабовський"/>
              </a:rPr>
              <a:t>Павло Грабовський</a:t>
            </a:r>
            <a:r>
              <a:rPr lang="uk-UA" dirty="0"/>
              <a:t>, </a:t>
            </a:r>
            <a:r>
              <a:rPr lang="uk-UA" dirty="0">
                <a:hlinkClick r:id="rId14" tooltip="Пантелеймон Куліш"/>
              </a:rPr>
              <a:t>Пантелеймон Куліш</a:t>
            </a:r>
            <a:r>
              <a:rPr lang="uk-UA" dirty="0"/>
              <a:t>, </a:t>
            </a:r>
            <a:r>
              <a:rPr lang="uk-UA" dirty="0">
                <a:hlinkClick r:id="rId15" tooltip="Микола Костомаров"/>
              </a:rPr>
              <a:t>Микола Костомаров</a:t>
            </a:r>
            <a:r>
              <a:rPr lang="uk-UA" dirty="0"/>
              <a:t> та ін.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331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Твори Джорджа </a:t>
            </a:r>
            <a:r>
              <a:rPr lang="uk-UA" dirty="0" err="1" smtClean="0"/>
              <a:t>байрона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6400800" cy="3048001"/>
          </a:xfrm>
        </p:spPr>
        <p:txBody>
          <a:bodyPr>
            <a:normAutofit fontScale="25000" lnSpcReduction="20000"/>
          </a:bodyPr>
          <a:lstStyle/>
          <a:p>
            <a:r>
              <a:rPr lang="uk-UA" sz="4000" dirty="0"/>
              <a:t>Збірка віршів </a:t>
            </a:r>
            <a:r>
              <a:rPr lang="uk-UA" sz="4000" i="1" dirty="0"/>
              <a:t>Години дозвілля</a:t>
            </a:r>
            <a:r>
              <a:rPr lang="uk-UA" sz="4000" dirty="0"/>
              <a:t>, </a:t>
            </a:r>
            <a:r>
              <a:rPr lang="uk-UA" sz="4000" dirty="0">
                <a:hlinkClick r:id="rId2" tooltip="1807"/>
              </a:rPr>
              <a:t>1807</a:t>
            </a:r>
            <a:r>
              <a:rPr lang="uk-UA" sz="4000" dirty="0"/>
              <a:t>.</a:t>
            </a:r>
          </a:p>
          <a:p>
            <a:r>
              <a:rPr lang="uk-UA" sz="4000" dirty="0"/>
              <a:t>Поема </a:t>
            </a:r>
            <a:r>
              <a:rPr lang="uk-UA" sz="4000" i="1" dirty="0"/>
              <a:t>Англійські барди і шотландські оглядачі</a:t>
            </a:r>
            <a:r>
              <a:rPr lang="uk-UA" sz="4000" dirty="0"/>
              <a:t>, </a:t>
            </a:r>
            <a:r>
              <a:rPr lang="uk-UA" sz="4000" dirty="0">
                <a:hlinkClick r:id="rId3" tooltip="1809"/>
              </a:rPr>
              <a:t>1809</a:t>
            </a:r>
            <a:r>
              <a:rPr lang="uk-UA" sz="4000" dirty="0"/>
              <a:t>.</a:t>
            </a:r>
          </a:p>
          <a:p>
            <a:r>
              <a:rPr lang="uk-UA" sz="4000" i="1" dirty="0">
                <a:hlinkClick r:id="rId4" tooltip="Паломництво Чайльда Гарольда"/>
              </a:rPr>
              <a:t>Паломництво </a:t>
            </a:r>
            <a:r>
              <a:rPr lang="uk-UA" sz="4000" i="1" dirty="0" err="1">
                <a:hlinkClick r:id="rId4" tooltip="Паломництво Чайльда Гарольда"/>
              </a:rPr>
              <a:t>Чайльда</a:t>
            </a:r>
            <a:r>
              <a:rPr lang="uk-UA" sz="4000" i="1" dirty="0">
                <a:hlinkClick r:id="rId4" tooltip="Паломництво Чайльда Гарольда"/>
              </a:rPr>
              <a:t> Гарольда</a:t>
            </a:r>
            <a:r>
              <a:rPr lang="uk-UA" sz="4000" dirty="0"/>
              <a:t> (</a:t>
            </a:r>
            <a:r>
              <a:rPr lang="en-US" sz="4000" i="1" dirty="0"/>
              <a:t>Childe Harold's Pilgrimage</a:t>
            </a:r>
            <a:r>
              <a:rPr lang="en-US" sz="4000" dirty="0"/>
              <a:t>), </a:t>
            </a:r>
            <a:r>
              <a:rPr lang="en-US" sz="4000" dirty="0">
                <a:hlinkClick r:id="rId5" tooltip="1812"/>
              </a:rPr>
              <a:t>1812</a:t>
            </a:r>
            <a:r>
              <a:rPr lang="en-US" sz="4000" dirty="0"/>
              <a:t>.</a:t>
            </a:r>
          </a:p>
          <a:p>
            <a:r>
              <a:rPr lang="uk-UA" sz="4000" i="1" dirty="0"/>
              <a:t>Ода авторам білля проти руйнівників верстатів</a:t>
            </a:r>
            <a:r>
              <a:rPr lang="uk-UA" sz="4000" dirty="0"/>
              <a:t>, </a:t>
            </a:r>
            <a:r>
              <a:rPr lang="uk-UA" sz="4000" dirty="0">
                <a:hlinkClick r:id="rId5" tooltip="1812"/>
              </a:rPr>
              <a:t>1812</a:t>
            </a:r>
            <a:r>
              <a:rPr lang="uk-UA" sz="4000" dirty="0"/>
              <a:t>.</a:t>
            </a:r>
          </a:p>
          <a:p>
            <a:r>
              <a:rPr lang="uk-UA" sz="4000" dirty="0"/>
              <a:t>Цикл східних поем(</a:t>
            </a:r>
            <a:r>
              <a:rPr lang="uk-UA" sz="4000" i="1" dirty="0"/>
              <a:t>Гяур</a:t>
            </a:r>
            <a:r>
              <a:rPr lang="uk-UA" sz="4000" dirty="0"/>
              <a:t>,</a:t>
            </a:r>
            <a:r>
              <a:rPr lang="uk-UA" sz="4000" dirty="0" err="1"/>
              <a:t> </a:t>
            </a:r>
            <a:r>
              <a:rPr lang="uk-UA" sz="4000" i="1" dirty="0" err="1"/>
              <a:t>Абідоськ</a:t>
            </a:r>
            <a:r>
              <a:rPr lang="uk-UA" sz="4000" i="1" dirty="0"/>
              <a:t>а наречена</a:t>
            </a:r>
            <a:r>
              <a:rPr lang="uk-UA" sz="4000" dirty="0"/>
              <a:t> (</a:t>
            </a:r>
            <a:r>
              <a:rPr lang="uk-UA" sz="4000" dirty="0">
                <a:hlinkClick r:id="rId6" tooltip="1813"/>
              </a:rPr>
              <a:t>1813</a:t>
            </a:r>
            <a:r>
              <a:rPr lang="uk-UA" sz="4000" dirty="0"/>
              <a:t>), </a:t>
            </a:r>
            <a:r>
              <a:rPr lang="uk-UA" sz="4000" i="1" dirty="0"/>
              <a:t>Корсар</a:t>
            </a:r>
            <a:r>
              <a:rPr lang="uk-UA" sz="4000" dirty="0"/>
              <a:t>, </a:t>
            </a:r>
            <a:r>
              <a:rPr lang="uk-UA" sz="4000" i="1" dirty="0"/>
              <a:t>Лара</a:t>
            </a:r>
            <a:r>
              <a:rPr lang="uk-UA" sz="4000" dirty="0"/>
              <a:t> (</a:t>
            </a:r>
            <a:r>
              <a:rPr lang="uk-UA" sz="4000" dirty="0">
                <a:hlinkClick r:id="rId7" tooltip="1814"/>
              </a:rPr>
              <a:t>1814</a:t>
            </a:r>
            <a:r>
              <a:rPr lang="uk-UA" sz="4000" dirty="0"/>
              <a:t>), </a:t>
            </a:r>
            <a:r>
              <a:rPr lang="uk-UA" sz="4000" i="1" dirty="0"/>
              <a:t>Мазепа</a:t>
            </a:r>
            <a:r>
              <a:rPr lang="uk-UA" sz="4000" dirty="0"/>
              <a:t> (</a:t>
            </a:r>
            <a:r>
              <a:rPr lang="uk-UA" sz="4000" dirty="0">
                <a:hlinkClick r:id="rId8" tooltip="1818"/>
              </a:rPr>
              <a:t>1818</a:t>
            </a:r>
            <a:r>
              <a:rPr lang="uk-UA" sz="4000" dirty="0"/>
              <a:t>))</a:t>
            </a:r>
          </a:p>
          <a:p>
            <a:r>
              <a:rPr lang="uk-UA" sz="4000" dirty="0"/>
              <a:t>Вірш </a:t>
            </a:r>
            <a:r>
              <a:rPr lang="uk-UA" sz="4000" i="1" dirty="0"/>
              <a:t>Пітьма</a:t>
            </a:r>
            <a:r>
              <a:rPr lang="uk-UA" sz="4000" dirty="0"/>
              <a:t>, </a:t>
            </a:r>
            <a:r>
              <a:rPr lang="uk-UA" sz="4000" dirty="0">
                <a:hlinkClick r:id="rId9" tooltip="1816"/>
              </a:rPr>
              <a:t>1816</a:t>
            </a:r>
            <a:r>
              <a:rPr lang="uk-UA" sz="4000" dirty="0"/>
              <a:t>.</a:t>
            </a:r>
          </a:p>
          <a:p>
            <a:r>
              <a:rPr lang="uk-UA" sz="4000" i="1" dirty="0"/>
              <a:t>Пісня для луддитів</a:t>
            </a:r>
            <a:r>
              <a:rPr lang="uk-UA" sz="4000" dirty="0"/>
              <a:t>, </a:t>
            </a:r>
            <a:r>
              <a:rPr lang="uk-UA" sz="4000" dirty="0">
                <a:hlinkClick r:id="rId9" tooltip="1816"/>
              </a:rPr>
              <a:t>1816</a:t>
            </a:r>
            <a:r>
              <a:rPr lang="uk-UA" sz="4000" dirty="0"/>
              <a:t>.</a:t>
            </a:r>
          </a:p>
          <a:p>
            <a:r>
              <a:rPr lang="uk-UA" sz="4000" dirty="0" err="1"/>
              <a:t>Шийонський</a:t>
            </a:r>
            <a:r>
              <a:rPr lang="uk-UA" sz="4000" dirty="0"/>
              <a:t> в'язень (</a:t>
            </a:r>
            <a:r>
              <a:rPr lang="en-US" sz="4000" i="1" dirty="0"/>
              <a:t>The Prisoner Of </a:t>
            </a:r>
            <a:r>
              <a:rPr lang="en-US" sz="4000" i="1" dirty="0" err="1"/>
              <a:t>Chillon</a:t>
            </a:r>
            <a:r>
              <a:rPr lang="en-US" sz="4000" dirty="0"/>
              <a:t>), </a:t>
            </a:r>
            <a:r>
              <a:rPr lang="en-US" sz="4000" dirty="0">
                <a:hlinkClick r:id="rId9" tooltip="1816"/>
              </a:rPr>
              <a:t>1816</a:t>
            </a:r>
            <a:r>
              <a:rPr lang="en-US" sz="4000" dirty="0"/>
              <a:t>.</a:t>
            </a:r>
          </a:p>
          <a:p>
            <a:r>
              <a:rPr lang="uk-UA" sz="4000" dirty="0"/>
              <a:t>Філософська драма </a:t>
            </a:r>
            <a:r>
              <a:rPr lang="uk-UA" sz="4000" i="1" dirty="0"/>
              <a:t>Манфред</a:t>
            </a:r>
            <a:r>
              <a:rPr lang="uk-UA" sz="4000" dirty="0"/>
              <a:t>, </a:t>
            </a:r>
            <a:r>
              <a:rPr lang="uk-UA" sz="4000" dirty="0">
                <a:hlinkClick r:id="rId10" tooltip="1817"/>
              </a:rPr>
              <a:t>1817</a:t>
            </a:r>
            <a:r>
              <a:rPr lang="uk-UA" sz="4000" dirty="0"/>
              <a:t>.</a:t>
            </a:r>
          </a:p>
          <a:p>
            <a:r>
              <a:rPr lang="uk-UA" sz="4000" dirty="0" err="1"/>
              <a:t>Пісні </a:t>
            </a:r>
            <a:r>
              <a:rPr lang="uk-UA" sz="4000" i="1" dirty="0" err="1"/>
              <a:t>Ч</a:t>
            </a:r>
            <a:r>
              <a:rPr lang="uk-UA" sz="4000" i="1" dirty="0"/>
              <a:t>айльда Гарольда</a:t>
            </a:r>
            <a:r>
              <a:rPr lang="uk-UA" sz="4000" dirty="0"/>
              <a:t>, </a:t>
            </a:r>
            <a:r>
              <a:rPr lang="uk-UA" sz="4000" dirty="0">
                <a:hlinkClick r:id="rId10" tooltip="1817"/>
              </a:rPr>
              <a:t>1817</a:t>
            </a:r>
            <a:r>
              <a:rPr lang="uk-UA" sz="4000" dirty="0"/>
              <a:t>—</a:t>
            </a:r>
            <a:r>
              <a:rPr lang="uk-UA" sz="4000" dirty="0">
                <a:hlinkClick r:id="rId8" tooltip="1818"/>
              </a:rPr>
              <a:t>1818</a:t>
            </a:r>
            <a:r>
              <a:rPr lang="uk-UA" sz="4000" dirty="0"/>
              <a:t>.</a:t>
            </a:r>
          </a:p>
          <a:p>
            <a:r>
              <a:rPr lang="uk-UA" sz="4000" dirty="0" err="1"/>
              <a:t>Беппо</a:t>
            </a:r>
            <a:r>
              <a:rPr lang="uk-UA" sz="4000" dirty="0"/>
              <a:t> (</a:t>
            </a:r>
            <a:r>
              <a:rPr lang="en-US" sz="4000" i="1" dirty="0" err="1"/>
              <a:t>Beppo</a:t>
            </a:r>
            <a:r>
              <a:rPr lang="en-US" sz="4000" dirty="0"/>
              <a:t>), </a:t>
            </a:r>
            <a:r>
              <a:rPr lang="en-US" sz="4000" dirty="0">
                <a:hlinkClick r:id="rId8" tooltip="1818"/>
              </a:rPr>
              <a:t>1818</a:t>
            </a:r>
            <a:r>
              <a:rPr lang="en-US" sz="4000" dirty="0"/>
              <a:t>.</a:t>
            </a:r>
          </a:p>
          <a:p>
            <a:r>
              <a:rPr lang="uk-UA" sz="4000" dirty="0">
                <a:hlinkClick r:id="rId11" tooltip="Мазепа (Байрон)"/>
              </a:rPr>
              <a:t>Мазепа</a:t>
            </a:r>
            <a:r>
              <a:rPr lang="uk-UA" sz="4000" dirty="0"/>
              <a:t> (</a:t>
            </a:r>
            <a:r>
              <a:rPr lang="en-US" sz="4000" i="1" dirty="0" err="1"/>
              <a:t>Mazeppa</a:t>
            </a:r>
            <a:r>
              <a:rPr lang="en-US" sz="4000" dirty="0"/>
              <a:t>), </a:t>
            </a:r>
            <a:r>
              <a:rPr lang="en-US" sz="4000" dirty="0">
                <a:hlinkClick r:id="rId12" tooltip="1819"/>
              </a:rPr>
              <a:t>1819</a:t>
            </a:r>
            <a:r>
              <a:rPr lang="en-US" sz="4000" dirty="0"/>
              <a:t>.</a:t>
            </a:r>
          </a:p>
          <a:p>
            <a:r>
              <a:rPr lang="uk-UA" sz="4000" dirty="0">
                <a:hlinkClick r:id="rId13" tooltip="Дон Жуан (Байрон) (ще не написана)"/>
              </a:rPr>
              <a:t>Дон </a:t>
            </a:r>
            <a:r>
              <a:rPr lang="uk-UA" sz="4000" dirty="0" err="1">
                <a:hlinkClick r:id="rId13" tooltip="Дон Жуан (Байрон) (ще не написана)"/>
              </a:rPr>
              <a:t>Жуан</a:t>
            </a:r>
            <a:r>
              <a:rPr lang="uk-UA" sz="4000" dirty="0"/>
              <a:t> (</a:t>
            </a:r>
            <a:r>
              <a:rPr lang="en-US" sz="4000" i="1" dirty="0"/>
              <a:t>Don Juan</a:t>
            </a:r>
            <a:r>
              <a:rPr lang="en-US" sz="4000" dirty="0"/>
              <a:t>), </a:t>
            </a:r>
            <a:r>
              <a:rPr lang="en-US" sz="4000" dirty="0">
                <a:hlinkClick r:id="rId12" tooltip="1819"/>
              </a:rPr>
              <a:t>1819</a:t>
            </a:r>
            <a:r>
              <a:rPr lang="en-US" sz="4000" dirty="0"/>
              <a:t>—</a:t>
            </a:r>
            <a:r>
              <a:rPr lang="en-US" sz="4000" dirty="0">
                <a:hlinkClick r:id="rId14" tooltip="1824"/>
              </a:rPr>
              <a:t>1824</a:t>
            </a:r>
            <a:r>
              <a:rPr lang="en-US" sz="4000" dirty="0"/>
              <a:t>.</a:t>
            </a:r>
          </a:p>
          <a:p>
            <a:r>
              <a:rPr lang="uk-UA" sz="4000" i="1" dirty="0"/>
              <a:t>Видіння суду</a:t>
            </a:r>
            <a:r>
              <a:rPr lang="uk-UA" sz="4000" dirty="0"/>
              <a:t>, </a:t>
            </a:r>
            <a:r>
              <a:rPr lang="uk-UA" sz="4000" dirty="0">
                <a:hlinkClick r:id="rId15" tooltip="1821"/>
              </a:rPr>
              <a:t>1821</a:t>
            </a:r>
            <a:r>
              <a:rPr lang="uk-UA" sz="4000" dirty="0"/>
              <a:t>.</a:t>
            </a:r>
          </a:p>
          <a:p>
            <a:r>
              <a:rPr lang="uk-UA" sz="4000" i="1" dirty="0"/>
              <a:t>Бронзовий вік</a:t>
            </a:r>
            <a:r>
              <a:rPr lang="uk-UA" sz="4000" dirty="0"/>
              <a:t>, </a:t>
            </a:r>
            <a:r>
              <a:rPr lang="uk-UA" sz="4000" dirty="0">
                <a:hlinkClick r:id="rId16" tooltip="1823"/>
              </a:rPr>
              <a:t>1823</a:t>
            </a:r>
            <a:r>
              <a:rPr lang="uk-UA" sz="40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316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Зображення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Паккард-белл\Desktop\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8"/>
            <a:ext cx="7308304" cy="68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ккард-белл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"/>
            <a:ext cx="5069160" cy="69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аккард-белл\Desktop\завантаженн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" y="-1"/>
            <a:ext cx="5765782" cy="69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аккард-белл\Desktop\завантаженн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5627"/>
            <a:ext cx="5724128" cy="69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Паккард-белл\Desktop\завантаження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33"/>
            <a:ext cx="5220072" cy="69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Паккард-белл\Desktop\завантаження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-21725"/>
            <a:ext cx="5285184" cy="70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Паккард-белл\Desktop\завантаження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12733"/>
            <a:ext cx="4942981" cy="69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аккард-белл\Desktop\завантаженн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-21726"/>
            <a:ext cx="5141168" cy="70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Паккард-белл\Desktop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1" y="15302"/>
            <a:ext cx="6961405" cy="696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Паккард-белл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41" y="15302"/>
            <a:ext cx="4858518" cy="70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104</Words>
  <Application>Microsoft Office PowerPoint</Application>
  <PresentationFormat>Экран (4:3)</PresentationFormat>
  <Paragraphs>33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Джордж гордон  Байрон</vt:lpstr>
      <vt:lpstr>Презентация PowerPoint</vt:lpstr>
      <vt:lpstr>Біографія та творчість Байрона 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Твори Джорджа байрона</vt:lpstr>
      <vt:lpstr>Зображення</vt:lpstr>
      <vt:lpstr>Презентацію зробив: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Джордж Байрон</dc:title>
  <dc:creator>Паккард-белл</dc:creator>
  <cp:lastModifiedBy>Паккард-белл</cp:lastModifiedBy>
  <cp:revision>6</cp:revision>
  <dcterms:created xsi:type="dcterms:W3CDTF">2013-02-27T18:51:23Z</dcterms:created>
  <dcterms:modified xsi:type="dcterms:W3CDTF">2013-02-27T19:55:40Z</dcterms:modified>
</cp:coreProperties>
</file>