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5120640" cy="1581150"/>
          </a:xfrm>
        </p:spPr>
        <p:txBody>
          <a:bodyPr>
            <a:normAutofit/>
          </a:bodyPr>
          <a:lstStyle/>
          <a:p>
            <a:pPr algn="r"/>
            <a:r>
              <a:rPr lang="uk-UA" i="1" dirty="0" smtClean="0">
                <a:solidFill>
                  <a:schemeClr val="tx1"/>
                </a:solidFill>
              </a:rPr>
              <a:t>Підготувала:</a:t>
            </a:r>
            <a:br>
              <a:rPr lang="uk-UA" i="1" dirty="0" smtClean="0">
                <a:solidFill>
                  <a:schemeClr val="tx1"/>
                </a:solidFill>
              </a:rPr>
            </a:br>
            <a:r>
              <a:rPr lang="uk-UA" i="1" dirty="0" smtClean="0">
                <a:solidFill>
                  <a:schemeClr val="tx1"/>
                </a:solidFill>
              </a:rPr>
              <a:t>учениця 11ф.2 класу</a:t>
            </a:r>
            <a:br>
              <a:rPr lang="uk-UA" i="1" dirty="0" smtClean="0">
                <a:solidFill>
                  <a:schemeClr val="tx1"/>
                </a:solidFill>
              </a:rPr>
            </a:br>
            <a:r>
              <a:rPr lang="uk-UA" i="1" dirty="0" smtClean="0">
                <a:solidFill>
                  <a:schemeClr val="tx1"/>
                </a:solidFill>
              </a:rPr>
              <a:t>Педагогічного ліцею</a:t>
            </a:r>
            <a:br>
              <a:rPr lang="uk-UA" i="1" dirty="0" smtClean="0">
                <a:solidFill>
                  <a:schemeClr val="tx1"/>
                </a:solidFill>
              </a:rPr>
            </a:br>
            <a:r>
              <a:rPr lang="uk-UA" i="1" dirty="0" err="1" smtClean="0">
                <a:solidFill>
                  <a:schemeClr val="tx1"/>
                </a:solidFill>
              </a:rPr>
              <a:t>Севідова</a:t>
            </a:r>
            <a:r>
              <a:rPr lang="uk-UA" i="1" dirty="0" smtClean="0">
                <a:solidFill>
                  <a:schemeClr val="tx1"/>
                </a:solidFill>
              </a:rPr>
              <a:t> Дар</a:t>
            </a:r>
            <a:r>
              <a:rPr lang="en-US" i="1" dirty="0" smtClean="0">
                <a:solidFill>
                  <a:schemeClr val="tx1"/>
                </a:solidFill>
              </a:rPr>
              <a:t>’</a:t>
            </a:r>
            <a:r>
              <a:rPr lang="uk-UA" i="1" dirty="0" smtClean="0">
                <a:solidFill>
                  <a:schemeClr val="tx1"/>
                </a:solidFill>
              </a:rPr>
              <a:t>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052736"/>
            <a:ext cx="5400600" cy="15841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36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 кінця ХХ – початку ХХІ століття. Літературні угрупування</a:t>
            </a:r>
            <a:endParaRPr lang="ru-RU" sz="36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artvertep.com/res/images/store/normal/8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592288" cy="40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0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746721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-Ба-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(1985)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449808" cy="5154888"/>
          </a:xfrm>
        </p:spPr>
        <p:txBody>
          <a:bodyPr>
            <a:normAutofit/>
          </a:bodyPr>
          <a:lstStyle/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утворення:</a:t>
            </a:r>
            <a:r>
              <a:rPr lang="uk-UA" sz="3200" dirty="0" smtClean="0"/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1985 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 на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підсвідомий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масовий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зламу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супроводжував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метапсихічні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депресію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карнавальну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сміхову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катаклізм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endPara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угрупування: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Андрухович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Патріарх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 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Неборак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(Прокуратор) та 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Ірванець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Підскарбій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 </a:t>
            </a:r>
            <a:endParaRPr lang="ru-RU" sz="19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petrovka.ua/thumbs/67822-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3014701" cy="56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6027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деґенерація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(1991–1994)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4320" y="1298448"/>
            <a:ext cx="5449808" cy="515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утворення:</a:t>
            </a:r>
            <a:r>
              <a:rPr lang="uk-UA" sz="3200" dirty="0" smtClean="0"/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 р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єднання, яке поклало початок творчості молодих, на той час, письменників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угрупування: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Андрусяк, Степан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Процюк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Ципердюк</a:t>
            </a:r>
            <a:endParaRPr lang="ru-RU" sz="2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upload.wikimedia.org/wikipedia/commons/thumb/1/12/%D0%86%D0%B2%D0%B0%D0%BD_%D0%A6%D0%B8%D0%BF%D0%B5%D1%80%D0%B4%D1%8E%D0%BA.jpg/200px-%D0%86%D0%B2%D0%B0%D0%BD_%D0%A6%D0%B8%D0%BF%D0%B5%D1%80%D0%B4%D1%8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9050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uk/thumb/b/bf/%D0%A1%D1%82%D0%B5%D0%BF%D0%B0%D0%BD_%D0%9F%D1%80%D0%BE%D1%86%D1%8E%D0%BA.jpg/200px-%D0%A1%D1%82%D0%B5%D0%BF%D0%B0%D0%BD_%D0%9F%D1%80%D0%BE%D1%86%D1%8E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30980"/>
            <a:ext cx="19050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e/ec/%D0%86%D0%B2%D0%B0%D0%BD_%D0%90%D0%BD%D0%B4%D1%80%D1%83%D1%81%D1%8F%D0%BA.png/200px-%D0%86%D0%B2%D0%B0%D0%BD_%D0%90%D0%BD%D0%B4%D1%80%D1%83%D1%81%D1%8F%D0%B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71528"/>
            <a:ext cx="1905000" cy="253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5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«Пропала грамота» (к. 80-х — п. 90-х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ХХ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4320" y="1298448"/>
            <a:ext cx="5449808" cy="515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утворення:</a:t>
            </a:r>
            <a:r>
              <a:rPr lang="uk-UA" sz="3200" dirty="0" smtClean="0"/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 р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єднання, яке поклало початок творчості письменників, які творили у напрямку авангарду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угрупування: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Юрко Поза-як,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Недоступ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Либонь</a:t>
            </a:r>
            <a:endParaRPr lang="ru-RU" sz="2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2.bp.blogspot.com/-0MS-_KQ9KoA/UQa1Y62HEfI/AAAAAAAAACM/DNIntbWcMtk/s320/MPj03995730000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048000" cy="3260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7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548680"/>
            <a:ext cx="8591550" cy="746721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(1994) 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4320" y="1298448"/>
            <a:ext cx="5449808" cy="515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утворення:</a:t>
            </a:r>
            <a:r>
              <a:rPr lang="uk-UA" sz="3200" dirty="0" smtClean="0"/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єднання, яке поклало початок творчості письменників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угрупування: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Гордій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Безкоровайний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Василь Махно, Борис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Щавурський</a:t>
            </a:r>
            <a:endParaRPr lang="ru-RU" sz="2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shkola.ostriv.in.ua/images/publications/4/2391/1321376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5850"/>
            <a:ext cx="4009628" cy="273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ЛуГоСад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(1984,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4320" y="1298448"/>
            <a:ext cx="6385912" cy="515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утворення:</a:t>
            </a:r>
            <a:r>
              <a:rPr lang="uk-UA" sz="3200" dirty="0" smtClean="0"/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1984 р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єднання, яке поклало початок творчості письменників, що у своїй творчості використовували математичну лінгвістику,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поетичного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ар'єргарду</a:t>
            </a:r>
            <a:r>
              <a:rPr lang="ru-RU" sz="2400" dirty="0"/>
              <a:t> </a:t>
            </a:r>
            <a:endPara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угрупування: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2400" dirty="0"/>
              <a:t> 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Лучук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Назар Гончар і Роман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Садловський</a:t>
            </a:r>
            <a:endParaRPr lang="ru-RU" sz="2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pics.livejournal.com/lvivska_plosha/pic/0011zrft/s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67" y="4077072"/>
            <a:ext cx="3672408" cy="2593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4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76872"/>
            <a:ext cx="5904656" cy="1066801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357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196752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Вступ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Сучасна українська література та її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й проблематика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й проблематика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Літературні угрупування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lviv-online.com/ua/wp-content/uploads/2013/05/afisha-jak-polubyty-literatur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06" y="4581128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6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385"/>
            <a:ext cx="8591550" cy="1066801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0" y="1628800"/>
            <a:ext cx="8595360" cy="3240360"/>
          </a:xfrm>
        </p:spPr>
        <p:txBody>
          <a:bodyPr>
            <a:normAutofit/>
          </a:bodyPr>
          <a:lstStyle/>
          <a:p>
            <a:pPr marL="0" indent="0" algn="r" fontAlgn="base">
              <a:buNone/>
            </a:pP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ввійшло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—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початку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здійснило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справжню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революцію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мові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тема­тиці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ретельно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аналізуючи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дослі­джуючи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експресивні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r" fontAlgn="base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fontAlgn="base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Характерно,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творчих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угруповань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помітно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змен­шилася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своєрідний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потяг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самостійництва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Народилося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молодіжній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hkola.ostriv.in.ua/images/publications/4/1973/13100308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712">
            <a:off x="323528" y="4725144"/>
            <a:ext cx="1850209" cy="16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6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641" y="548678"/>
            <a:ext cx="8591550" cy="60270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українська література та її особливості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ранснаціональний характер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глобальні вселюдські проблеми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исьменники намагаються подолати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провінційність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оділ на елітарну та масову літературу</a:t>
            </a: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осмислення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проблематики</a:t>
            </a: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природою й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урбаністичні теми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роздуми про сенс людського буття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феміністична течія 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жанрового,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стильового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спектру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http://vsiknygy.net.ua/images/acticles/big/baby_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314">
            <a:off x="7127100" y="862430"/>
            <a:ext cx="1586658" cy="13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4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й проблематика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399" y="1556792"/>
            <a:ext cx="2880320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фантастична,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містична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49393">
            <a:off x="3636753" y="3736152"/>
            <a:ext cx="1872208" cy="86409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83754" y="4588089"/>
            <a:ext cx="2664296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новелами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повістями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романами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31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полістилістика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вторське «я» виявляється, перш за все, </a:t>
            </a:r>
          </a:p>
          <a:p>
            <a:pPr marL="0" indent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мові твору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двомовність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оєднання історії із сучасністю 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етективні сюжети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озвиток жанру української фантастики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родовження традицій шестидесятників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проза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транснаціонального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Станіславський феномен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vsiknygy.net.ua/wp-content/uploads/2012/09/proza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96" y="1268760"/>
            <a:ext cx="318536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3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9178"/>
            <a:ext cx="8591550" cy="1066801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драматурги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Шевчук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Пасічник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 Негода). Людину й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Ярослав Стельмах,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Ірванець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художнім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засобом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Ірванця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монолог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баталії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полілогу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трагікомедія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драма, драматична поема,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містерія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драматурги,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зорієнтовані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театр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самобутність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україномовний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практики.</a:t>
            </a:r>
          </a:p>
          <a:p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706761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Літературні угрупування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340768"/>
            <a:ext cx="4968552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Початок ХХІ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ознаменований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активним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створенням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літературно-мистецьких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гуртів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(як і на початку ХХ ст.),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поставили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мету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привернути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шокувати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читача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опозиційністю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універсальністю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проблематики,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епатажністю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cs306900.vk.me/v306900033/92de/TJyA8v14L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33843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АУП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(1997)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7178000" cy="4937760"/>
          </a:xfrm>
        </p:spPr>
        <p:txBody>
          <a:bodyPr>
            <a:normAutofit fontScale="92500" lnSpcReduction="10000"/>
          </a:bodyPr>
          <a:lstStyle/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утворення:</a:t>
            </a:r>
            <a:r>
              <a:rPr lang="uk-UA" sz="3200" dirty="0" smtClean="0"/>
              <a:t>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6–8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1997 р.</a:t>
            </a:r>
            <a:endParaRPr lang="uk-UA" sz="3200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структурно-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змертвіння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письменницькому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неспроможність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реформувати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засади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вимогам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(як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світоглядної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uk-UA" sz="2000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асоціації: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ru-RU" sz="1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Андрухович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Наталка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Білоцерківець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Винничук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Василь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Герасим’юк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Гірник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Василь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Голобородько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Сергій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Жадан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Оксана Забужко,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Ірванець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Анатолій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Кичинський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Кремінь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Кривенко, Мирослав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Лазарук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Лучук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Малкович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В’ячеслав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Медвідь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Петро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Мідянка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Моренець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Костянтин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Москалець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Неборак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Борис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Нечерда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Юрко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Покальчук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Василь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Портяк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Римарук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Рябчук,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Стус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Людмила Таран, Тарас 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Федюк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sz="19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s137.vk.me/g1026458/a_9d49b0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200"/>
            <a:ext cx="1905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9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440</TotalTime>
  <Words>634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Soho</vt:lpstr>
      <vt:lpstr>Література кінця ХХ – початку ХХІ століття. Літературні угрупування</vt:lpstr>
      <vt:lpstr>Зміст</vt:lpstr>
      <vt:lpstr>Вступ</vt:lpstr>
      <vt:lpstr>Сучасна українська література та її особливості</vt:lpstr>
      <vt:lpstr>Тематика й проблематика сучасної української прози</vt:lpstr>
      <vt:lpstr>Презентация PowerPoint</vt:lpstr>
      <vt:lpstr>Сучасна українська драматургія</vt:lpstr>
      <vt:lpstr>Літературні угрупування</vt:lpstr>
      <vt:lpstr>АУП (Асоціація українських письменників) (1997)</vt:lpstr>
      <vt:lpstr>«Бу-Ба-Бу» (1985)</vt:lpstr>
      <vt:lpstr>«Нова деґенерація» (1991–1994)</vt:lpstr>
      <vt:lpstr>«Пропала грамота» (к. 80-х — п. 90-х рр. ХХ ст)</vt:lpstr>
      <vt:lpstr>«Західний вітер» (1994) </vt:lpstr>
      <vt:lpstr>«ЛуГоСад» (1984, Львів) 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кінця ХХ – початку ХХІ століття. Літературні угрупування</dc:title>
  <dc:creator>Daria</dc:creator>
  <cp:lastModifiedBy>Daria</cp:lastModifiedBy>
  <cp:revision>14</cp:revision>
  <dcterms:created xsi:type="dcterms:W3CDTF">2014-05-15T19:54:21Z</dcterms:created>
  <dcterms:modified xsi:type="dcterms:W3CDTF">2014-05-16T03:32:58Z</dcterms:modified>
</cp:coreProperties>
</file>