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48F6-5C26-471B-9CEC-52B98D6FFEB0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16CF-A738-4C18-A233-537CD4D375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СЕВЕРНАЯ СС</a:t>
            </a:r>
            <a:r>
              <a:rPr lang="ru-RU" sz="5400" b="1" dirty="0" smtClean="0"/>
              <a:t>Ы</a:t>
            </a:r>
            <a:r>
              <a:rPr lang="uk-UA" sz="5400" b="1" dirty="0" smtClean="0"/>
              <a:t>ЛКА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6672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АЛЕКСАНДР СЕРГЕЕВИЧ ПУШКИН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6" y="4149080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/>
              <a:t>АВГУСТ 1824 — СЕНТЯБРЬ 1826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8035"/>
            <a:ext cx="5652120" cy="36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3733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6300" b="1" i="1" dirty="0" smtClean="0"/>
              <a:t>9 августа 1824 </a:t>
            </a:r>
            <a:r>
              <a:rPr lang="ru-RU" sz="6300" b="1" dirty="0" smtClean="0"/>
              <a:t>– прибытие поэта в Михайловское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… я от милых южных дам,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От жирных устриц черноморских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От оперы, от тёмных лож,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И, слава богу, от вельмож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Уехал в тень лесов </a:t>
            </a:r>
            <a:r>
              <a:rPr lang="ru-RU" sz="4500" b="1" dirty="0" err="1" smtClean="0"/>
              <a:t>Тригорских</a:t>
            </a: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В далёкий северный уезд,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/>
              <a:t> 	И был печален мой приезд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6000" contrast="-4000"/>
          </a:blip>
          <a:srcRect/>
          <a:stretch>
            <a:fillRect/>
          </a:stretch>
        </p:blipFill>
        <p:spPr bwMode="auto">
          <a:xfrm>
            <a:off x="0" y="-1659"/>
            <a:ext cx="4716016" cy="685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7992888" cy="60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Стихотворения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«К морю»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«Разговор книгопродавца с поэтом»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«Я помню чудное мгновенье…»</a:t>
            </a:r>
          </a:p>
          <a:p>
            <a:pPr>
              <a:buNone/>
            </a:pPr>
            <a:r>
              <a:rPr lang="ru-RU" dirty="0" smtClean="0"/>
              <a:t>Поэмы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«Цыганы»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«Граф Нулин»</a:t>
            </a:r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2968" cy="936104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Трагедия «БОРИС ГОДУНОВ»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1"/>
            <a:ext cx="4320480" cy="51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00808"/>
            <a:ext cx="50320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29000"/>
            <a:ext cx="3805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5868144" cy="6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5470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Отношения с Анной Керн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502" y="2852936"/>
            <a:ext cx="360070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104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СЕВЕРНАЯ ССЫЛКА</vt:lpstr>
      <vt:lpstr>Слайд 2</vt:lpstr>
      <vt:lpstr>Слайд 3</vt:lpstr>
      <vt:lpstr>Слайд 4</vt:lpstr>
      <vt:lpstr>Отношения с Анной Керн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ССЫЛКА</dc:title>
  <dc:creator>Юзер</dc:creator>
  <cp:lastModifiedBy>Юзер</cp:lastModifiedBy>
  <cp:revision>18</cp:revision>
  <dcterms:created xsi:type="dcterms:W3CDTF">2013-03-06T17:45:10Z</dcterms:created>
  <dcterms:modified xsi:type="dcterms:W3CDTF">2013-03-06T20:40:12Z</dcterms:modified>
</cp:coreProperties>
</file>