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61" r:id="rId4"/>
    <p:sldId id="268" r:id="rId5"/>
    <p:sldId id="259" r:id="rId6"/>
    <p:sldId id="260" r:id="rId7"/>
    <p:sldId id="278" r:id="rId8"/>
    <p:sldId id="281" r:id="rId9"/>
    <p:sldId id="282" r:id="rId10"/>
    <p:sldId id="273" r:id="rId11"/>
    <p:sldId id="275" r:id="rId12"/>
    <p:sldId id="266" r:id="rId13"/>
    <p:sldId id="271" r:id="rId14"/>
    <p:sldId id="274" r:id="rId15"/>
    <p:sldId id="263" r:id="rId16"/>
    <p:sldId id="264" r:id="rId17"/>
    <p:sldId id="269" r:id="rId18"/>
    <p:sldId id="270" r:id="rId19"/>
    <p:sldId id="272" r:id="rId20"/>
    <p:sldId id="265" r:id="rId21"/>
    <p:sldId id="279" r:id="rId22"/>
    <p:sldId id="262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EC6A7-37C8-46B4-ACEF-A29CF8CE8A53}" type="datetimeFigureOut">
              <a:rPr lang="ru-RU" smtClean="0"/>
              <a:t>23.03.2013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BC4EC9-2341-489A-9E07-8A781A911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110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C4EC9-2341-489A-9E07-8A781A911C1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851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CBBC-701F-44D2-9F99-57639A4AE7D8}" type="datetimeFigureOut">
              <a:rPr lang="ru-RU" smtClean="0"/>
              <a:pPr/>
              <a:t>23.03.2013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C74B8-C16C-4506-9A92-30F89CA7BB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635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CBBC-701F-44D2-9F99-57639A4AE7D8}" type="datetimeFigureOut">
              <a:rPr lang="ru-RU" smtClean="0"/>
              <a:pPr/>
              <a:t>23.03.2013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C74B8-C16C-4506-9A92-30F89CA7BB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292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CBBC-701F-44D2-9F99-57639A4AE7D8}" type="datetimeFigureOut">
              <a:rPr lang="ru-RU" smtClean="0"/>
              <a:pPr/>
              <a:t>23.03.2013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C74B8-C16C-4506-9A92-30F89CA7BB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116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CBBC-701F-44D2-9F99-57639A4AE7D8}" type="datetimeFigureOut">
              <a:rPr lang="ru-RU" smtClean="0"/>
              <a:pPr/>
              <a:t>23.03.2013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C74B8-C16C-4506-9A92-30F89CA7BB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445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CBBC-701F-44D2-9F99-57639A4AE7D8}" type="datetimeFigureOut">
              <a:rPr lang="ru-RU" smtClean="0"/>
              <a:pPr/>
              <a:t>23.03.2013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C74B8-C16C-4506-9A92-30F89CA7BB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279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CBBC-701F-44D2-9F99-57639A4AE7D8}" type="datetimeFigureOut">
              <a:rPr lang="ru-RU" smtClean="0"/>
              <a:pPr/>
              <a:t>23.03.2013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C74B8-C16C-4506-9A92-30F89CA7BB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768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CBBC-701F-44D2-9F99-57639A4AE7D8}" type="datetimeFigureOut">
              <a:rPr lang="ru-RU" smtClean="0"/>
              <a:pPr/>
              <a:t>23.03.2013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C74B8-C16C-4506-9A92-30F89CA7BB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915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CBBC-701F-44D2-9F99-57639A4AE7D8}" type="datetimeFigureOut">
              <a:rPr lang="ru-RU" smtClean="0"/>
              <a:pPr/>
              <a:t>23.03.2013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C74B8-C16C-4506-9A92-30F89CA7BB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341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CBBC-701F-44D2-9F99-57639A4AE7D8}" type="datetimeFigureOut">
              <a:rPr lang="ru-RU" smtClean="0"/>
              <a:pPr/>
              <a:t>23.03.2013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C74B8-C16C-4506-9A92-30F89CA7BB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748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CBBC-701F-44D2-9F99-57639A4AE7D8}" type="datetimeFigureOut">
              <a:rPr lang="ru-RU" smtClean="0"/>
              <a:pPr/>
              <a:t>23.03.2013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C74B8-C16C-4506-9A92-30F89CA7BB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482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CBBC-701F-44D2-9F99-57639A4AE7D8}" type="datetimeFigureOut">
              <a:rPr lang="ru-RU" smtClean="0"/>
              <a:pPr/>
              <a:t>23.03.2013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C74B8-C16C-4506-9A92-30F89CA7BB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055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5CBBC-701F-44D2-9F99-57639A4AE7D8}" type="datetimeFigureOut">
              <a:rPr lang="ru-RU" smtClean="0"/>
              <a:pPr/>
              <a:t>23.03.2013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C74B8-C16C-4506-9A92-30F89CA7BB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18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33782" y="836712"/>
            <a:ext cx="6357187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Архітектурна</a:t>
            </a:r>
          </a:p>
          <a:p>
            <a:pPr algn="ctr"/>
            <a:r>
              <a:rPr lang="uk-UA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с</a:t>
            </a:r>
            <a:r>
              <a:rPr lang="uk-UA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падщина</a:t>
            </a:r>
          </a:p>
          <a:p>
            <a:pPr algn="ctr"/>
            <a:r>
              <a:rPr lang="uk-UA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Владислава </a:t>
            </a:r>
          </a:p>
          <a:p>
            <a:pPr algn="ctr"/>
            <a:r>
              <a:rPr lang="uk-UA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Городецького</a:t>
            </a:r>
          </a:p>
          <a:p>
            <a:pPr algn="ctr"/>
            <a:r>
              <a:rPr lang="uk-UA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у Києві</a:t>
            </a:r>
            <a:endParaRPr lang="uk-UA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310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://uateka.com/uploads/photo/2011/08/13/ec0a0ba5bd8a136882751da63b6d6a3a5e137b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"/>
            <a:ext cx="9144000" cy="685800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563888" cy="2650306"/>
          </a:xfrm>
        </p:spPr>
        <p:txBody>
          <a:bodyPr>
            <a:normAutofit/>
          </a:bodyPr>
          <a:lstStyle/>
          <a:p>
            <a:r>
              <a:rPr lang="ru-RU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  </a:t>
            </a:r>
            <a:r>
              <a:rPr lang="ru-RU" dirty="0" err="1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Караїмська</a:t>
            </a:r>
            <a:r>
              <a:rPr lang="ru-RU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кенаса</a:t>
            </a:r>
            <a:r>
              <a:rPr lang="ru-RU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 </a:t>
            </a:r>
            <a:br>
              <a:rPr lang="ru-RU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(1902)</a:t>
            </a:r>
            <a:endParaRPr lang="ru-RU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 advClick="0" advTm="800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http://uateka.com/uploads/photo/2011/08/13/68d1d99fb1734a31e95adc7db6b2438cb7088a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045"/>
            <a:ext cx="8532440" cy="6825956"/>
          </a:xfrm>
          <a:prstGeom prst="rect">
            <a:avLst/>
          </a:prstGeom>
          <a:noFill/>
        </p:spPr>
      </p:pic>
      <p:pic>
        <p:nvPicPr>
          <p:cNvPr id="31750" name="Picture 6" descr="http://uateka.com/uploads/photo/2011/08/13/903fe9be9f4bb9ab630bd8b34e95f3a23a40c8d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9528" y="188640"/>
            <a:ext cx="4554472" cy="64870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52" name="Picture 8" descr="http://img.narodna.pravda.com.ua/images/doc/7/c/7cce8-pic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16832"/>
            <a:ext cx="4536504" cy="302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g.io.ua/img_aa/large/1305/15/130515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1026" y="0"/>
            <a:ext cx="4322974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9512" y="188640"/>
            <a:ext cx="6624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err="1"/>
              <a:t>Римо-католицький</a:t>
            </a:r>
            <a:r>
              <a:rPr lang="ru-RU" sz="4000" b="1" i="1" dirty="0"/>
              <a:t> костел Святого </a:t>
            </a:r>
            <a:r>
              <a:rPr lang="ru-RU" sz="4000" b="1" i="1" dirty="0" err="1" smtClean="0"/>
              <a:t>Миколая</a:t>
            </a:r>
            <a:r>
              <a:rPr lang="ru-RU" sz="4000" dirty="0" smtClean="0"/>
              <a:t> (1899)</a:t>
            </a:r>
            <a:endParaRPr lang="ru-RU" sz="40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2221" y="1447518"/>
            <a:ext cx="35796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/>
              <a:t>Збудовано</a:t>
            </a:r>
            <a:r>
              <a:rPr lang="ru-RU" sz="2000" b="1" dirty="0" smtClean="0"/>
              <a:t> </a:t>
            </a:r>
            <a:r>
              <a:rPr lang="ru-RU" sz="2000" b="1" dirty="0"/>
              <a:t>у </a:t>
            </a:r>
            <a:r>
              <a:rPr lang="ru-RU" sz="2000" b="1" dirty="0" err="1"/>
              <a:t>рафінованих</a:t>
            </a:r>
            <a:r>
              <a:rPr lang="ru-RU" sz="2000" b="1" dirty="0"/>
              <a:t> формах </a:t>
            </a:r>
            <a:r>
              <a:rPr lang="ru-RU" sz="2000" b="1" dirty="0" smtClean="0"/>
              <a:t>готики.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132856"/>
            <a:ext cx="37957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Нагадує</a:t>
            </a:r>
            <a:r>
              <a:rPr lang="ru-RU" b="1" dirty="0" smtClean="0"/>
              <a:t> </a:t>
            </a:r>
            <a:r>
              <a:rPr lang="ru-RU" b="1" dirty="0" err="1"/>
              <a:t>величні</a:t>
            </a:r>
            <a:r>
              <a:rPr lang="ru-RU" b="1" dirty="0"/>
              <a:t> </a:t>
            </a:r>
            <a:r>
              <a:rPr lang="ru-RU" b="1" dirty="0" err="1"/>
              <a:t>готичні</a:t>
            </a:r>
            <a:r>
              <a:rPr lang="ru-RU" b="1" dirty="0"/>
              <a:t> </a:t>
            </a:r>
            <a:r>
              <a:rPr lang="ru-RU" b="1" dirty="0" err="1"/>
              <a:t>собори</a:t>
            </a:r>
            <a:r>
              <a:rPr lang="ru-RU" b="1" dirty="0"/>
              <a:t> </a:t>
            </a:r>
            <a:r>
              <a:rPr lang="ru-RU" b="1" dirty="0" err="1"/>
              <a:t>західноєвропейських</a:t>
            </a:r>
            <a:r>
              <a:rPr lang="ru-RU" b="1" dirty="0"/>
              <a:t> </a:t>
            </a:r>
            <a:r>
              <a:rPr lang="ru-RU" b="1" dirty="0" err="1" smtClean="0"/>
              <a:t>міст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4886681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733396"/>
      </p:ext>
    </p:extLst>
  </p:cSld>
  <p:clrMapOvr>
    <a:masterClrMapping/>
  </p:clrMapOvr>
  <p:transition spd="slow" advClick="0" advTm="9000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6" name="Picture 8" descr="http://img-fotki.yandex.ru/get/4425/141843367.0/0_75a74_64559fbd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2488" y="0"/>
            <a:ext cx="5143500" cy="6858000"/>
          </a:xfrm>
          <a:prstGeom prst="rect">
            <a:avLst/>
          </a:prstGeom>
          <a:noFill/>
        </p:spPr>
      </p:pic>
      <p:pic>
        <p:nvPicPr>
          <p:cNvPr id="27654" name="Picture 6" descr="http://mesta.kiev.ua/uploads/posts/2008-07/1215848406_nikolaevsky_kostel_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mg0.liveinternet.ru/images/attach/c/2/84/154/84154756_800xdsc_0028nxp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1000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35553"/>
            <a:ext cx="6197452" cy="4645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42287" y="-1"/>
            <a:ext cx="75608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i="1" dirty="0" smtClean="0"/>
              <a:t>Будинок з химерами</a:t>
            </a:r>
          </a:p>
          <a:p>
            <a:r>
              <a:rPr lang="ru-RU" sz="4000" b="1" i="1" dirty="0" smtClean="0"/>
              <a:t>               (1902</a:t>
            </a:r>
            <a:r>
              <a:rPr lang="ru-RU" sz="4000" b="1" i="1" dirty="0"/>
              <a:t>— </a:t>
            </a:r>
            <a:r>
              <a:rPr lang="ru-RU" sz="4000" b="1" i="1" dirty="0" smtClean="0"/>
              <a:t>1903) </a:t>
            </a:r>
            <a:endParaRPr lang="ru-RU" sz="40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267744" y="5949943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Побудований</a:t>
            </a:r>
            <a:r>
              <a:rPr lang="ru-RU" sz="2400" dirty="0" smtClean="0"/>
              <a:t> </a:t>
            </a:r>
            <a:r>
              <a:rPr lang="ru-RU" sz="2400" dirty="0"/>
              <a:t>в </a:t>
            </a:r>
            <a:r>
              <a:rPr lang="ru-RU" sz="2400" dirty="0" err="1"/>
              <a:t>стилі</a:t>
            </a:r>
            <a:r>
              <a:rPr lang="ru-RU" sz="2400" dirty="0"/>
              <a:t> модерн</a:t>
            </a:r>
          </a:p>
        </p:txBody>
      </p:sp>
    </p:spTree>
    <p:extLst>
      <p:ext uri="{BB962C8B-B14F-4D97-AF65-F5344CB8AC3E}">
        <p14:creationId xmlns:p14="http://schemas.microsoft.com/office/powerpoint/2010/main" val="840508874"/>
      </p:ext>
    </p:extLst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" dur="125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6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8779160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mapa.ukrkolo.com/other-images/dom-khymer-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6886"/>
            <a:ext cx="9299848" cy="697488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6" descr="http://photopark.com.ua/d/27871-2/P10005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3196" y="-171400"/>
            <a:ext cx="5856651" cy="4392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628" name="Picture 4" descr="http://www.tourblogger.ru/sites/default/files/u28933/4d01edd192df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32856"/>
            <a:ext cx="5872022" cy="4725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5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http://sightseen.turistua.com/pictures/obj/gallery/dom_s_himerami-397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4" name="Picture 4" descr="http://photopark.com.ua/d/27831-2/P10005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761999"/>
            <a:ext cx="4572000" cy="6096001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25608" name="Picture 8" descr="http://photopark.com.ua/d/27855-2/P10005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6096000" cy="45720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</a:t>
            </a:r>
            <a:r>
              <a:rPr lang="uk-UA" dirty="0" smtClean="0"/>
              <a:t>улиця архітектора Городецького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http://s53.radikal.ru/i142/0903/b0/c454f609d2e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10341"/>
            <a:ext cx="9144000" cy="574765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7" y="0"/>
            <a:ext cx="950678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5212" y="3330"/>
            <a:ext cx="833273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Владислав Владиславович </a:t>
            </a:r>
          </a:p>
          <a:p>
            <a:pPr algn="ctr"/>
            <a:r>
              <a:rPr lang="ru-RU" sz="5400" b="1" i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Городецький</a:t>
            </a:r>
            <a:endParaRPr lang="ru-RU" sz="5400" b="1" i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uk-UA" sz="54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(1863-1930)</a:t>
            </a:r>
            <a:endParaRPr lang="ru-RU" sz="54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5881268"/>
      </p:ext>
    </p:extLst>
  </p:cSld>
  <p:clrMapOvr>
    <a:masterClrMapping/>
  </p:clrMapOvr>
  <p:transition spd="slow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Зовні будинок являє собою незабутнє видовище. </a:t>
            </a:r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Фасад багато прикрашений фігурами реальних істот гіпертрофованих розмірів.</a:t>
            </a:r>
            <a:endParaRPr lang="uk-UA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 smtClean="0"/>
              <a:t>дівчата верхи на рибах (їх часто приймають за русалок),  що розкинули свої тенета,</a:t>
            </a:r>
          </a:p>
          <a:p>
            <a:r>
              <a:rPr lang="uk-UA" dirty="0" smtClean="0"/>
              <a:t>дельфіни,</a:t>
            </a:r>
          </a:p>
          <a:p>
            <a:r>
              <a:rPr lang="uk-UA" dirty="0" smtClean="0"/>
              <a:t>морські гади, </a:t>
            </a:r>
          </a:p>
          <a:p>
            <a:r>
              <a:rPr lang="uk-UA" dirty="0" smtClean="0"/>
              <a:t>крокодили, </a:t>
            </a:r>
          </a:p>
          <a:p>
            <a:r>
              <a:rPr lang="uk-UA" dirty="0" smtClean="0"/>
              <a:t>величезні жаби, </a:t>
            </a:r>
          </a:p>
          <a:p>
            <a:r>
              <a:rPr lang="uk-UA" dirty="0" smtClean="0"/>
              <a:t>голови носорогів,</a:t>
            </a:r>
          </a:p>
          <a:p>
            <a:r>
              <a:rPr lang="uk-UA" dirty="0" smtClean="0"/>
              <a:t>антилоп;</a:t>
            </a:r>
          </a:p>
          <a:p>
            <a:r>
              <a:rPr lang="uk-UA" dirty="0" smtClean="0"/>
              <a:t>стрімко біжать по струнким колонам ящірки,</a:t>
            </a:r>
          </a:p>
          <a:p>
            <a:r>
              <a:rPr lang="uk-UA" dirty="0" smtClean="0"/>
              <a:t>орли,хижо розпростерши крила; </a:t>
            </a:r>
          </a:p>
          <a:p>
            <a:r>
              <a:rPr lang="uk-UA" dirty="0" smtClean="0"/>
              <a:t>слони, хоботи яких служать водостоками при дощі.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61776005"/>
      </p:ext>
    </p:extLst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i.i.ua/photo/images/pic/2/9/4995092_f260ff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7131" y="1"/>
            <a:ext cx="4916870" cy="6858000"/>
          </a:xfrm>
          <a:prstGeom prst="rect">
            <a:avLst/>
          </a:prstGeom>
          <a:noFill/>
        </p:spPr>
      </p:pic>
      <p:pic>
        <p:nvPicPr>
          <p:cNvPr id="35842" name="Picture 2" descr="http://www.horodysche.org.ua/img/2/22/Fil_Gor-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0069"/>
            <a:ext cx="4860032" cy="686807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66" y="0"/>
            <a:ext cx="8918830" cy="670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3284984"/>
            <a:ext cx="8352928" cy="34163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23 травня 2013 року </a:t>
            </a:r>
          </a:p>
          <a:p>
            <a:pPr algn="ctr"/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виповнюється 150 років </a:t>
            </a:r>
          </a:p>
          <a:p>
            <a:pPr algn="ctr"/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від дня Народження</a:t>
            </a:r>
          </a:p>
          <a:p>
            <a:pPr algn="ctr"/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Городецького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4915661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http://www.alyoshin.ru/Photo/malakov/gor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-66481"/>
            <a:ext cx="5017740" cy="69244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40" y="-28842"/>
            <a:ext cx="7020272" cy="6886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082934"/>
      </p:ext>
    </p:extLst>
  </p:cSld>
  <p:clrMapOvr>
    <a:masterClrMapping/>
  </p:clrMapOvr>
  <p:transition spd="slow" advClick="0" advTm="13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http://englishrussia.com/images/kiev_1905/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Мета </a:t>
            </a:r>
            <a:r>
              <a:rPr lang="uk-UA" dirty="0" smtClean="0">
                <a:solidFill>
                  <a:schemeClr val="bg1"/>
                </a:solidFill>
              </a:rPr>
              <a:t>роботи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uk-UA" dirty="0">
                <a:solidFill>
                  <a:schemeClr val="bg1"/>
                </a:solidFill>
              </a:rPr>
              <a:t>В</a:t>
            </a:r>
            <a:r>
              <a:rPr lang="uk-UA" dirty="0" smtClean="0">
                <a:solidFill>
                  <a:schemeClr val="bg1"/>
                </a:solidFill>
              </a:rPr>
              <a:t>изначити місце зодчого В.Городецького у формуванні архітектурного обличчя міста Києва.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>
                <a:solidFill>
                  <a:schemeClr val="bg1"/>
                </a:solidFill>
              </a:rPr>
              <a:t>Д</a:t>
            </a:r>
            <a:r>
              <a:rPr lang="uk-UA" dirty="0" smtClean="0">
                <a:solidFill>
                  <a:schemeClr val="bg1"/>
                </a:solidFill>
              </a:rPr>
              <a:t>ослідити історію побудови, особливості, засоби виразності визначних  споруд архітектора у столиці України. </a:t>
            </a:r>
            <a:endParaRPr lang="uk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2763"/>
      </p:ext>
    </p:extLst>
  </p:cSld>
  <p:clrMapOvr>
    <a:masterClrMapping/>
  </p:clrMapOvr>
  <p:transition spd="slow" advTm="13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Предмет дослідження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55679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     Життя і архітектурна спадщина  Владислава Городецького у Києві, в першу чергу витворів, які збереглися до нашого часу.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В роботі використанні  дослідження </a:t>
            </a:r>
            <a:r>
              <a:rPr lang="uk-UA" dirty="0" smtClean="0"/>
              <a:t>Д.</a:t>
            </a:r>
            <a:r>
              <a:rPr lang="uk-UA" dirty="0" err="1" smtClean="0"/>
              <a:t>Малакова</a:t>
            </a:r>
            <a:r>
              <a:rPr lang="uk-UA" dirty="0" smtClean="0"/>
              <a:t>, А.Анісімова </a:t>
            </a:r>
            <a:r>
              <a:rPr lang="uk-UA" dirty="0"/>
              <a:t>А.,Ю.С. </a:t>
            </a:r>
            <a:r>
              <a:rPr lang="uk-UA" dirty="0" err="1"/>
              <a:t>Асеєва</a:t>
            </a:r>
            <a:r>
              <a:rPr lang="uk-UA" dirty="0"/>
              <a:t> , Б.Л.</a:t>
            </a:r>
            <a:r>
              <a:rPr lang="uk-UA" dirty="0" err="1"/>
              <a:t>Єрофалова</a:t>
            </a:r>
            <a:r>
              <a:rPr lang="uk-UA" dirty="0"/>
              <a:t> – </a:t>
            </a:r>
            <a:r>
              <a:rPr lang="uk-UA" dirty="0" err="1" smtClean="0"/>
              <a:t>Пилипчака</a:t>
            </a:r>
            <a:r>
              <a:rPr lang="uk-UA" dirty="0" smtClean="0"/>
              <a:t>,  </a:t>
            </a:r>
            <a:r>
              <a:rPr lang="uk-UA" dirty="0"/>
              <a:t>А.Е </a:t>
            </a:r>
            <a:r>
              <a:rPr lang="uk-UA" dirty="0" err="1"/>
              <a:t>.Ясиєвича</a:t>
            </a:r>
            <a:r>
              <a:rPr lang="uk-UA" dirty="0"/>
              <a:t>   та інших.</a:t>
            </a:r>
          </a:p>
        </p:txBody>
      </p:sp>
    </p:spTree>
    <p:extLst>
      <p:ext uri="{BB962C8B-B14F-4D97-AF65-F5344CB8AC3E}">
        <p14:creationId xmlns:p14="http://schemas.microsoft.com/office/powerpoint/2010/main" val="1482734597"/>
      </p:ext>
    </p:extLst>
  </p:cSld>
  <p:clrMapOvr>
    <a:masterClrMapping/>
  </p:clrMapOvr>
  <p:transition spd="slow" advTm="8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http://kreshatik-plaza.com/pix/temp/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  <p:pic>
        <p:nvPicPr>
          <p:cNvPr id="5" name="Picture 2" descr="http://s53.radikal.ru/i142/0903/b0/c454f609d2e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47659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04" y="-171400"/>
            <a:ext cx="8613775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Click="0" advTm="26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48"/>
            <a:ext cx="4860032" cy="3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6995" y="334377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Будинок</a:t>
            </a:r>
            <a:r>
              <a:rPr lang="ru-RU" dirty="0"/>
              <a:t> Л. </a:t>
            </a:r>
            <a:r>
              <a:rPr lang="ru-RU" dirty="0" err="1"/>
              <a:t>Бендерського</a:t>
            </a:r>
            <a:r>
              <a:rPr lang="ru-RU" dirty="0"/>
              <a:t> на  </a:t>
            </a:r>
            <a:r>
              <a:rPr lang="ru-RU" dirty="0" err="1"/>
              <a:t>вул</a:t>
            </a:r>
            <a:r>
              <a:rPr lang="ru-RU" dirty="0"/>
              <a:t>. В. </a:t>
            </a:r>
            <a:r>
              <a:rPr lang="ru-RU" dirty="0" err="1"/>
              <a:t>Васильківській</a:t>
            </a:r>
            <a:r>
              <a:rPr lang="ru-RU" dirty="0"/>
              <a:t>, 25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710" y="14567"/>
            <a:ext cx="3779912" cy="458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63060" y="4545994"/>
            <a:ext cx="4018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Будинок</a:t>
            </a:r>
            <a:r>
              <a:rPr lang="ru-RU" dirty="0"/>
              <a:t> </a:t>
            </a:r>
            <a:r>
              <a:rPr lang="ru-RU" dirty="0" err="1"/>
              <a:t>меблевого</a:t>
            </a:r>
            <a:r>
              <a:rPr lang="ru-RU" dirty="0"/>
              <a:t> фабриканта на </a:t>
            </a:r>
            <a:r>
              <a:rPr lang="ru-RU" dirty="0" err="1"/>
              <a:t>І.І.Кімаера</a:t>
            </a: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2" y="3990109"/>
            <a:ext cx="4808176" cy="3010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55776" y="4176662"/>
            <a:ext cx="1822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Театр </a:t>
            </a:r>
            <a:r>
              <a:rPr lang="ru-RU" dirty="0" err="1"/>
              <a:t>Соловцова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760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7" y="0"/>
            <a:ext cx="6881076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107" y="3057298"/>
            <a:ext cx="2349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Готель</a:t>
            </a:r>
            <a:r>
              <a:rPr lang="ru-RU" dirty="0" smtClean="0"/>
              <a:t> «</a:t>
            </a:r>
            <a:r>
              <a:rPr lang="ru-RU" dirty="0" err="1" smtClean="0"/>
              <a:t>Континенталь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526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</TotalTime>
  <Words>225</Words>
  <Application>Microsoft Office PowerPoint</Application>
  <PresentationFormat>Экран (4:3)</PresentationFormat>
  <Paragraphs>43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Мета роботи</vt:lpstr>
      <vt:lpstr>Предмет дослідження</vt:lpstr>
      <vt:lpstr>Презентация PowerPoint</vt:lpstr>
      <vt:lpstr>Презентация PowerPoint</vt:lpstr>
      <vt:lpstr>Презентация PowerPoint</vt:lpstr>
      <vt:lpstr>  Караїмська кенаса  (1902)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Вулиця архітектора Городецького</vt:lpstr>
      <vt:lpstr>Зовні будинок являє собою незабутнє видовище. Фасад багато прикрашений фігурами реальних істот гіпертрофованих розмірів.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Зодчий Городецький та його витвори в Києві</dc:title>
  <dc:creator>Пользователь</dc:creator>
  <cp:lastModifiedBy>Пользователь</cp:lastModifiedBy>
  <cp:revision>38</cp:revision>
  <dcterms:created xsi:type="dcterms:W3CDTF">2012-12-17T16:09:30Z</dcterms:created>
  <dcterms:modified xsi:type="dcterms:W3CDTF">2013-03-23T06:47:44Z</dcterms:modified>
</cp:coreProperties>
</file>