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107504" y="4437112"/>
            <a:ext cx="4248472" cy="17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107504" y="4437112"/>
            <a:ext cx="5365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sz="2800" b="1" i="1" dirty="0" smtClean="0">
                <a:solidFill>
                  <a:schemeClr val="bg1"/>
                </a:solidFill>
              </a:rPr>
              <a:t>Художня фотографія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sz="2800" b="1" i="1" dirty="0" smtClean="0">
                <a:solidFill>
                  <a:schemeClr val="bg1"/>
                </a:solidFill>
              </a:rPr>
              <a:t>Та </a:t>
            </a:r>
            <a:r>
              <a:rPr lang="uk-UA" sz="2800" b="1" i="1" dirty="0" err="1" smtClean="0">
                <a:solidFill>
                  <a:schemeClr val="bg1"/>
                </a:solidFill>
              </a:rPr>
              <a:t>комп</a:t>
            </a:r>
            <a:r>
              <a:rPr lang="en-US" sz="2800" b="1" i="1" dirty="0" smtClean="0">
                <a:solidFill>
                  <a:schemeClr val="bg1"/>
                </a:solidFill>
              </a:rPr>
              <a:t>’</a:t>
            </a:r>
            <a:r>
              <a:rPr lang="ru-RU" sz="2800" b="1" i="1" dirty="0" err="1" smtClean="0">
                <a:solidFill>
                  <a:schemeClr val="bg1"/>
                </a:solidFill>
              </a:rPr>
              <a:t>ютерна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</a:rPr>
              <a:t>графіка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852" y="5449122"/>
            <a:ext cx="2702983" cy="141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Фрактальна</a:t>
            </a:r>
            <a:r>
              <a:rPr lang="uk-UA" dirty="0" smtClean="0"/>
              <a:t>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/>
              <a:t>Програмні</a:t>
            </a:r>
            <a:r>
              <a:rPr lang="ru-RU" sz="2800" dirty="0"/>
              <a:t> </a:t>
            </a:r>
            <a:r>
              <a:rPr lang="ru-RU" sz="2800" dirty="0" err="1"/>
              <a:t>засоби</a:t>
            </a:r>
            <a:r>
              <a:rPr lang="ru-RU" sz="2800" dirty="0"/>
              <a:t> для </a:t>
            </a:r>
            <a:r>
              <a:rPr lang="ru-RU" sz="2800" dirty="0" err="1"/>
              <a:t>роботи</a:t>
            </a:r>
            <a:r>
              <a:rPr lang="ru-RU" sz="2800" dirty="0"/>
              <a:t> з фрактальною </a:t>
            </a:r>
            <a:r>
              <a:rPr lang="ru-RU" sz="2800" dirty="0" err="1"/>
              <a:t>графікою</a:t>
            </a:r>
            <a:r>
              <a:rPr lang="ru-RU" sz="2800" dirty="0"/>
              <a:t> </a:t>
            </a:r>
            <a:r>
              <a:rPr lang="ru-RU" sz="2800" dirty="0" err="1"/>
              <a:t>призначені</a:t>
            </a:r>
            <a:r>
              <a:rPr lang="ru-RU" sz="2800" dirty="0"/>
              <a:t> для </a:t>
            </a:r>
            <a:r>
              <a:rPr lang="ru-RU" sz="2800" dirty="0" err="1"/>
              <a:t>автоматичної</a:t>
            </a:r>
            <a:r>
              <a:rPr lang="ru-RU" sz="2800" dirty="0"/>
              <a:t> </a:t>
            </a:r>
            <a:r>
              <a:rPr lang="ru-RU" sz="2800" dirty="0" err="1"/>
              <a:t>генерації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шляхом </a:t>
            </a:r>
            <a:r>
              <a:rPr lang="ru-RU" sz="2800" dirty="0" err="1"/>
              <a:t>математичних</a:t>
            </a:r>
            <a:r>
              <a:rPr lang="ru-RU" sz="2800" dirty="0"/>
              <a:t> </a:t>
            </a:r>
            <a:r>
              <a:rPr lang="ru-RU" sz="2800" dirty="0" err="1"/>
              <a:t>розрахунків</a:t>
            </a:r>
            <a:r>
              <a:rPr lang="ru-RU" sz="2800" dirty="0"/>
              <a:t>.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фрактальної</a:t>
            </a:r>
            <a:r>
              <a:rPr lang="ru-RU" sz="2800" dirty="0"/>
              <a:t> </a:t>
            </a:r>
            <a:r>
              <a:rPr lang="ru-RU" sz="2800" dirty="0" err="1"/>
              <a:t>художньої</a:t>
            </a:r>
            <a:r>
              <a:rPr lang="ru-RU" sz="2800" dirty="0"/>
              <a:t> </a:t>
            </a:r>
            <a:r>
              <a:rPr lang="ru-RU" sz="2800" dirty="0" err="1"/>
              <a:t>композиції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не в </a:t>
            </a:r>
            <a:r>
              <a:rPr lang="ru-RU" sz="2800" dirty="0" err="1"/>
              <a:t>рисуванні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оформленні</a:t>
            </a:r>
            <a:r>
              <a:rPr lang="ru-RU" sz="2800" dirty="0"/>
              <a:t>, а в </a:t>
            </a:r>
            <a:r>
              <a:rPr lang="ru-RU" sz="2800" dirty="0" err="1"/>
              <a:t>програмуванні</a:t>
            </a:r>
            <a:r>
              <a:rPr lang="ru-RU" sz="2800" dirty="0"/>
              <a:t>. </a:t>
            </a:r>
            <a:r>
              <a:rPr lang="ru-RU" sz="2800" dirty="0" err="1"/>
              <a:t>Фрактальну</a:t>
            </a:r>
            <a:r>
              <a:rPr lang="ru-RU" sz="2800" dirty="0"/>
              <a:t> </a:t>
            </a:r>
            <a:r>
              <a:rPr lang="ru-RU" sz="2800" dirty="0" err="1"/>
              <a:t>графіку</a:t>
            </a:r>
            <a:r>
              <a:rPr lang="ru-RU" sz="2800" dirty="0"/>
              <a:t> </a:t>
            </a:r>
            <a:r>
              <a:rPr lang="ru-RU" sz="2800" dirty="0" err="1"/>
              <a:t>рідко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друкованих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електронних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, але </a:t>
            </a:r>
            <a:r>
              <a:rPr lang="ru-RU" sz="2800" dirty="0" err="1"/>
              <a:t>її</a:t>
            </a:r>
            <a:r>
              <a:rPr lang="ru-RU" sz="2800" dirty="0"/>
              <a:t> часто </a:t>
            </a:r>
            <a:r>
              <a:rPr lang="ru-RU" sz="2800" dirty="0" err="1"/>
              <a:t>використовують</a:t>
            </a:r>
            <a:r>
              <a:rPr lang="ru-RU" sz="2800" dirty="0"/>
              <a:t> у </a:t>
            </a:r>
            <a:r>
              <a:rPr lang="ru-RU" sz="2800" dirty="0" err="1"/>
              <a:t>розважальних</a:t>
            </a:r>
            <a:r>
              <a:rPr lang="ru-RU" sz="2800" dirty="0"/>
              <a:t> </a:t>
            </a:r>
            <a:r>
              <a:rPr lang="ru-RU" sz="2800" dirty="0" err="1"/>
              <a:t>програмах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10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Фрактальна</a:t>
            </a:r>
            <a:r>
              <a:rPr lang="uk-UA" dirty="0" smtClean="0"/>
              <a:t>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390">
            <a:off x="718624" y="2203642"/>
            <a:ext cx="3635685" cy="29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505">
            <a:off x="3848674" y="1635564"/>
            <a:ext cx="4529545" cy="45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0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Художня фотографія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Зараз, як в </a:t>
            </a:r>
            <a:r>
              <a:rPr lang="ru-RU" sz="2000" dirty="0" err="1"/>
              <a:t>побуті</a:t>
            </a:r>
            <a:r>
              <a:rPr lang="ru-RU" sz="2000" dirty="0"/>
              <a:t>, так і в </a:t>
            </a:r>
            <a:r>
              <a:rPr lang="ru-RU" sz="2000" dirty="0" err="1"/>
              <a:t>професійному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, не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чіткого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«</a:t>
            </a:r>
            <a:r>
              <a:rPr lang="ru-RU" sz="2000" dirty="0" err="1"/>
              <a:t>художня</a:t>
            </a:r>
            <a:r>
              <a:rPr lang="ru-RU" sz="2000" dirty="0"/>
              <a:t> </a:t>
            </a:r>
            <a:r>
              <a:rPr lang="ru-RU" sz="2000" dirty="0" err="1"/>
              <a:t>фотографія</a:t>
            </a:r>
            <a:r>
              <a:rPr lang="ru-RU" sz="2000" dirty="0"/>
              <a:t>».</a:t>
            </a:r>
          </a:p>
          <a:p>
            <a:r>
              <a:rPr lang="ru-RU" sz="2000" dirty="0" err="1"/>
              <a:t>Одне</a:t>
            </a:r>
            <a:r>
              <a:rPr lang="ru-RU" sz="2000" dirty="0"/>
              <a:t> з </a:t>
            </a:r>
            <a:r>
              <a:rPr lang="ru-RU" sz="2000" dirty="0" err="1"/>
              <a:t>визначень</a:t>
            </a:r>
            <a:r>
              <a:rPr lang="ru-RU" sz="2000" dirty="0"/>
              <a:t>: </a:t>
            </a:r>
            <a:r>
              <a:rPr lang="ru-RU" sz="2000" dirty="0" err="1"/>
              <a:t>художня</a:t>
            </a:r>
            <a:r>
              <a:rPr lang="ru-RU" sz="2000" dirty="0"/>
              <a:t> </a:t>
            </a:r>
            <a:r>
              <a:rPr lang="ru-RU" sz="2000" dirty="0" err="1"/>
              <a:t>фотографія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фотографія</a:t>
            </a:r>
            <a:r>
              <a:rPr lang="ru-RU" sz="2000" dirty="0"/>
              <a:t>, створена як предмет </a:t>
            </a:r>
            <a:r>
              <a:rPr lang="ru-RU" sz="2000" dirty="0" err="1"/>
              <a:t>мистецтва</a:t>
            </a:r>
            <a:r>
              <a:rPr lang="ru-RU" sz="2000" dirty="0"/>
              <a:t> — </a:t>
            </a:r>
            <a:r>
              <a:rPr lang="ru-RU" sz="2000" dirty="0" err="1"/>
              <a:t>тобто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відображає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 і </a:t>
            </a:r>
            <a:r>
              <a:rPr lang="ru-RU" sz="2000" dirty="0" err="1"/>
              <a:t>сприйняття</a:t>
            </a:r>
            <a:r>
              <a:rPr lang="ru-RU" sz="2000" dirty="0"/>
              <a:t> художника, </a:t>
            </a:r>
            <a:r>
              <a:rPr lang="ru-RU" sz="2000" dirty="0" err="1" smtClean="0"/>
              <a:t>співзвучні</a:t>
            </a:r>
            <a:r>
              <a:rPr lang="ru-RU" sz="2000" dirty="0" smtClean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smtClean="0"/>
              <a:t>особам.</a:t>
            </a:r>
          </a:p>
          <a:p>
            <a:endParaRPr lang="ru-RU" sz="2000" dirty="0"/>
          </a:p>
        </p:txBody>
      </p:sp>
      <p:pic>
        <p:nvPicPr>
          <p:cNvPr id="1026" name="Picture 2" descr="E:\НАСТЯ\Ліцей\І філ\Художня культура\65_42379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586">
            <a:off x="4383635" y="3526872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АСТЯ\Ліцей\І філ\Художня культура\MtV-vumczq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918">
            <a:off x="848946" y="3651503"/>
            <a:ext cx="3403709" cy="22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Художня фотографія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Через </a:t>
            </a:r>
            <a:r>
              <a:rPr lang="ru-RU" sz="2800" dirty="0" err="1"/>
              <a:t>художню</a:t>
            </a:r>
            <a:r>
              <a:rPr lang="ru-RU" sz="2800" dirty="0"/>
              <a:t> </a:t>
            </a:r>
            <a:r>
              <a:rPr lang="ru-RU" sz="2800" dirty="0" err="1"/>
              <a:t>фотографію</a:t>
            </a:r>
            <a:r>
              <a:rPr lang="ru-RU" sz="2800" dirty="0"/>
              <a:t> </a:t>
            </a:r>
            <a:r>
              <a:rPr lang="ru-RU" sz="2800" dirty="0" err="1"/>
              <a:t>вирішується</a:t>
            </a:r>
            <a:r>
              <a:rPr lang="ru-RU" sz="2800" dirty="0"/>
              <a:t> проблема </a:t>
            </a:r>
            <a:r>
              <a:rPr lang="ru-RU" sz="2800" dirty="0" err="1"/>
              <a:t>естетичного</a:t>
            </a:r>
            <a:r>
              <a:rPr lang="ru-RU" sz="2800" dirty="0"/>
              <a:t> і </a:t>
            </a:r>
            <a:r>
              <a:rPr lang="ru-RU" sz="2800" dirty="0" err="1"/>
              <a:t>художнього</a:t>
            </a:r>
            <a:r>
              <a:rPr lang="ru-RU" sz="2800" dirty="0"/>
              <a:t> </a:t>
            </a:r>
            <a:r>
              <a:rPr lang="ru-RU" sz="2800" dirty="0" err="1"/>
              <a:t>виховання</a:t>
            </a:r>
            <a:r>
              <a:rPr lang="ru-RU" sz="2800" dirty="0"/>
              <a:t>. </a:t>
            </a:r>
            <a:r>
              <a:rPr lang="ru-RU" sz="2800" dirty="0" err="1"/>
              <a:t>Фотографія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вид </a:t>
            </a:r>
            <a:r>
              <a:rPr lang="ru-RU" sz="2800" dirty="0" err="1"/>
              <a:t>мистецтва</a:t>
            </a:r>
            <a:r>
              <a:rPr lang="ru-RU" sz="2800" dirty="0"/>
              <a:t>, </a:t>
            </a:r>
            <a:r>
              <a:rPr lang="ru-RU" sz="2800" dirty="0" err="1"/>
              <a:t>навчитися</a:t>
            </a:r>
            <a:r>
              <a:rPr lang="ru-RU" sz="2800" dirty="0"/>
              <a:t>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абсолютно </a:t>
            </a:r>
            <a:r>
              <a:rPr lang="ru-RU" sz="2800" dirty="0" err="1"/>
              <a:t>кожен</a:t>
            </a:r>
            <a:r>
              <a:rPr lang="ru-RU" sz="2800" dirty="0"/>
              <a:t>. </a:t>
            </a:r>
            <a:r>
              <a:rPr lang="ru-RU" sz="2800" dirty="0" err="1"/>
              <a:t>Фотографія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160 </a:t>
            </a:r>
            <a:r>
              <a:rPr lang="ru-RU" sz="2800" dirty="0" err="1"/>
              <a:t>років</a:t>
            </a:r>
            <a:r>
              <a:rPr lang="ru-RU" sz="2800" dirty="0"/>
              <a:t>. У </a:t>
            </a:r>
            <a:r>
              <a:rPr lang="ru-RU" sz="2800" dirty="0" err="1"/>
              <a:t>світовій</a:t>
            </a:r>
            <a:r>
              <a:rPr lang="ru-RU" sz="2800" dirty="0"/>
              <a:t> </a:t>
            </a:r>
            <a:r>
              <a:rPr lang="ru-RU" sz="2800" dirty="0" err="1"/>
              <a:t>культурі</a:t>
            </a:r>
            <a:r>
              <a:rPr lang="ru-RU" sz="2800" dirty="0"/>
              <a:t> вона </a:t>
            </a:r>
            <a:r>
              <a:rPr lang="ru-RU" sz="2800" dirty="0" err="1"/>
              <a:t>цінується</a:t>
            </a:r>
            <a:r>
              <a:rPr lang="ru-RU" sz="2800" dirty="0"/>
              <a:t>, </a:t>
            </a:r>
            <a:r>
              <a:rPr lang="ru-RU" sz="2800" dirty="0" err="1"/>
              <a:t>передусім</a:t>
            </a:r>
            <a:r>
              <a:rPr lang="ru-RU" sz="2800" dirty="0"/>
              <a:t>, як документ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своїми</a:t>
            </a:r>
            <a:r>
              <a:rPr lang="ru-RU" sz="2800" dirty="0"/>
              <a:t> </a:t>
            </a:r>
            <a:r>
              <a:rPr lang="ru-RU" sz="2800" dirty="0" err="1"/>
              <a:t>численними</a:t>
            </a:r>
            <a:r>
              <a:rPr lang="ru-RU" sz="2800" dirty="0"/>
              <a:t> </a:t>
            </a:r>
            <a:r>
              <a:rPr lang="ru-RU" sz="2800" dirty="0" err="1"/>
              <a:t>функціями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найважливішою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комунікативну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1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ютерна</a:t>
            </a:r>
            <a:r>
              <a:rPr lang="uk-UA" dirty="0" smtClean="0"/>
              <a:t>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400" dirty="0"/>
              <a:t>Комп’ютерна гра́фіка — це графіка, тобто двовимірні зображення, які створюються, перетворюються, оцифровуються, обробляються і відображаються засобами обчислювальної техніки, включаючи апаратні і програмні засоби.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4365"/>
            <a:ext cx="2945904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ютерна</a:t>
            </a:r>
            <a:r>
              <a:rPr lang="uk-UA" dirty="0" smtClean="0"/>
              <a:t>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</a:t>
            </a:r>
            <a:r>
              <a:rPr lang="ru-RU" dirty="0" err="1"/>
              <a:t>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комп’ютерною</a:t>
            </a:r>
            <a:r>
              <a:rPr lang="ru-RU" dirty="0"/>
              <a:t> </a:t>
            </a:r>
            <a:r>
              <a:rPr lang="ru-RU" dirty="0" err="1"/>
              <a:t>графікою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растрова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, </a:t>
            </a:r>
            <a:r>
              <a:rPr lang="ru-RU" dirty="0" err="1"/>
              <a:t>векторна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 і фрактальна </a:t>
            </a:r>
            <a:r>
              <a:rPr lang="ru-RU" dirty="0" err="1"/>
              <a:t>графіка</a:t>
            </a:r>
            <a:r>
              <a:rPr lang="ru-RU" dirty="0"/>
              <a:t>. Вони </a:t>
            </a:r>
            <a:r>
              <a:rPr lang="ru-RU" dirty="0" err="1"/>
              <a:t>відрізняються</a:t>
            </a:r>
            <a:r>
              <a:rPr lang="ru-RU" dirty="0"/>
              <a:t> принципами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при </a:t>
            </a:r>
            <a:r>
              <a:rPr lang="ru-RU" dirty="0" err="1"/>
              <a:t>відображенні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монітора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 </a:t>
            </a:r>
            <a:r>
              <a:rPr lang="ru-RU" dirty="0" err="1"/>
              <a:t>друці</a:t>
            </a:r>
            <a:r>
              <a:rPr lang="ru-RU" dirty="0"/>
              <a:t> на </a:t>
            </a:r>
            <a:r>
              <a:rPr lang="ru-RU" dirty="0" err="1"/>
              <a:t>папері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Растрова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/>
              <a:t>Растрову</a:t>
            </a:r>
            <a:r>
              <a:rPr lang="ru-RU" sz="2000" dirty="0"/>
              <a:t> </a:t>
            </a:r>
            <a:r>
              <a:rPr lang="ru-RU" sz="2000" dirty="0" err="1"/>
              <a:t>графіку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при </a:t>
            </a:r>
            <a:r>
              <a:rPr lang="ru-RU" sz="2000" dirty="0" err="1"/>
              <a:t>розробці</a:t>
            </a:r>
            <a:r>
              <a:rPr lang="ru-RU" sz="2000" dirty="0"/>
              <a:t> </a:t>
            </a:r>
            <a:r>
              <a:rPr lang="ru-RU" sz="2000" dirty="0" err="1"/>
              <a:t>електронних</a:t>
            </a:r>
            <a:r>
              <a:rPr lang="ru-RU" sz="2000" dirty="0"/>
              <a:t> (</a:t>
            </a:r>
            <a:r>
              <a:rPr lang="ru-RU" sz="2000" dirty="0" err="1"/>
              <a:t>мультимедійних</a:t>
            </a:r>
            <a:r>
              <a:rPr lang="ru-RU" sz="2000" dirty="0"/>
              <a:t>) і </a:t>
            </a:r>
            <a:r>
              <a:rPr lang="ru-RU" sz="2000" dirty="0" err="1"/>
              <a:t>поліграфічних</a:t>
            </a:r>
            <a:r>
              <a:rPr lang="ru-RU" sz="2000" dirty="0"/>
              <a:t> </a:t>
            </a:r>
            <a:r>
              <a:rPr lang="ru-RU" sz="2000" dirty="0" err="1"/>
              <a:t>видань</a:t>
            </a:r>
            <a:r>
              <a:rPr lang="ru-RU" sz="2000" dirty="0"/>
              <a:t>. </a:t>
            </a:r>
            <a:r>
              <a:rPr lang="ru-RU" sz="2000" dirty="0" err="1"/>
              <a:t>Ілюстрації</a:t>
            </a:r>
            <a:r>
              <a:rPr lang="ru-RU" sz="2000" dirty="0"/>
              <a:t>, </a:t>
            </a:r>
            <a:r>
              <a:rPr lang="ru-RU" sz="2000" dirty="0" err="1"/>
              <a:t>виконані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r>
              <a:rPr lang="ru-RU" sz="2000" dirty="0"/>
              <a:t> </a:t>
            </a:r>
            <a:r>
              <a:rPr lang="ru-RU" sz="2000" dirty="0" err="1"/>
              <a:t>растрової</a:t>
            </a:r>
            <a:r>
              <a:rPr lang="ru-RU" sz="2000" dirty="0"/>
              <a:t> </a:t>
            </a:r>
            <a:r>
              <a:rPr lang="ru-RU" sz="2000" dirty="0" err="1"/>
              <a:t>графіки</a:t>
            </a:r>
            <a:r>
              <a:rPr lang="ru-RU" sz="2000" dirty="0"/>
              <a:t>, </a:t>
            </a:r>
            <a:r>
              <a:rPr lang="ru-RU" sz="2000" dirty="0" err="1"/>
              <a:t>рідко</a:t>
            </a:r>
            <a:r>
              <a:rPr lang="ru-RU" sz="2000" dirty="0"/>
              <a:t>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вручну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комп'ютерних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. </a:t>
            </a:r>
            <a:r>
              <a:rPr lang="ru-RU" sz="2000" dirty="0" err="1"/>
              <a:t>Частіше</a:t>
            </a:r>
            <a:r>
              <a:rPr lang="ru-RU" sz="2000" dirty="0"/>
              <a:t> для </a:t>
            </a:r>
            <a:r>
              <a:rPr lang="ru-RU" sz="2000" dirty="0" err="1"/>
              <a:t>цієї</a:t>
            </a:r>
            <a:r>
              <a:rPr lang="ru-RU" sz="2000" dirty="0"/>
              <a:t> мети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скановані</a:t>
            </a:r>
            <a:r>
              <a:rPr lang="ru-RU" sz="2000" dirty="0"/>
              <a:t> </a:t>
            </a:r>
            <a:r>
              <a:rPr lang="ru-RU" sz="2000" dirty="0" err="1"/>
              <a:t>ілюстрації</a:t>
            </a:r>
            <a:r>
              <a:rPr lang="ru-RU" sz="2000" dirty="0"/>
              <a:t>, </a:t>
            </a:r>
            <a:r>
              <a:rPr lang="ru-RU" sz="2000" dirty="0" err="1"/>
              <a:t>підготовлені</a:t>
            </a:r>
            <a:r>
              <a:rPr lang="ru-RU" sz="2000" dirty="0"/>
              <a:t> художником на </a:t>
            </a:r>
            <a:r>
              <a:rPr lang="ru-RU" sz="2000" dirty="0" err="1"/>
              <a:t>папері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фотографії</a:t>
            </a:r>
            <a:r>
              <a:rPr lang="ru-RU" sz="2000" dirty="0"/>
              <a:t>. В </a:t>
            </a:r>
            <a:r>
              <a:rPr lang="ru-RU" sz="2000" dirty="0" err="1"/>
              <a:t>останній</a:t>
            </a:r>
            <a:r>
              <a:rPr lang="ru-RU" sz="2000" dirty="0"/>
              <a:t> час для вводу </a:t>
            </a:r>
            <a:r>
              <a:rPr lang="ru-RU" sz="2000" dirty="0" err="1"/>
              <a:t>растрових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 в </a:t>
            </a:r>
            <a:r>
              <a:rPr lang="ru-RU" sz="2000" dirty="0" err="1"/>
              <a:t>комп'ютер</a:t>
            </a:r>
            <a:r>
              <a:rPr lang="ru-RU" sz="2000" dirty="0"/>
              <a:t> широко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цифрові</a:t>
            </a:r>
            <a:r>
              <a:rPr lang="ru-RU" sz="2000" dirty="0"/>
              <a:t> фото- і </a:t>
            </a:r>
            <a:r>
              <a:rPr lang="ru-RU" sz="2000" dirty="0" err="1"/>
              <a:t>відеокамери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Відповідно</a:t>
            </a:r>
            <a:r>
              <a:rPr lang="ru-RU" sz="2000" dirty="0"/>
              <a:t>,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графічних</a:t>
            </a:r>
            <a:r>
              <a:rPr lang="ru-RU" sz="2000" dirty="0"/>
              <a:t> </a:t>
            </a:r>
            <a:r>
              <a:rPr lang="ru-RU" sz="2000" dirty="0" err="1"/>
              <a:t>редакторів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з </a:t>
            </a:r>
            <a:r>
              <a:rPr lang="ru-RU" sz="2000" dirty="0" err="1"/>
              <a:t>растровими</a:t>
            </a:r>
            <a:r>
              <a:rPr lang="ru-RU" sz="2000" dirty="0"/>
              <a:t> </a:t>
            </a:r>
            <a:r>
              <a:rPr lang="ru-RU" sz="2000" dirty="0" err="1"/>
              <a:t>ілюстраціями</a:t>
            </a:r>
            <a:r>
              <a:rPr lang="ru-RU" sz="2000" dirty="0"/>
              <a:t>, </a:t>
            </a:r>
            <a:r>
              <a:rPr lang="ru-RU" sz="2000" dirty="0" err="1"/>
              <a:t>орієнтовані</a:t>
            </a:r>
            <a:r>
              <a:rPr lang="ru-RU" sz="2000" dirty="0"/>
              <a:t> не </a:t>
            </a:r>
            <a:r>
              <a:rPr lang="ru-RU" sz="2000" dirty="0" err="1"/>
              <a:t>стільки</a:t>
            </a:r>
            <a:r>
              <a:rPr lang="ru-RU" sz="2000" dirty="0"/>
              <a:t> на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, </a:t>
            </a:r>
            <a:r>
              <a:rPr lang="ru-RU" sz="2000" dirty="0" err="1"/>
              <a:t>скільки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обробку</a:t>
            </a:r>
            <a:r>
              <a:rPr lang="ru-RU" sz="2000" dirty="0"/>
              <a:t>. В </a:t>
            </a:r>
            <a:r>
              <a:rPr lang="ru-RU" sz="2000" dirty="0" err="1"/>
              <a:t>Інтернеті</a:t>
            </a:r>
            <a:r>
              <a:rPr lang="ru-RU" sz="2000" dirty="0"/>
              <a:t>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растрові</a:t>
            </a:r>
            <a:r>
              <a:rPr lang="ru-RU" sz="2000" dirty="0"/>
              <a:t> </a:t>
            </a:r>
            <a:r>
              <a:rPr lang="ru-RU" sz="2000" dirty="0" err="1"/>
              <a:t>ілюстрації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Растрова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003">
            <a:off x="714248" y="2103708"/>
            <a:ext cx="4896544" cy="355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228">
            <a:off x="5268074" y="3689719"/>
            <a:ext cx="3394596" cy="23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Векторна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Програмні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з векторною </a:t>
            </a:r>
            <a:r>
              <a:rPr lang="ru-RU" sz="2400" dirty="0" err="1"/>
              <a:t>графікою</a:t>
            </a:r>
            <a:r>
              <a:rPr lang="ru-RU" sz="2400" dirty="0"/>
              <a:t>,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призначені</a:t>
            </a:r>
            <a:r>
              <a:rPr lang="ru-RU" sz="2400" dirty="0"/>
              <a:t>, в першу </a:t>
            </a:r>
            <a:r>
              <a:rPr lang="ru-RU" sz="2400" dirty="0" err="1"/>
              <a:t>чергу</a:t>
            </a:r>
            <a:r>
              <a:rPr lang="ru-RU" sz="2400" dirty="0"/>
              <a:t>,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ілюстрацій</a:t>
            </a:r>
            <a:r>
              <a:rPr lang="ru-RU" sz="2400" dirty="0"/>
              <a:t> і в </a:t>
            </a:r>
            <a:r>
              <a:rPr lang="ru-RU" sz="2400" dirty="0" err="1"/>
              <a:t>меншій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.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широко </a:t>
            </a:r>
            <a:r>
              <a:rPr lang="ru-RU" sz="2400" dirty="0" err="1"/>
              <a:t>використовують</a:t>
            </a:r>
            <a:r>
              <a:rPr lang="ru-RU" sz="2400" dirty="0"/>
              <a:t> в </a:t>
            </a:r>
            <a:r>
              <a:rPr lang="ru-RU" sz="2400" dirty="0" err="1"/>
              <a:t>рекламних</a:t>
            </a:r>
            <a:r>
              <a:rPr lang="ru-RU" sz="2400" dirty="0"/>
              <a:t> агентствах, </a:t>
            </a:r>
            <a:r>
              <a:rPr lang="ru-RU" sz="2400" dirty="0" err="1"/>
              <a:t>дизайнерських</a:t>
            </a:r>
            <a:r>
              <a:rPr lang="ru-RU" sz="2400" dirty="0"/>
              <a:t> бюро, </a:t>
            </a:r>
            <a:r>
              <a:rPr lang="ru-RU" sz="2400" dirty="0" err="1"/>
              <a:t>редакціях</a:t>
            </a:r>
            <a:r>
              <a:rPr lang="ru-RU" sz="2400" dirty="0"/>
              <a:t> і </a:t>
            </a:r>
            <a:r>
              <a:rPr lang="ru-RU" sz="2400" dirty="0" err="1"/>
              <a:t>виданнях</a:t>
            </a:r>
            <a:r>
              <a:rPr lang="ru-RU" sz="2400" dirty="0"/>
              <a:t>. </a:t>
            </a:r>
            <a:r>
              <a:rPr lang="ru-RU" sz="2400" dirty="0" err="1"/>
              <a:t>Оформлювальні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основані</a:t>
            </a:r>
            <a:r>
              <a:rPr lang="ru-RU" sz="2400" dirty="0"/>
              <a:t> на </a:t>
            </a:r>
            <a:r>
              <a:rPr lang="ru-RU" sz="2400" dirty="0" err="1"/>
              <a:t>застосуванні</a:t>
            </a:r>
            <a:r>
              <a:rPr lang="ru-RU" sz="2400" dirty="0"/>
              <a:t> </a:t>
            </a:r>
            <a:r>
              <a:rPr lang="ru-RU" sz="2400" dirty="0" err="1"/>
              <a:t>шрифтів</a:t>
            </a:r>
            <a:r>
              <a:rPr lang="ru-RU" sz="2400" dirty="0"/>
              <a:t> і </a:t>
            </a:r>
            <a:r>
              <a:rPr lang="ru-RU" sz="2400" dirty="0" err="1"/>
              <a:t>простих</a:t>
            </a:r>
            <a:r>
              <a:rPr lang="ru-RU" sz="2400" dirty="0"/>
              <a:t> </a:t>
            </a:r>
            <a:r>
              <a:rPr lang="ru-RU" sz="2400" dirty="0" err="1"/>
              <a:t>геометричних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вирішуються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векторної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простіше</a:t>
            </a:r>
            <a:r>
              <a:rPr lang="ru-RU" sz="2400" dirty="0"/>
              <a:t>.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приклади</a:t>
            </a:r>
            <a:r>
              <a:rPr lang="ru-RU" sz="2400" dirty="0"/>
              <a:t> </a:t>
            </a:r>
            <a:r>
              <a:rPr lang="ru-RU" sz="2400" dirty="0" err="1"/>
              <a:t>високохудожніх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, </a:t>
            </a:r>
            <a:r>
              <a:rPr lang="ru-RU" sz="2400" dirty="0" err="1"/>
              <a:t>створених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векторної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, але вони </a:t>
            </a:r>
            <a:r>
              <a:rPr lang="ru-RU" sz="2400" dirty="0" err="1"/>
              <a:t>скоріше</a:t>
            </a:r>
            <a:r>
              <a:rPr lang="ru-RU" sz="2400" dirty="0"/>
              <a:t> </a:t>
            </a:r>
            <a:r>
              <a:rPr lang="ru-RU" sz="2400" dirty="0" err="1"/>
              <a:t>виключення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правило,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художня</a:t>
            </a:r>
            <a:r>
              <a:rPr lang="ru-RU" sz="2400" dirty="0"/>
              <a:t>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ілюстрацій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векторної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складна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0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Векторна графіка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9" y="1484784"/>
            <a:ext cx="3565416" cy="31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15" y="1609505"/>
            <a:ext cx="4696449" cy="44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5211"/>
            <a:ext cx="2720375" cy="20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3392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448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Diseño predeterminado</vt:lpstr>
      <vt:lpstr>Презентация PowerPoint</vt:lpstr>
      <vt:lpstr>Художня фотографія</vt:lpstr>
      <vt:lpstr>Художня фотографія</vt:lpstr>
      <vt:lpstr>Комп’ютерна графіка</vt:lpstr>
      <vt:lpstr>Комп’ютерна графіка</vt:lpstr>
      <vt:lpstr>Растрова графіка</vt:lpstr>
      <vt:lpstr>Растрова графіка</vt:lpstr>
      <vt:lpstr>Векторна графіка</vt:lpstr>
      <vt:lpstr>Векторна графіка</vt:lpstr>
      <vt:lpstr>Фрактальна графіка</vt:lpstr>
      <vt:lpstr>Фрактальна графіка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Анастасия Темченко</cp:lastModifiedBy>
  <cp:revision>788</cp:revision>
  <dcterms:created xsi:type="dcterms:W3CDTF">2010-05-23T14:28:12Z</dcterms:created>
  <dcterms:modified xsi:type="dcterms:W3CDTF">2015-02-03T19:14:24Z</dcterms:modified>
</cp:coreProperties>
</file>