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6E627-6AEF-4902-9EFA-FA4AE460A0FD}" type="datetimeFigureOut">
              <a:rPr lang="ru-RU" smtClean="0"/>
              <a:t>22.11.2013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AC861-FB47-4A0D-9D1C-C7A76B1ED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574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C861-FB47-4A0D-9D1C-C7A76B1ED57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7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3DD5E1-881E-4D82-A48A-4D61DC777A9C}" type="datetimeFigureOut">
              <a:rPr lang="ru-RU" smtClean="0"/>
              <a:t>22.11.2013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FCEE5B-CA9D-4F78-954B-587F6AC52091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832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DD5E1-881E-4D82-A48A-4D61DC777A9C}" type="datetimeFigureOut">
              <a:rPr lang="ru-RU" smtClean="0"/>
              <a:t>22.11.2013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EE5B-CA9D-4F78-954B-587F6AC52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12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DD5E1-881E-4D82-A48A-4D61DC777A9C}" type="datetimeFigureOut">
              <a:rPr lang="ru-RU" smtClean="0"/>
              <a:t>22.11.2013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EE5B-CA9D-4F78-954B-587F6AC52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079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DD5E1-881E-4D82-A48A-4D61DC777A9C}" type="datetimeFigureOut">
              <a:rPr lang="ru-RU" smtClean="0"/>
              <a:t>22.11.2013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EE5B-CA9D-4F78-954B-587F6AC52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1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DD5E1-881E-4D82-A48A-4D61DC777A9C}" type="datetimeFigureOut">
              <a:rPr lang="ru-RU" smtClean="0"/>
              <a:t>22.11.2013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EE5B-CA9D-4F78-954B-587F6AC52091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357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DD5E1-881E-4D82-A48A-4D61DC777A9C}" type="datetimeFigureOut">
              <a:rPr lang="ru-RU" smtClean="0"/>
              <a:t>22.11.2013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EE5B-CA9D-4F78-954B-587F6AC52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43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DD5E1-881E-4D82-A48A-4D61DC777A9C}" type="datetimeFigureOut">
              <a:rPr lang="ru-RU" smtClean="0"/>
              <a:t>22.11.2013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EE5B-CA9D-4F78-954B-587F6AC52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1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DD5E1-881E-4D82-A48A-4D61DC777A9C}" type="datetimeFigureOut">
              <a:rPr lang="ru-RU" smtClean="0"/>
              <a:t>22.11.2013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EE5B-CA9D-4F78-954B-587F6AC52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09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DD5E1-881E-4D82-A48A-4D61DC777A9C}" type="datetimeFigureOut">
              <a:rPr lang="ru-RU" smtClean="0"/>
              <a:t>22.11.2013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EE5B-CA9D-4F78-954B-587F6AC52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693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DD5E1-881E-4D82-A48A-4D61DC777A9C}" type="datetimeFigureOut">
              <a:rPr lang="ru-RU" smtClean="0"/>
              <a:t>22.11.2013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EE5B-CA9D-4F78-954B-587F6AC52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492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DD5E1-881E-4D82-A48A-4D61DC777A9C}" type="datetimeFigureOut">
              <a:rPr lang="ru-RU" smtClean="0"/>
              <a:t>22.11.2013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EE5B-CA9D-4F78-954B-587F6AC52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94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23DD5E1-881E-4D82-A48A-4D61DC777A9C}" type="datetimeFigureOut">
              <a:rPr lang="ru-RU" smtClean="0"/>
              <a:t>22.11.2013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AFCEE5B-CA9D-4F78-954B-587F6AC520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97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hyperlink" Target="http://ru.wikipedia.org/wiki/%D0%90%D0%BD%D1%82%D0%B8%D0%B2%D0%BE%D0%B5%D0%BD%D0%BD%D0%BE%D0%B5_%D0%B4%D0%B2%D0%B8%D0%B6%D0%B5%D0%BD%D0%B8%D0%B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55" y="2385520"/>
            <a:ext cx="6700345" cy="4472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" y="0"/>
            <a:ext cx="5487552" cy="40990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91655" y="336330"/>
            <a:ext cx="36888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Хиппи</a:t>
            </a:r>
            <a:endParaRPr lang="ru-RU" sz="96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</p:spTree>
    <p:extLst>
      <p:ext uri="{BB962C8B-B14F-4D97-AF65-F5344CB8AC3E}">
        <p14:creationId xmlns:p14="http://schemas.microsoft.com/office/powerpoint/2010/main" val="3062794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5" y="477275"/>
            <a:ext cx="4791456" cy="3633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14" y="1914853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59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57894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«Make love not war» (</a:t>
            </a:r>
            <a:r>
              <a:rPr lang="en-US" i="1" dirty="0" smtClean="0"/>
              <a:t>«</a:t>
            </a:r>
            <a:r>
              <a:rPr lang="ru-RU" i="1" dirty="0" smtClean="0"/>
              <a:t>Занимайтесь любовью, а не войной!»</a:t>
            </a:r>
            <a:r>
              <a:rPr lang="ru-RU" dirty="0" smtClean="0"/>
              <a:t>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en-US" dirty="0" smtClean="0"/>
              <a:t>Off The Pig!» («</a:t>
            </a:r>
            <a:r>
              <a:rPr lang="ru-RU" dirty="0" smtClean="0"/>
              <a:t>Выключи свинью!») (игра слов — «свиньёй» назывался пулемет </a:t>
            </a:r>
            <a:r>
              <a:rPr lang="en-US" dirty="0" smtClean="0"/>
              <a:t>M60, </a:t>
            </a:r>
            <a:r>
              <a:rPr lang="ru-RU" dirty="0" smtClean="0"/>
              <a:t>немаловажный атрибут и символ Вьетнамской войны)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en-US" dirty="0" smtClean="0"/>
              <a:t>Give peace a chance» («</a:t>
            </a:r>
            <a:r>
              <a:rPr lang="ru-RU" dirty="0" smtClean="0"/>
              <a:t>Дайте миру шанс») (название песни Джона Леннона)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en-US" dirty="0" smtClean="0"/>
              <a:t>Hell No, We Won’t Go!» («</a:t>
            </a:r>
            <a:r>
              <a:rPr lang="ru-RU" dirty="0" smtClean="0"/>
              <a:t>Ни черта мы не уйдём!»)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«</a:t>
            </a:r>
            <a:r>
              <a:rPr lang="en-US" dirty="0" smtClean="0"/>
              <a:t>All you need is love!» («</a:t>
            </a:r>
            <a:r>
              <a:rPr lang="ru-RU" dirty="0" smtClean="0"/>
              <a:t>Всё, что тебе нужно — это любовь!») (название песни </a:t>
            </a:r>
            <a:r>
              <a:rPr lang="en-US" dirty="0" smtClean="0"/>
              <a:t>The Beatles)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050" y="189186"/>
            <a:ext cx="5110363" cy="3318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50" y="3415667"/>
            <a:ext cx="4308912" cy="3300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988" y="3007929"/>
            <a:ext cx="4944242" cy="370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2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6331" y="28854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Относительно роли галлюциногенов хиппи придерживаются двух мнений</a:t>
            </a:r>
            <a:r>
              <a:rPr lang="ru-RU" baseline="30000" dirty="0" smtClean="0"/>
              <a:t>.</a:t>
            </a:r>
            <a:r>
              <a:rPr lang="ru-RU" dirty="0" smtClean="0"/>
              <a:t> Согласно и первому и второму взгляду, психоделики способствуют «расширению сознания», создают условия, в которых человек начинает осознавать в себе наличие «души». Разногласия существуют лишь в вопросе о том, является ли наркотическое опьянение необходимым и достаточным условием или только одним из возможных средств «расширению сознания», для обретения «видения».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65665" y="3033978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Согласно первой интерпретации, тот кто не вполне принял и усвоил опыт психоделических трипов, остается чужд «видению» и, следовательно, не способен признать истинность идеологии хиппи. Затем, с той же точки зрения, любой, прибегнувший к психоделикам, по необходимости обретает «видение» в его идеологически фиксированной форме. Неудачный или катастрофический опыт галлюцинаций в таких случаях объясняется какими-либо обстоятельствами: «видение» было истинным, но новичок оказался неподготовленным к его правильному пониманию, или был слишком тесно связан с «обычным миром», или находился в неподходящем окружении, помешавшем «правильному» воздействию психоделика.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45" y="2876682"/>
            <a:ext cx="3697014" cy="36970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331" y="128441"/>
            <a:ext cx="4362669" cy="29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34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7407" y="747955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Согласно другому, более распространенному мнению, прием психоделиков не является идеологическим императивом: психоделики только одно из средств, помогающих разрушить границы привычного восприятия, но сами они не преображают личность: «</a:t>
            </a:r>
            <a:r>
              <a:rPr lang="ru-RU" i="1" dirty="0" smtClean="0"/>
              <a:t>Хотя „кислота“ не имеет ценности сама по себе, не делает вас ни святым, ни добрым, ни мудрым, а всего лишь одурманенным, её можно использовать достойным образом. Она может быть воспитательным средством — с её помощью можно кое-чему научиться</a:t>
            </a:r>
            <a:r>
              <a:rPr lang="ru-RU" dirty="0" smtClean="0"/>
              <a:t>». С этой точки зрения, помимо психоделиков, существуют и другие способы достижения «видения»: медитация, восточные культы и до некоторой степени «западная» религия. В соответствии с такой интерпретацией нет никаких гарантий насчёт того, что именно человек обретет под действием галлюциногена: «видение» ли, которое лежит в основе исповедуемой идеологии, или «видения», совершенно не совместимые с этой идеологией.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759" y="429611"/>
            <a:ext cx="381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54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8221" y="384162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Советская (русская) культура хиппи сформировала свой сленг, на основе английского языка и арго. Например: «</a:t>
            </a:r>
            <a:r>
              <a:rPr lang="ru-RU" i="1" dirty="0" err="1" smtClean="0"/>
              <a:t>ксивник</a:t>
            </a:r>
            <a:r>
              <a:rPr lang="ru-RU" dirty="0" smtClean="0"/>
              <a:t>» ((от «</a:t>
            </a:r>
            <a:r>
              <a:rPr lang="ru-RU" dirty="0" err="1" smtClean="0"/>
              <a:t>ксива</a:t>
            </a:r>
            <a:r>
              <a:rPr lang="ru-RU" dirty="0" smtClean="0"/>
              <a:t>» — документ) маленькая сумочка для переноски сего документа), «</a:t>
            </a:r>
            <a:r>
              <a:rPr lang="ru-RU" i="1" dirty="0" err="1" smtClean="0"/>
              <a:t>хайратник</a:t>
            </a:r>
            <a:r>
              <a:rPr lang="ru-RU" dirty="0" smtClean="0"/>
              <a:t>» (или «</a:t>
            </a:r>
            <a:r>
              <a:rPr lang="ru-RU" i="1" dirty="0" err="1" smtClean="0"/>
              <a:t>хаератник</a:t>
            </a:r>
            <a:r>
              <a:rPr lang="ru-RU" dirty="0" smtClean="0"/>
              <a:t>», от «</a:t>
            </a:r>
            <a:r>
              <a:rPr lang="ru-RU" dirty="0" err="1" smtClean="0"/>
              <a:t>хаер</a:t>
            </a:r>
            <a:r>
              <a:rPr lang="ru-RU" dirty="0" smtClean="0"/>
              <a:t>» — волосы), ленточка на лбу (по легенде — чтоб «</a:t>
            </a:r>
            <a:r>
              <a:rPr lang="ru-RU" i="1" dirty="0" smtClean="0"/>
              <a:t>не срывало крышу</a:t>
            </a:r>
            <a:r>
              <a:rPr lang="ru-RU" dirty="0" smtClean="0"/>
              <a:t>»), «фенечка» (браслет из ниток, кожаных полосок или бисера, дарится «на память» или друзьям, существует символика </a:t>
            </a:r>
            <a:r>
              <a:rPr lang="ru-RU" dirty="0" err="1" smtClean="0"/>
              <a:t>фенечек</a:t>
            </a:r>
            <a:r>
              <a:rPr lang="ru-RU" dirty="0" smtClean="0"/>
              <a:t>) и другие.</a:t>
            </a:r>
            <a:br>
              <a:rPr lang="ru-RU" dirty="0" smtClean="0"/>
            </a:br>
            <a:r>
              <a:rPr lang="ru-RU" dirty="0" smtClean="0"/>
              <a:t>Немного примеров слов хиппового сленга, которые пережили время и остались в активном употреблении и поныне: «вписка», «</a:t>
            </a:r>
            <a:r>
              <a:rPr lang="ru-RU" dirty="0" err="1" smtClean="0"/>
              <a:t>герла</a:t>
            </a:r>
            <a:r>
              <a:rPr lang="ru-RU" dirty="0" smtClean="0"/>
              <a:t>», «</a:t>
            </a:r>
            <a:r>
              <a:rPr lang="ru-RU" dirty="0" err="1" smtClean="0"/>
              <a:t>пипл</a:t>
            </a:r>
            <a:r>
              <a:rPr lang="ru-RU" dirty="0" smtClean="0"/>
              <a:t>», «</a:t>
            </a:r>
            <a:r>
              <a:rPr lang="ru-RU" dirty="0" err="1" smtClean="0"/>
              <a:t>сейшен</a:t>
            </a:r>
            <a:r>
              <a:rPr lang="ru-RU" dirty="0" smtClean="0"/>
              <a:t>», «трасса», «</a:t>
            </a:r>
            <a:r>
              <a:rPr lang="ru-RU" dirty="0" err="1" smtClean="0"/>
              <a:t>цивил</a:t>
            </a:r>
            <a:r>
              <a:rPr lang="ru-RU" dirty="0" smtClean="0"/>
              <a:t>», «пионер», «</a:t>
            </a:r>
            <a:r>
              <a:rPr lang="ru-RU" dirty="0" err="1" smtClean="0"/>
              <a:t>олдовый</a:t>
            </a:r>
            <a:r>
              <a:rPr lang="ru-RU" dirty="0" smtClean="0"/>
              <a:t>», «</a:t>
            </a:r>
            <a:r>
              <a:rPr lang="ru-RU" dirty="0" err="1" smtClean="0"/>
              <a:t>флэт</a:t>
            </a:r>
            <a:r>
              <a:rPr lang="ru-RU" dirty="0" smtClean="0"/>
              <a:t>»…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07" y="384162"/>
            <a:ext cx="4320382" cy="6032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1" y="4077481"/>
            <a:ext cx="7109179" cy="271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73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23" y="1432691"/>
            <a:ext cx="6076950" cy="3219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8" y="297574"/>
            <a:ext cx="3441152" cy="2294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654" y="0"/>
            <a:ext cx="4414345" cy="6621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185"/>
            <a:ext cx="5864772" cy="247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93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nopoisk.ru-Dom-Solntsa-393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352" y="243908"/>
            <a:ext cx="11702784" cy="636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8" y="1072056"/>
            <a:ext cx="6096000" cy="45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09" y="475415"/>
            <a:ext cx="4669878" cy="576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28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7048" y="50011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/>
              <a:t>Хи́ппи</a:t>
            </a:r>
            <a:r>
              <a:rPr lang="ru-RU" dirty="0" smtClean="0"/>
              <a:t> (англ. </a:t>
            </a:r>
            <a:r>
              <a:rPr lang="ru-RU" i="1" dirty="0" err="1" smtClean="0"/>
              <a:t>hippy</a:t>
            </a:r>
            <a:r>
              <a:rPr lang="ru-RU" dirty="0" smtClean="0"/>
              <a:t> или </a:t>
            </a:r>
            <a:r>
              <a:rPr lang="ru-RU" i="1" dirty="0" smtClean="0"/>
              <a:t>hippie</a:t>
            </a:r>
            <a:r>
              <a:rPr lang="ru-RU" dirty="0" smtClean="0"/>
              <a:t>; от разг. </a:t>
            </a:r>
            <a:r>
              <a:rPr lang="ru-RU" i="1" dirty="0" smtClean="0"/>
              <a:t>hip</a:t>
            </a:r>
            <a:r>
              <a:rPr lang="ru-RU" dirty="0" smtClean="0"/>
              <a:t> или </a:t>
            </a:r>
            <a:r>
              <a:rPr lang="ru-RU" i="1" dirty="0" err="1" smtClean="0"/>
              <a:t>hep</a:t>
            </a:r>
            <a:r>
              <a:rPr lang="ru-RU" dirty="0" smtClean="0"/>
              <a:t>, — «понимающий, знающий») — философия и субкультура, изначально возникшая в 1960 годах в США.</a:t>
            </a:r>
          </a:p>
          <a:p>
            <a:r>
              <a:rPr lang="ru-RU" dirty="0" smtClean="0"/>
              <a:t>Расцвет движения пришелся на конец 1960-начало 1970 годов. Первоначально хиппи выступали против пуританской морали некоторых протестантских церквей, а также пропагандировали стремление вернуться к природной чистоте через любовь и пацифизм. Один из самых известных лозунгов хиппи: </a:t>
            </a:r>
            <a:r>
              <a:rPr lang="ru-RU" i="1" dirty="0" smtClean="0"/>
              <a:t>«</a:t>
            </a:r>
            <a:r>
              <a:rPr lang="en-US" i="1" dirty="0" smtClean="0"/>
              <a:t>Make love not war</a:t>
            </a:r>
            <a:r>
              <a:rPr lang="ru-RU" i="1" dirty="0" smtClean="0"/>
              <a:t>!»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71" y="157655"/>
            <a:ext cx="4332857" cy="64732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29" y="3143652"/>
            <a:ext cx="4820447" cy="34872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36" y="3531476"/>
            <a:ext cx="4108279" cy="309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5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0208" y="21289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Хиппи верит: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4"/>
                </a:solidFill>
              </a:rPr>
              <a:t>что человек должен быть свободным;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4"/>
                </a:solidFill>
              </a:rPr>
              <a:t>что достичь свободы можно, лишь изменив внутренний строй души;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4"/>
                </a:solidFill>
              </a:rPr>
              <a:t>что поступки внутренне раскованного человека определяются стремлением оберегать свою свободу как величайшую драгоценность;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4"/>
                </a:solidFill>
              </a:rPr>
              <a:t>что красота и свобода тождественны друг другу и что реализация того и другого — чисто духовная проблема;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85" y="212896"/>
            <a:ext cx="5897311" cy="4006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8" y="2932381"/>
            <a:ext cx="5181599" cy="37049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85641" y="478483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4"/>
                </a:solidFill>
              </a:rPr>
              <a:t>что все, кто разделяет сказанное выше, образуют духовную общину;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4"/>
                </a:solidFill>
              </a:rPr>
              <a:t>что духовная община — идеальная форма общежития;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4"/>
                </a:solidFill>
              </a:rPr>
              <a:t>что все, думающие иначе, заблуждаются.</a:t>
            </a:r>
            <a:endParaRPr lang="ru-RU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80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6330" y="33347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Первое использование слова «хиппи» зафиксировано в передаче одного из нью-йоркских телеканалов, где этим словом была названа группа молодых людей в майках, джинсах и с длинными волосами, протестующих против вьетнамской войны. В то время было популярным сленговое выражение «to be hip», означавшее «быть в курсе», «быть „мировым“», а нью-йоркские сторонники контркультуры из Гринвич-</a:t>
            </a:r>
            <a:r>
              <a:rPr lang="ru-RU" dirty="0" err="1" smtClean="0"/>
              <a:t>Виллиджа</a:t>
            </a:r>
            <a:r>
              <a:rPr lang="ru-RU" dirty="0" smtClean="0"/>
              <a:t> назывались «hips». В данном случае телевизионщики использовали слово </a:t>
            </a:r>
            <a:r>
              <a:rPr lang="ru-RU" i="1" dirty="0" smtClean="0"/>
              <a:t>hippie</a:t>
            </a:r>
            <a:r>
              <a:rPr lang="ru-RU" dirty="0" smtClean="0"/>
              <a:t> уничижительно, намекая на претензии намеренно плохо одетых демонстрантов, пришедших из пригородов Нью-Йорка, быть </a:t>
            </a:r>
            <a:r>
              <a:rPr lang="ru-RU" i="1" dirty="0" smtClean="0"/>
              <a:t>hips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330" y="849368"/>
            <a:ext cx="5689600" cy="3771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55" y="3749795"/>
            <a:ext cx="50863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52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6000" y="383341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Основным принципом субкультуры являлось ненасилие. Хиппи носили длинные волосы, слушали рок-н-ролл, жили в коммунах, путешествовали автостопом, увлекались медитацией и восточной мистикой и религиями, главным образом дзэн-буддизмом, индуизмом и даосизмом, многие из них были вегетарианцами. Поскольку хиппи часто вплетали цветы в волосы, раздавали цветы прохожим и вставляли их в оружейные дула полицейских и солдат, а также использовали лозунг «</a:t>
            </a:r>
            <a:r>
              <a:rPr lang="en-US" dirty="0" smtClean="0"/>
              <a:t>Flower Power</a:t>
            </a:r>
            <a:r>
              <a:rPr lang="ru-RU" dirty="0" smtClean="0"/>
              <a:t>», их стали называть «детьми цветов».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89" y="551793"/>
            <a:ext cx="6144489" cy="4074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08" y="379572"/>
            <a:ext cx="3363261" cy="31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66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3627" y="49893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Несмотря на закат хиппи-движения в мировом масштабе, его представителей до сих пор можно найти во многих странах мира. Некоторые идеи хиппи, казавшиеся в 1970-е годы консервативным обывателям утопическими, вошли в менталитет современного человека.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1631732"/>
            <a:ext cx="5969000" cy="4330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6096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42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248"/>
            <a:ext cx="4303986" cy="64488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62" y="1655379"/>
            <a:ext cx="3447786" cy="4966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40" y="0"/>
            <a:ext cx="5572256" cy="3042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24" y="3317656"/>
            <a:ext cx="37719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74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5" y="414143"/>
            <a:ext cx="4572000" cy="5842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86704" y="64319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Примером символики хиппи могут служить так называемые фенечки. Эти украшения имеют сложную символику. Фенечки разных цветов и разных узоров обозначают разные пожелания, изъявления собственных музыкальных предпочтений, жизненной позиции и т. п. Так, чёрно-жёлтая полосатая фенечка означает пожелание хорошего автостопа, а красно-жёлтая — признание в любви. Следует отметить тем не менее, что эта символика трактуется в разных местах и тусовках произвольно и совершенно по-разному, и «хиппи со стажем» не придают ей никакого значения. Распространённые тексты типа «Значения цветов в фенечках» считаются уделом т. н. «пионеров» (то есть начинающих) и в среде «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олдовых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», как правило, вызывают ироническую реакцию. Джинсы стали «фирменной» одеждой хиппи.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083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8" y="344214"/>
            <a:ext cx="4637689" cy="46376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88124" y="4981903"/>
            <a:ext cx="4490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Пацифик</a:t>
            </a:r>
            <a:r>
              <a:rPr lang="ru-RU" dirty="0" smtClean="0"/>
              <a:t> («лапка») — символ мира. Логотип Организации ядерного разоружения, используемый и для антивоенных</a:t>
            </a:r>
            <a:r>
              <a:rPr lang="ru-RU" dirty="0" smtClean="0">
                <a:hlinkClick r:id="rId4" tooltip="Антивоенное движение"/>
              </a:rPr>
              <a:t> </a:t>
            </a:r>
            <a:r>
              <a:rPr lang="ru-RU" dirty="0" smtClean="0"/>
              <a:t>демонстраций.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54" y="148704"/>
            <a:ext cx="4067504" cy="651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81539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TC103457444[[fn=Основа]]</Template>
  <TotalTime>136</TotalTime>
  <Words>615</Words>
  <Application>Microsoft Office PowerPoint</Application>
  <PresentationFormat>Широкоэкранный</PresentationFormat>
  <Paragraphs>26</Paragraphs>
  <Slides>17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Corbel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Inna Demyanko</dc:creator>
  <cp:lastModifiedBy>Inna Demyanko</cp:lastModifiedBy>
  <cp:revision>13</cp:revision>
  <dcterms:created xsi:type="dcterms:W3CDTF">2013-11-22T19:37:06Z</dcterms:created>
  <dcterms:modified xsi:type="dcterms:W3CDTF">2013-11-22T21:53:42Z</dcterms:modified>
</cp:coreProperties>
</file>