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http://viewallpaperhd.com/wp-content/uploads/2013/08/sunest_new_y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142852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New  York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owoll.com/wp-content/uploads/2013/10/Brooklyn-Bridge-at-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8429684" cy="27146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Verdana" pitchFamily="34" charset="0"/>
              </a:rPr>
              <a:t>Brooklyn Bridge</a:t>
            </a:r>
            <a:endParaRPr lang="uk-UA" dirty="0"/>
          </a:p>
        </p:txBody>
      </p:sp>
      <p:pic>
        <p:nvPicPr>
          <p:cNvPr id="2050" name="Picture 2" descr="http://www.desktopas.com/files/2013/08/freedom-tower-brooklyn-bridge-wallpaper-3150-x-1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6143668" cy="3071834"/>
          </a:xfrm>
          <a:prstGeom prst="rect">
            <a:avLst/>
          </a:prstGeom>
          <a:noFill/>
        </p:spPr>
      </p:pic>
      <p:pic>
        <p:nvPicPr>
          <p:cNvPr id="2052" name="Picture 4" descr="http://www.culut.com/static/wallpaper/1920x1080/hd-wallpapers-brooklyn-bridge-ny-widescreen-wallpaper-1920x1080-wall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0975" y="1785926"/>
            <a:ext cx="3683025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642918"/>
            <a:ext cx="4785285" cy="49398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Presentation</a:t>
            </a:r>
          </a:p>
          <a:p>
            <a:pPr algn="ctr"/>
            <a:r>
              <a:rPr lang="en-US" sz="45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</a:t>
            </a:r>
          </a:p>
          <a:p>
            <a:pPr algn="ctr"/>
            <a:r>
              <a:rPr lang="en-US" sz="45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made</a:t>
            </a:r>
          </a:p>
          <a:p>
            <a:pPr algn="ctr"/>
            <a:r>
              <a:rPr lang="en-US" sz="45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n-US" sz="45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 </a:t>
            </a:r>
          </a:p>
          <a:p>
            <a:pPr algn="ctr"/>
            <a:r>
              <a:rPr lang="en-US" sz="45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Kolodiy</a:t>
            </a:r>
            <a:r>
              <a:rPr lang="en-US" sz="45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5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Maksym</a:t>
            </a:r>
            <a:endParaRPr lang="en-US" sz="4500" b="1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5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</a:t>
            </a:r>
          </a:p>
          <a:p>
            <a:pPr algn="ctr"/>
            <a:r>
              <a:rPr lang="en-US" sz="45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Ventsak</a:t>
            </a:r>
            <a:r>
              <a:rPr lang="en-US" sz="45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5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Oresta</a:t>
            </a:r>
            <a:endParaRPr lang="en-US" sz="4500" b="1" cap="none" spc="0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hd.wallpaperswide.com/thumbs/new_york_city_brooklyn_bridge_view-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0"/>
            <a:ext cx="4857750" cy="2857496"/>
          </a:xfrm>
          <a:prstGeom prst="rect">
            <a:avLst/>
          </a:prstGeom>
          <a:noFill/>
        </p:spPr>
      </p:pic>
      <p:pic>
        <p:nvPicPr>
          <p:cNvPr id="9228" name="Picture 12" descr="http://www.destination360.com/north-america/us/new-york/images/s/the-bron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714620"/>
            <a:ext cx="3214678" cy="2452125"/>
          </a:xfrm>
          <a:prstGeom prst="rect">
            <a:avLst/>
          </a:prstGeom>
          <a:noFill/>
        </p:spPr>
      </p:pic>
      <p:pic>
        <p:nvPicPr>
          <p:cNvPr id="9230" name="Picture 14" descr="http://harlemcondolife.com/wp-content/uploads/2013/09/8-31-2013-wtc-staten-island-ferry-view-hdS-r-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687247"/>
            <a:ext cx="5357850" cy="2170753"/>
          </a:xfrm>
          <a:prstGeom prst="rect">
            <a:avLst/>
          </a:prstGeom>
          <a:noFill/>
        </p:spPr>
      </p:pic>
      <p:pic>
        <p:nvPicPr>
          <p:cNvPr id="9222" name="Picture 6" descr="http://nyoobserver.files.wordpress.com/2011/06/personaluse_9137761the-number-7-train-runs-through-the-queens-borough-of-new-york-poste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86058"/>
            <a:ext cx="3333750" cy="2495551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1" y="0"/>
            <a:ext cx="4214810" cy="2786058"/>
            <a:chOff x="1" y="0"/>
            <a:chExt cx="4214810" cy="2786058"/>
          </a:xfrm>
        </p:grpSpPr>
        <p:pic>
          <p:nvPicPr>
            <p:cNvPr id="9224" name="Picture 8" descr="http://p1.pichost.me/i/23/145625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" y="0"/>
              <a:ext cx="4214810" cy="2786058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571604" y="500042"/>
              <a:ext cx="1366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 Rounded MT Bold" pitchFamily="34" charset="0"/>
                </a:rPr>
                <a:t>Manhattan</a:t>
              </a:r>
              <a:endParaRPr lang="uk-UA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143768" y="235743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itchFamily="34" charset="0"/>
              </a:rPr>
              <a:t>Brooklyn</a:t>
            </a:r>
            <a:endParaRPr lang="uk-UA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857496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Queens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454" y="2786058"/>
            <a:ext cx="84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Bronx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0694" y="6488668"/>
            <a:ext cx="165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itchFamily="34" charset="0"/>
              </a:rPr>
              <a:t>Staten </a:t>
            </a:r>
            <a:r>
              <a:rPr lang="en-US" b="1" dirty="0" smtClean="0">
                <a:latin typeface="Arial Rounded MT Bold" pitchFamily="34" charset="0"/>
              </a:rPr>
              <a:t>I</a:t>
            </a:r>
            <a:r>
              <a:rPr lang="en-US" b="1" dirty="0" smtClean="0">
                <a:latin typeface="Arial Rounded MT Bold" pitchFamily="34" charset="0"/>
              </a:rPr>
              <a:t>sland</a:t>
            </a:r>
            <a:endParaRPr lang="uk-UA" b="1" dirty="0"/>
          </a:p>
        </p:txBody>
      </p:sp>
      <p:pic>
        <p:nvPicPr>
          <p:cNvPr id="9226" name="Picture 10" descr="http://www.uic.edu/orgs/kbc/hiphop/images/borough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214554"/>
            <a:ext cx="285750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http://englishosaca.files.wordpress.com/2011/12/rockefellerce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71480"/>
            <a:ext cx="4500594" cy="3375445"/>
          </a:xfrm>
          <a:prstGeom prst="rect">
            <a:avLst/>
          </a:prstGeom>
          <a:noFill/>
        </p:spPr>
      </p:pic>
      <p:pic>
        <p:nvPicPr>
          <p:cNvPr id="84998" name="Picture 6" descr="http://blogs.artinfo.com/objectlessons/files/2013/07/Guggenheim-bilb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497334"/>
            <a:ext cx="4181436" cy="33606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14285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Rounded MT Bold" pitchFamily="34" charset="0"/>
              </a:rPr>
              <a:t>Rockfeller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</a:rPr>
              <a:t> Centre</a:t>
            </a:r>
            <a:endParaRPr lang="ru-RU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6027003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 Rounded MT Bold" pitchFamily="34" charset="0"/>
              </a:rPr>
              <a:t>Guggenhaim</a:t>
            </a:r>
            <a:r>
              <a:rPr lang="en-US" sz="2400" b="1" dirty="0" smtClean="0">
                <a:latin typeface="Arial Rounded MT Bold" pitchFamily="34" charset="0"/>
              </a:rPr>
              <a:t> Museum of Art</a:t>
            </a:r>
            <a:endParaRPr lang="ru-RU" sz="2400" b="1" dirty="0">
              <a:latin typeface="Verdana" pitchFamily="34" charset="0"/>
            </a:endParaRPr>
          </a:p>
        </p:txBody>
      </p:sp>
      <p:pic>
        <p:nvPicPr>
          <p:cNvPr id="84994" name="Picture 2" descr="http://powertripberkeley.com/wp-content/uploads/empirestate/empire-state-building---life-after-people-wiki-0weuow1u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2786050" cy="41902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14290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Shonar Bangla" pitchFamily="34" charset="0"/>
              </a:rPr>
              <a:t>The Empire State Building</a:t>
            </a:r>
            <a:endParaRPr lang="ru-RU" sz="2400" b="1" dirty="0">
              <a:solidFill>
                <a:schemeClr val="bg1"/>
              </a:solidFill>
              <a:latin typeface="Verdan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://www.epicwallpapers.net/thumbnails/large_Wall_Street_Wallpaper_HD_1__34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33" y="1357299"/>
            <a:ext cx="7334267" cy="5500702"/>
          </a:xfrm>
          <a:prstGeom prst="rect">
            <a:avLst/>
          </a:prstGeom>
          <a:noFill/>
        </p:spPr>
      </p:pic>
      <p:pic>
        <p:nvPicPr>
          <p:cNvPr id="8200" name="Picture 8" descr="http://www.epicwallpapers.net/thumbnails/large_Wall_Street_Wallpaper_HD_1__34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9437"/>
            <a:ext cx="7358082" cy="5518563"/>
          </a:xfrm>
          <a:prstGeom prst="rect">
            <a:avLst/>
          </a:prstGeom>
          <a:noFill/>
        </p:spPr>
      </p:pic>
      <p:pic>
        <p:nvPicPr>
          <p:cNvPr id="8196" name="Picture 4" descr="http://www.favhdwallpapers.com/wp-content/uploads/2013/06/Wall-Street-Wallpapers-Widescreen-HD-Wallpa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57297"/>
            <a:ext cx="4000496" cy="25003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latin typeface="Verdana" pitchFamily="34" charset="0"/>
              </a:rPr>
              <a:t>Wall Street</a:t>
            </a:r>
            <a:endParaRPr lang="uk-UA" dirty="0"/>
          </a:p>
        </p:txBody>
      </p:sp>
      <p:pic>
        <p:nvPicPr>
          <p:cNvPr id="8194" name="Picture 2" descr="http://www.walldime.com/static/wallpaper/1920x1200/hd-wallpapers-themed-wallpaper-wall-street-theme-bin-customization-1920x1200-wall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5799081" cy="3624425"/>
          </a:xfrm>
          <a:prstGeom prst="rect">
            <a:avLst/>
          </a:prstGeom>
          <a:noFill/>
        </p:spPr>
      </p:pic>
      <p:pic>
        <p:nvPicPr>
          <p:cNvPr id="8198" name="Picture 6" descr="http://www.chinadaily.com.cn/bizchina/images/attachement/jpg/site1/20090704/0022190fd2dc0bb8eecb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0247" y="3857628"/>
            <a:ext cx="4373753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  <a:latin typeface="Arial Rounded MT Bold" pitchFamily="34" charset="0"/>
              </a:rPr>
              <a:t>Times Square</a:t>
            </a:r>
            <a:endParaRPr lang="uk-UA" dirty="0"/>
          </a:p>
        </p:txBody>
      </p:sp>
      <p:pic>
        <p:nvPicPr>
          <p:cNvPr id="7170" name="Picture 2" descr="http://newyork-sights.net/wp-content/uploads/images/5f/times-square-wallpaper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777236"/>
            <a:ext cx="5572164" cy="3080764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0" y="1357298"/>
            <a:ext cx="4429124" cy="2589628"/>
            <a:chOff x="0" y="1643050"/>
            <a:chExt cx="4143404" cy="2589628"/>
          </a:xfrm>
        </p:grpSpPr>
        <p:pic>
          <p:nvPicPr>
            <p:cNvPr id="7174" name="Picture 6" descr="http://www.chaoswallpapers.com/wallpapers/broadway-1280x8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643050"/>
              <a:ext cx="4143404" cy="2589628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643174" y="3857628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 Rounded MT Bold" pitchFamily="34" charset="0"/>
                </a:rPr>
                <a:t>Broadway</a:t>
              </a:r>
              <a:endParaRPr lang="uk-UA" b="1" dirty="0"/>
            </a:p>
          </p:txBody>
        </p:sp>
      </p:grpSp>
      <p:pic>
        <p:nvPicPr>
          <p:cNvPr id="7176" name="Picture 8" descr="http://khongthe.com/wallpapers/architecture/7th-ave-approaching-times-square-hdr-108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7966" y="1357298"/>
            <a:ext cx="4826034" cy="27146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6248" y="135729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 Rounded MT Bold" pitchFamily="34" charset="0"/>
              </a:rPr>
              <a:t>7</a:t>
            </a:r>
            <a:r>
              <a:rPr lang="en-US" sz="2000" b="1" u="sng" baseline="30000" dirty="0" smtClean="0">
                <a:latin typeface="Arial Rounded MT Bold" pitchFamily="34" charset="0"/>
              </a:rPr>
              <a:t>th</a:t>
            </a:r>
            <a:r>
              <a:rPr lang="en-US" sz="2000" b="1" u="sng" dirty="0" smtClean="0">
                <a:latin typeface="Arial Rounded MT Bold" pitchFamily="34" charset="0"/>
              </a:rPr>
              <a:t> </a:t>
            </a:r>
            <a:r>
              <a:rPr lang="en-US" sz="2000" b="1" u="sng" dirty="0" err="1" smtClean="0">
                <a:latin typeface="Arial Rounded MT Bold" pitchFamily="34" charset="0"/>
              </a:rPr>
              <a:t>Avanue</a:t>
            </a:r>
            <a:endParaRPr lang="uk-UA" sz="20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6" y="6488668"/>
            <a:ext cx="172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itchFamily="34" charset="0"/>
              </a:rPr>
              <a:t>Times Square</a:t>
            </a:r>
            <a:endParaRPr lang="uk-UA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Verdana" pitchFamily="34" charset="0"/>
              </a:rPr>
              <a:t>the Metropolitan Museum of Art</a:t>
            </a:r>
            <a:endParaRPr lang="uk-UA" dirty="0"/>
          </a:p>
        </p:txBody>
      </p:sp>
      <p:pic>
        <p:nvPicPr>
          <p:cNvPr id="6146" name="Picture 2" descr="http://all-new-york.ru/wp-content/uploads/2011/11/Metropolitan_Museum_of_Ar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496169" cy="4966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Verdana" pitchFamily="34" charset="0"/>
              </a:rPr>
              <a:t>Central Park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5126" name="Picture 6" descr="http://all-new-york.ru/wp-content/uploads/2011/11/Central_P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00174"/>
            <a:ext cx="4929190" cy="3206853"/>
          </a:xfrm>
          <a:prstGeom prst="rect">
            <a:avLst/>
          </a:prstGeom>
          <a:noFill/>
        </p:spPr>
      </p:pic>
      <p:pic>
        <p:nvPicPr>
          <p:cNvPr id="5124" name="Picture 4" descr="http://www.hd2wallpapers.com/walls/new_york_central_park-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446986"/>
            <a:ext cx="4714908" cy="2411014"/>
          </a:xfrm>
          <a:prstGeom prst="rect">
            <a:avLst/>
          </a:prstGeom>
          <a:noFill/>
        </p:spPr>
      </p:pic>
      <p:pic>
        <p:nvPicPr>
          <p:cNvPr id="5122" name="Picture 2" descr="http://www.walldime.com/static/wallpaper/1680x1050/hd-wallpapers-new-york-central-park-place-295029-1680x1050-wallpap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84"/>
            <a:ext cx="457200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  <a:latin typeface="Verdana" pitchFamily="34" charset="0"/>
              </a:rPr>
              <a:t>City Hall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4104" name="Picture 8" descr="http://www.theraffon.net/~spookcentral/media/loc_ny_cityhall_real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214686"/>
            <a:ext cx="4857752" cy="3643314"/>
          </a:xfrm>
          <a:prstGeom prst="rect">
            <a:avLst/>
          </a:prstGeom>
          <a:noFill/>
        </p:spPr>
      </p:pic>
      <p:pic>
        <p:nvPicPr>
          <p:cNvPr id="4102" name="Picture 6" descr="http://www.cityprofile.com/forum/attachments/new-york/30532-new-york-alg_city-h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4887227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hdw.datawallpaper.com/architecture/street-in-chinatown-new-york-city-314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143380"/>
            <a:ext cx="4584635" cy="2578857"/>
          </a:xfrm>
          <a:prstGeom prst="rect">
            <a:avLst/>
          </a:prstGeom>
          <a:noFill/>
        </p:spPr>
      </p:pic>
      <p:pic>
        <p:nvPicPr>
          <p:cNvPr id="3078" name="Picture 6" descr="http://khongthe.com/wallpapers/architecture/bakery-in-chinatown-new-york-221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714488"/>
            <a:ext cx="5461037" cy="3071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  <a:latin typeface="Verdana" pitchFamily="34" charset="0"/>
              </a:rPr>
              <a:t>China Town</a:t>
            </a:r>
            <a:endParaRPr lang="uk-UA" dirty="0"/>
          </a:p>
        </p:txBody>
      </p:sp>
      <p:pic>
        <p:nvPicPr>
          <p:cNvPr id="3074" name="Picture 2" descr="http://www.picwals.com/static/wallpaper/1920x1200/hd-wallpapers-new-york-wallpaper-forputer-chinatown-1920x1200-wall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71612"/>
            <a:ext cx="507209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49</Words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Wall Street</vt:lpstr>
      <vt:lpstr>Times Square</vt:lpstr>
      <vt:lpstr>the Metropolitan Museum of Art</vt:lpstr>
      <vt:lpstr>Central Park</vt:lpstr>
      <vt:lpstr>City Hall</vt:lpstr>
      <vt:lpstr>China Town</vt:lpstr>
      <vt:lpstr>Brooklyn Bridge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Макс</cp:lastModifiedBy>
  <cp:revision>14</cp:revision>
  <dcterms:modified xsi:type="dcterms:W3CDTF">2013-11-26T23:26:03Z</dcterms:modified>
</cp:coreProperties>
</file>