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72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CD0347-6456-4AEC-9AAD-879BB386C24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F97B2C9-69EE-415C-A420-084CEAA7DD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Таня)\КАРТИНКИ\Для презинтацій\ТЕКСТУРА ПАПІР\10_textures_ol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714356"/>
            <a:ext cx="628651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Празька школа </a:t>
            </a:r>
            <a:endParaRPr lang="en-US" sz="7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uk-UA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українських </a:t>
            </a:r>
            <a:endParaRPr lang="en-US" sz="7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uk-UA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поетів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DFM\Рабочий стол\Зобр\245973_fon_-derevo_-polosy_-zheltyj_-oranzhevyj_1920x1200_(www.GdeFon.ru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17693"/>
            <a:ext cx="51435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b="1" dirty="0" err="1" smtClean="0"/>
              <a:t>Юрій</a:t>
            </a:r>
            <a:r>
              <a:rPr lang="ru-RU" b="1" dirty="0" smtClean="0"/>
              <a:t> Клен [Освальд </a:t>
            </a:r>
            <a:r>
              <a:rPr lang="ru-RU" b="1" dirty="0" err="1" smtClean="0"/>
              <a:t>Бурггард</a:t>
            </a:r>
            <a:r>
              <a:rPr lang="ru-RU" b="1" dirty="0" smtClean="0"/>
              <a:t>] (1891 —1947) — поет, </a:t>
            </a:r>
            <a:r>
              <a:rPr lang="ru-RU" b="1" dirty="0" err="1" smtClean="0"/>
              <a:t>літературознавець</a:t>
            </a:r>
            <a:r>
              <a:rPr lang="ru-RU" b="1" dirty="0" smtClean="0"/>
              <a:t>, </a:t>
            </a:r>
            <a:r>
              <a:rPr lang="ru-RU" b="1" dirty="0" err="1" smtClean="0"/>
              <a:t>літературний</a:t>
            </a:r>
            <a:r>
              <a:rPr lang="ru-RU" b="1" dirty="0" smtClean="0"/>
              <a:t> критик, </a:t>
            </a:r>
            <a:r>
              <a:rPr lang="ru-RU" b="1" dirty="0" err="1" smtClean="0"/>
              <a:t>перекладач</a:t>
            </a:r>
            <a:r>
              <a:rPr lang="ru-RU" b="1" dirty="0" smtClean="0"/>
              <a:t>. </a:t>
            </a:r>
            <a:r>
              <a:rPr lang="ru-RU" b="1" dirty="0" err="1" smtClean="0"/>
              <a:t>Народився</a:t>
            </a:r>
            <a:r>
              <a:rPr lang="ru-RU" b="1" dirty="0" smtClean="0"/>
              <a:t> 1891 р. у с. </a:t>
            </a:r>
            <a:r>
              <a:rPr lang="ru-RU" b="1" dirty="0" err="1" smtClean="0"/>
              <a:t>Сербинці</a:t>
            </a:r>
            <a:r>
              <a:rPr lang="ru-RU" b="1" dirty="0" smtClean="0"/>
              <a:t> на </a:t>
            </a:r>
            <a:r>
              <a:rPr lang="ru-RU" b="1" dirty="0" err="1" smtClean="0"/>
              <a:t>Поділлі</a:t>
            </a:r>
            <a:r>
              <a:rPr lang="ru-RU" b="1" dirty="0" smtClean="0"/>
              <a:t> в </a:t>
            </a:r>
            <a:r>
              <a:rPr lang="ru-RU" b="1" dirty="0" err="1" smtClean="0"/>
              <a:t>сім'ї</a:t>
            </a:r>
            <a:r>
              <a:rPr lang="ru-RU" b="1" dirty="0" smtClean="0"/>
              <a:t> </a:t>
            </a:r>
            <a:r>
              <a:rPr lang="ru-RU" b="1" dirty="0" err="1" smtClean="0"/>
              <a:t>німецького</a:t>
            </a:r>
            <a:r>
              <a:rPr lang="ru-RU" b="1" dirty="0" smtClean="0"/>
              <a:t> </a:t>
            </a:r>
            <a:r>
              <a:rPr lang="ru-RU" b="1" dirty="0" err="1" smtClean="0"/>
              <a:t>колоніста</a:t>
            </a:r>
            <a:r>
              <a:rPr lang="ru-RU" b="1" dirty="0" smtClean="0"/>
              <a:t>.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першої</a:t>
            </a:r>
            <a:r>
              <a:rPr lang="ru-RU" b="1" dirty="0" smtClean="0"/>
              <a:t> </a:t>
            </a:r>
            <a:r>
              <a:rPr lang="ru-RU" b="1" dirty="0" err="1" smtClean="0"/>
              <a:t>світової</a:t>
            </a:r>
            <a:r>
              <a:rPr lang="ru-RU" b="1" dirty="0" smtClean="0"/>
              <a:t> </a:t>
            </a:r>
            <a:r>
              <a:rPr lang="ru-RU" b="1" dirty="0" err="1" smtClean="0"/>
              <a:t>війни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разом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сім'єю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депортовано</a:t>
            </a:r>
            <a:r>
              <a:rPr lang="ru-RU" b="1" dirty="0" smtClean="0"/>
              <a:t> до </a:t>
            </a:r>
            <a:r>
              <a:rPr lang="ru-RU" b="1" dirty="0" err="1" smtClean="0"/>
              <a:t>Архангельської</a:t>
            </a:r>
            <a:r>
              <a:rPr lang="ru-RU" b="1" dirty="0" smtClean="0"/>
              <a:t> </a:t>
            </a:r>
            <a:r>
              <a:rPr lang="ru-RU" b="1" dirty="0" err="1" smtClean="0"/>
              <a:t>губернії</a:t>
            </a:r>
            <a:r>
              <a:rPr lang="ru-RU" b="1" dirty="0" smtClean="0"/>
              <a:t>. У 1918 р. </a:t>
            </a:r>
            <a:r>
              <a:rPr lang="ru-RU" b="1" dirty="0" err="1" smtClean="0"/>
              <a:t>повертається</a:t>
            </a:r>
            <a:r>
              <a:rPr lang="ru-RU" b="1" dirty="0" smtClean="0"/>
              <a:t> до </a:t>
            </a:r>
            <a:r>
              <a:rPr lang="ru-RU" b="1" dirty="0" err="1" smtClean="0"/>
              <a:t>Києва</a:t>
            </a:r>
            <a:r>
              <a:rPr lang="ru-RU" b="1" dirty="0" smtClean="0"/>
              <a:t>, де </a:t>
            </a:r>
            <a:r>
              <a:rPr lang="ru-RU" b="1" dirty="0" err="1" smtClean="0"/>
              <a:t>поринає</a:t>
            </a:r>
            <a:r>
              <a:rPr lang="ru-RU" b="1" dirty="0" smtClean="0"/>
              <a:t> в </a:t>
            </a:r>
            <a:r>
              <a:rPr lang="ru-RU" b="1" dirty="0" err="1" smtClean="0"/>
              <a:t>літературне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починає</a:t>
            </a:r>
            <a:r>
              <a:rPr lang="ru-RU" b="1" dirty="0" smtClean="0"/>
              <a:t> </a:t>
            </a:r>
            <a:r>
              <a:rPr lang="ru-RU" b="1" dirty="0" err="1" smtClean="0"/>
              <a:t>писати</a:t>
            </a:r>
            <a:r>
              <a:rPr lang="ru-RU" b="1" dirty="0" smtClean="0"/>
              <a:t> </a:t>
            </a:r>
            <a:r>
              <a:rPr lang="ru-RU" b="1" dirty="0" err="1" smtClean="0"/>
              <a:t>художні</a:t>
            </a:r>
            <a:r>
              <a:rPr lang="ru-RU" b="1" dirty="0" smtClean="0"/>
              <a:t> твори </a:t>
            </a:r>
            <a:r>
              <a:rPr lang="ru-RU" b="1" dirty="0" err="1" smtClean="0"/>
              <a:t>українською</a:t>
            </a:r>
            <a:r>
              <a:rPr lang="ru-RU" b="1" dirty="0" smtClean="0"/>
              <a:t> </a:t>
            </a:r>
            <a:r>
              <a:rPr lang="ru-RU" b="1" dirty="0" err="1" smtClean="0"/>
              <a:t>мовою</a:t>
            </a:r>
            <a:r>
              <a:rPr lang="ru-RU" b="1" dirty="0" smtClean="0"/>
              <a:t> (до того — </a:t>
            </a:r>
            <a:r>
              <a:rPr lang="ru-RU" b="1" dirty="0" err="1" smtClean="0"/>
              <a:t>російською</a:t>
            </a:r>
            <a:r>
              <a:rPr lang="ru-RU" b="1" dirty="0" smtClean="0"/>
              <a:t>).</a:t>
            </a:r>
            <a:br>
              <a:rPr lang="ru-RU" b="1" dirty="0" smtClean="0"/>
            </a:br>
            <a:r>
              <a:rPr lang="ru-RU" b="1" dirty="0" smtClean="0"/>
              <a:t>    У 1920 р. </a:t>
            </a:r>
            <a:r>
              <a:rPr lang="ru-RU" b="1" dirty="0" err="1" smtClean="0"/>
              <a:t>закінчує</a:t>
            </a:r>
            <a:r>
              <a:rPr lang="ru-RU" b="1" dirty="0" smtClean="0"/>
              <a:t> </a:t>
            </a:r>
            <a:r>
              <a:rPr lang="ru-RU" b="1" dirty="0" err="1" smtClean="0"/>
              <a:t>Київський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</a:t>
            </a:r>
            <a:r>
              <a:rPr lang="ru-RU" b="1" dirty="0" smtClean="0"/>
              <a:t>, а в 1923 р. </a:t>
            </a:r>
            <a:r>
              <a:rPr lang="ru-RU" b="1" dirty="0" err="1" smtClean="0"/>
              <a:t>аспірантуру</a:t>
            </a:r>
            <a:r>
              <a:rPr lang="ru-RU" b="1" dirty="0" smtClean="0"/>
              <a:t> при </a:t>
            </a:r>
            <a:r>
              <a:rPr lang="ru-RU" b="1" dirty="0" err="1" smtClean="0"/>
              <a:t>Українській</a:t>
            </a:r>
            <a:r>
              <a:rPr lang="ru-RU" b="1" dirty="0" smtClean="0"/>
              <a:t> </a:t>
            </a:r>
            <a:r>
              <a:rPr lang="ru-RU" b="1" dirty="0" err="1" smtClean="0"/>
              <a:t>Академії</a:t>
            </a:r>
            <a:r>
              <a:rPr lang="ru-RU" b="1" dirty="0" smtClean="0"/>
              <a:t> Наук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отримує</a:t>
            </a:r>
            <a:r>
              <a:rPr lang="ru-RU" b="1" dirty="0" smtClean="0"/>
              <a:t> диплом </a:t>
            </a:r>
            <a:r>
              <a:rPr lang="ru-RU" b="1" dirty="0" err="1" smtClean="0"/>
              <a:t>першого</a:t>
            </a:r>
            <a:r>
              <a:rPr lang="ru-RU" b="1" dirty="0" smtClean="0"/>
              <a:t> </a:t>
            </a:r>
            <a:r>
              <a:rPr lang="ru-RU" b="1" dirty="0" err="1" smtClean="0"/>
              <a:t>ступеня.Викладав</a:t>
            </a:r>
            <a:r>
              <a:rPr lang="ru-RU" b="1" dirty="0" smtClean="0"/>
              <a:t> в </a:t>
            </a:r>
            <a:r>
              <a:rPr lang="ru-RU" b="1" dirty="0" err="1" smtClean="0"/>
              <a:t>університетах</a:t>
            </a:r>
            <a:r>
              <a:rPr lang="ru-RU" b="1" dirty="0" smtClean="0"/>
              <a:t> </a:t>
            </a:r>
            <a:r>
              <a:rPr lang="ru-RU" b="1" dirty="0" err="1" smtClean="0"/>
              <a:t>Німеччини</a:t>
            </a:r>
            <a:r>
              <a:rPr lang="ru-RU" b="1" dirty="0" smtClean="0"/>
              <a:t>, </a:t>
            </a:r>
            <a:r>
              <a:rPr lang="ru-RU" b="1" dirty="0" err="1" smtClean="0"/>
              <a:t>Чехословаччини</a:t>
            </a:r>
            <a:r>
              <a:rPr lang="ru-RU" b="1" dirty="0" smtClean="0"/>
              <a:t>, </a:t>
            </a:r>
            <a:r>
              <a:rPr lang="ru-RU" b="1" dirty="0" err="1" smtClean="0"/>
              <a:t>Австрії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    Помер 1947 р. в </a:t>
            </a:r>
            <a:r>
              <a:rPr lang="ru-RU" b="1" dirty="0" err="1" smtClean="0"/>
              <a:t>німецькому</a:t>
            </a:r>
            <a:r>
              <a:rPr lang="ru-RU" b="1" dirty="0" smtClean="0"/>
              <a:t> м. </a:t>
            </a:r>
            <a:r>
              <a:rPr lang="ru-RU" b="1" dirty="0" err="1" smtClean="0"/>
              <a:t>Авсбурґ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   Перу Ю. Клена </a:t>
            </a:r>
            <a:r>
              <a:rPr lang="ru-RU" b="1" dirty="0" err="1" smtClean="0"/>
              <a:t>належить</a:t>
            </a:r>
            <a:r>
              <a:rPr lang="ru-RU" b="1" dirty="0" smtClean="0"/>
              <a:t> поема «</a:t>
            </a:r>
            <a:r>
              <a:rPr lang="ru-RU" b="1" dirty="0" err="1" smtClean="0"/>
              <a:t>Прокляті</a:t>
            </a:r>
            <a:r>
              <a:rPr lang="ru-RU" b="1" dirty="0" smtClean="0"/>
              <a:t> роки» (1937), </a:t>
            </a:r>
            <a:r>
              <a:rPr lang="ru-RU" b="1" dirty="0" err="1" smtClean="0"/>
              <a:t>поетична</a:t>
            </a:r>
            <a:r>
              <a:rPr lang="ru-RU" b="1" dirty="0" smtClean="0"/>
              <a:t> </a:t>
            </a:r>
            <a:r>
              <a:rPr lang="ru-RU" b="1" dirty="0" err="1" smtClean="0"/>
              <a:t>збірка</a:t>
            </a:r>
            <a:r>
              <a:rPr lang="ru-RU" b="1" dirty="0" smtClean="0"/>
              <a:t> «</a:t>
            </a:r>
            <a:r>
              <a:rPr lang="ru-RU" b="1" dirty="0" err="1" smtClean="0"/>
              <a:t>Каравели</a:t>
            </a:r>
            <a:r>
              <a:rPr lang="ru-RU" b="1" dirty="0" smtClean="0"/>
              <a:t>» (1943), </a:t>
            </a:r>
            <a:r>
              <a:rPr lang="ru-RU" b="1" dirty="0" err="1" smtClean="0"/>
              <a:t>збірка</a:t>
            </a:r>
            <a:r>
              <a:rPr lang="ru-RU" b="1" dirty="0" smtClean="0"/>
              <a:t> </a:t>
            </a:r>
            <a:r>
              <a:rPr lang="ru-RU" b="1" dirty="0" err="1" smtClean="0"/>
              <a:t>містифікацій</a:t>
            </a:r>
            <a:r>
              <a:rPr lang="ru-RU" b="1" dirty="0" smtClean="0"/>
              <a:t> «</a:t>
            </a:r>
            <a:r>
              <a:rPr lang="ru-RU" b="1" dirty="0" err="1" smtClean="0"/>
              <a:t>Дияволічні</a:t>
            </a:r>
            <a:r>
              <a:rPr lang="ru-RU" b="1" dirty="0" smtClean="0"/>
              <a:t> </a:t>
            </a:r>
            <a:r>
              <a:rPr lang="ru-RU" b="1" dirty="0" err="1" smtClean="0"/>
              <a:t>параболи</a:t>
            </a:r>
            <a:r>
              <a:rPr lang="ru-RU" b="1" dirty="0" smtClean="0"/>
              <a:t>» (1947)— </a:t>
            </a:r>
            <a:r>
              <a:rPr lang="ru-RU" b="1" dirty="0" err="1" smtClean="0"/>
              <a:t>надрукована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псевдонімом</a:t>
            </a:r>
            <a:r>
              <a:rPr lang="ru-RU" b="1" dirty="0" smtClean="0"/>
              <a:t> </a:t>
            </a:r>
            <a:r>
              <a:rPr lang="ru-RU" b="1" dirty="0" err="1" smtClean="0"/>
              <a:t>Порфирій</a:t>
            </a:r>
            <a:r>
              <a:rPr lang="ru-RU" b="1" dirty="0" smtClean="0"/>
              <a:t> </a:t>
            </a:r>
            <a:r>
              <a:rPr lang="ru-RU" b="1" dirty="0" err="1" smtClean="0"/>
              <a:t>Горотак</a:t>
            </a:r>
            <a:r>
              <a:rPr lang="ru-RU" b="1" dirty="0" smtClean="0"/>
              <a:t> (</a:t>
            </a:r>
            <a:r>
              <a:rPr lang="ru-RU" b="1" dirty="0" err="1" smtClean="0"/>
              <a:t>спільно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Л. </a:t>
            </a:r>
            <a:r>
              <a:rPr lang="ru-RU" b="1" dirty="0" err="1" smtClean="0"/>
              <a:t>Мосендзом</a:t>
            </a:r>
            <a:r>
              <a:rPr lang="ru-RU" b="1" dirty="0" smtClean="0"/>
              <a:t>), </a:t>
            </a:r>
            <a:r>
              <a:rPr lang="ru-RU" b="1" dirty="0" err="1" smtClean="0"/>
              <a:t>епопея</a:t>
            </a:r>
            <a:r>
              <a:rPr lang="ru-RU" b="1" dirty="0" smtClean="0"/>
              <a:t> «</a:t>
            </a:r>
            <a:r>
              <a:rPr lang="ru-RU" b="1" dirty="0" err="1" smtClean="0"/>
              <a:t>Попіл</a:t>
            </a:r>
            <a:r>
              <a:rPr lang="ru-RU" b="1" dirty="0" smtClean="0"/>
              <a:t> </a:t>
            </a:r>
            <a:r>
              <a:rPr lang="ru-RU" b="1" dirty="0" err="1" smtClean="0"/>
              <a:t>імперій</a:t>
            </a:r>
            <a:r>
              <a:rPr lang="ru-RU" b="1" dirty="0" smtClean="0"/>
              <a:t>» (1943—1947), </a:t>
            </a:r>
            <a:r>
              <a:rPr lang="ru-RU" b="1" dirty="0" err="1" smtClean="0"/>
              <a:t>есе</a:t>
            </a:r>
            <a:r>
              <a:rPr lang="ru-RU" b="1" dirty="0" smtClean="0"/>
              <a:t> «</a:t>
            </a:r>
            <a:r>
              <a:rPr lang="ru-RU" b="1" dirty="0" err="1" smtClean="0"/>
              <a:t>Спогади</a:t>
            </a:r>
            <a:r>
              <a:rPr lang="ru-RU" b="1" dirty="0" smtClean="0"/>
              <a:t> про </a:t>
            </a:r>
            <a:r>
              <a:rPr lang="ru-RU" b="1" dirty="0" err="1" smtClean="0"/>
              <a:t>неокласиків</a:t>
            </a:r>
            <a:r>
              <a:rPr lang="ru-RU" b="1" dirty="0" smtClean="0"/>
              <a:t>» (1946).</a:t>
            </a:r>
            <a:endParaRPr lang="ru-RU" dirty="0"/>
          </a:p>
        </p:txBody>
      </p:sp>
      <p:pic>
        <p:nvPicPr>
          <p:cNvPr id="11266" name="Picture 2" descr="C:\Documents and Settings\DFM\Рабочий стол\Зобр\room6-12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00108"/>
            <a:ext cx="3357586" cy="492893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DFM\Рабочий стол\Зобр\245973_fon_-derevo_-polosy_-zheltyj_-oranzhevyj_1920x1200_(www.GdeFon.ru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    </a:t>
            </a:r>
            <a:r>
              <a:rPr lang="ru-RU" b="1" dirty="0" err="1" smtClean="0"/>
              <a:t>Юрій</a:t>
            </a:r>
            <a:r>
              <a:rPr lang="ru-RU" b="1" dirty="0" smtClean="0"/>
              <a:t> </a:t>
            </a:r>
            <a:r>
              <a:rPr lang="ru-RU" b="1" dirty="0" err="1" smtClean="0"/>
              <a:t>Дараган</a:t>
            </a:r>
            <a:r>
              <a:rPr lang="ru-RU" b="1" dirty="0" smtClean="0"/>
              <a:t> (1894—1926) - поет. </a:t>
            </a:r>
            <a:r>
              <a:rPr lang="ru-RU" b="1" dirty="0" err="1" smtClean="0"/>
              <a:t>Народився</a:t>
            </a:r>
            <a:r>
              <a:rPr lang="ru-RU" b="1" dirty="0" smtClean="0"/>
              <a:t> 1894 р. в </a:t>
            </a:r>
            <a:r>
              <a:rPr lang="ru-RU" b="1" dirty="0" err="1" smtClean="0"/>
              <a:t>Єлисаветграді</a:t>
            </a:r>
            <a:r>
              <a:rPr lang="ru-RU" b="1" dirty="0" smtClean="0"/>
              <a:t> на </a:t>
            </a:r>
            <a:r>
              <a:rPr lang="ru-RU" b="1" dirty="0" err="1" smtClean="0"/>
              <a:t>Херсонщині</a:t>
            </a:r>
            <a:r>
              <a:rPr lang="ru-RU" b="1" dirty="0" smtClean="0"/>
              <a:t>, у </a:t>
            </a:r>
            <a:r>
              <a:rPr lang="ru-RU" b="1" dirty="0" err="1" smtClean="0"/>
              <a:t>сім'ї</a:t>
            </a:r>
            <a:r>
              <a:rPr lang="ru-RU" b="1" dirty="0" smtClean="0"/>
              <a:t> чиновника. </a:t>
            </a:r>
            <a:r>
              <a:rPr lang="ru-RU" b="1" dirty="0" err="1" smtClean="0"/>
              <a:t>Навчався</a:t>
            </a:r>
            <a:r>
              <a:rPr lang="ru-RU" b="1" dirty="0" smtClean="0"/>
              <a:t> у </a:t>
            </a:r>
            <a:r>
              <a:rPr lang="ru-RU" b="1" dirty="0" err="1" smtClean="0"/>
              <a:t>Тираспільській</a:t>
            </a:r>
            <a:r>
              <a:rPr lang="ru-RU" b="1" dirty="0" smtClean="0"/>
              <a:t> </a:t>
            </a:r>
            <a:r>
              <a:rPr lang="ru-RU" b="1" dirty="0" err="1" smtClean="0"/>
              <a:t>реальній</a:t>
            </a:r>
            <a:r>
              <a:rPr lang="ru-RU" b="1" dirty="0" smtClean="0"/>
              <a:t> </a:t>
            </a:r>
            <a:r>
              <a:rPr lang="ru-RU" b="1" dirty="0" err="1" smtClean="0"/>
              <a:t>школі</a:t>
            </a:r>
            <a:r>
              <a:rPr lang="ru-RU" b="1" dirty="0" smtClean="0"/>
              <a:t>.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падіння</a:t>
            </a:r>
            <a:r>
              <a:rPr lang="ru-RU" b="1" dirty="0" smtClean="0"/>
              <a:t> УНР </a:t>
            </a:r>
            <a:r>
              <a:rPr lang="ru-RU" b="1" dirty="0" err="1" smtClean="0"/>
              <a:t>знаходився</a:t>
            </a:r>
            <a:r>
              <a:rPr lang="ru-RU" b="1" dirty="0" smtClean="0"/>
              <a:t> у </a:t>
            </a:r>
            <a:r>
              <a:rPr lang="ru-RU" b="1" dirty="0" err="1" smtClean="0"/>
              <a:t>польських</a:t>
            </a:r>
            <a:r>
              <a:rPr lang="ru-RU" b="1" dirty="0" smtClean="0"/>
              <a:t> таборах </a:t>
            </a:r>
            <a:r>
              <a:rPr lang="ru-RU" b="1" dirty="0" err="1" smtClean="0"/>
              <a:t>інтернованих</a:t>
            </a:r>
            <a:r>
              <a:rPr lang="ru-RU" b="1" dirty="0" smtClean="0"/>
              <a:t> (у </a:t>
            </a:r>
            <a:r>
              <a:rPr lang="ru-RU" b="1" dirty="0" err="1" smtClean="0"/>
              <a:t>Каліші</a:t>
            </a:r>
            <a:r>
              <a:rPr lang="ru-RU" b="1" dirty="0" smtClean="0"/>
              <a:t>, а </a:t>
            </a:r>
            <a:r>
              <a:rPr lang="ru-RU" b="1" dirty="0" err="1" smtClean="0"/>
              <a:t>згодом</a:t>
            </a:r>
            <a:r>
              <a:rPr lang="ru-RU" b="1" dirty="0" smtClean="0"/>
              <a:t> у </a:t>
            </a:r>
            <a:r>
              <a:rPr lang="ru-RU" b="1" dirty="0" err="1" smtClean="0"/>
              <a:t>Шипьорно</a:t>
            </a:r>
            <a:r>
              <a:rPr lang="ru-RU" b="1" dirty="0" smtClean="0"/>
              <a:t>).</a:t>
            </a:r>
            <a:br>
              <a:rPr lang="ru-RU" b="1" dirty="0" smtClean="0"/>
            </a:br>
            <a:r>
              <a:rPr lang="ru-RU" b="1" dirty="0" smtClean="0"/>
              <a:t>    У </a:t>
            </a:r>
            <a:r>
              <a:rPr lang="ru-RU" b="1" dirty="0" err="1" smtClean="0"/>
              <a:t>таборі</a:t>
            </a:r>
            <a:r>
              <a:rPr lang="ru-RU" b="1" dirty="0" smtClean="0"/>
              <a:t> </a:t>
            </a:r>
            <a:r>
              <a:rPr lang="ru-RU" b="1" dirty="0" err="1" smtClean="0"/>
              <a:t>долучається</a:t>
            </a:r>
            <a:r>
              <a:rPr lang="ru-RU" b="1" dirty="0" smtClean="0"/>
              <a:t> до </a:t>
            </a:r>
            <a:r>
              <a:rPr lang="ru-RU" b="1" dirty="0" err="1" smtClean="0"/>
              <a:t>літературної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друкується</a:t>
            </a:r>
            <a:r>
              <a:rPr lang="ru-RU" b="1" dirty="0" smtClean="0"/>
              <a:t> у </a:t>
            </a:r>
            <a:r>
              <a:rPr lang="ru-RU" b="1" dirty="0" err="1" smtClean="0"/>
              <a:t>журналі</a:t>
            </a:r>
            <a:r>
              <a:rPr lang="ru-RU" b="1" dirty="0" smtClean="0"/>
              <a:t> «Веселка», </a:t>
            </a:r>
            <a:r>
              <a:rPr lang="ru-RU" b="1" dirty="0" err="1" smtClean="0"/>
              <a:t>котрий</a:t>
            </a:r>
            <a:r>
              <a:rPr lang="ru-RU" b="1" dirty="0" smtClean="0"/>
              <a:t> </a:t>
            </a:r>
            <a:r>
              <a:rPr lang="ru-RU" b="1" dirty="0" err="1" smtClean="0"/>
              <a:t>видають</a:t>
            </a:r>
            <a:r>
              <a:rPr lang="ru-RU" b="1" dirty="0" smtClean="0"/>
              <a:t> </a:t>
            </a:r>
            <a:r>
              <a:rPr lang="ru-RU" b="1" dirty="0" err="1" smtClean="0"/>
              <a:t>Є.Маланюк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М.Селегій</a:t>
            </a:r>
            <a:r>
              <a:rPr lang="ru-RU" b="1" dirty="0" smtClean="0"/>
              <a:t>. У 1922 </a:t>
            </a:r>
            <a:r>
              <a:rPr lang="ru-RU" b="1" dirty="0" err="1" smtClean="0"/>
              <a:t>році</a:t>
            </a:r>
            <a:r>
              <a:rPr lang="ru-RU" b="1" dirty="0" smtClean="0"/>
              <a:t> </a:t>
            </a:r>
            <a:r>
              <a:rPr lang="ru-RU" b="1" dirty="0" err="1" smtClean="0"/>
              <a:t>переїздить</a:t>
            </a:r>
            <a:r>
              <a:rPr lang="ru-RU" b="1" dirty="0" smtClean="0"/>
              <a:t> до Праги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навчається</a:t>
            </a:r>
            <a:r>
              <a:rPr lang="ru-RU" b="1" dirty="0" smtClean="0"/>
              <a:t> в </a:t>
            </a:r>
            <a:r>
              <a:rPr lang="ru-RU" b="1" dirty="0" err="1" smtClean="0"/>
              <a:t>Українському</a:t>
            </a:r>
            <a:r>
              <a:rPr lang="ru-RU" b="1" dirty="0" smtClean="0"/>
              <a:t> </a:t>
            </a:r>
            <a:r>
              <a:rPr lang="ru-RU" b="1" dirty="0" err="1" smtClean="0"/>
              <a:t>високому</a:t>
            </a:r>
            <a:r>
              <a:rPr lang="ru-RU" b="1" dirty="0" smtClean="0"/>
              <a:t> </a:t>
            </a:r>
            <a:r>
              <a:rPr lang="ru-RU" b="1" dirty="0" err="1" smtClean="0"/>
              <a:t>педагогічному</a:t>
            </a:r>
            <a:r>
              <a:rPr lang="ru-RU" b="1" dirty="0" smtClean="0"/>
              <a:t> </a:t>
            </a:r>
            <a:r>
              <a:rPr lang="ru-RU" b="1" dirty="0" err="1" smtClean="0"/>
              <a:t>інституті</a:t>
            </a:r>
            <a:r>
              <a:rPr lang="ru-RU" b="1" dirty="0" smtClean="0"/>
              <a:t> </a:t>
            </a:r>
            <a:r>
              <a:rPr lang="ru-RU" b="1" dirty="0" err="1" smtClean="0"/>
              <a:t>ім</a:t>
            </a:r>
            <a:r>
              <a:rPr lang="ru-RU" b="1" dirty="0" smtClean="0"/>
              <a:t>. М. </a:t>
            </a:r>
            <a:r>
              <a:rPr lang="ru-RU" b="1" dirty="0" err="1" smtClean="0"/>
              <a:t>Драгоманова</a:t>
            </a:r>
            <a:r>
              <a:rPr lang="ru-RU" b="1" dirty="0" smtClean="0"/>
              <a:t>. </a:t>
            </a:r>
            <a:br>
              <a:rPr lang="ru-RU" b="1" dirty="0" smtClean="0"/>
            </a:br>
            <a:r>
              <a:rPr lang="ru-RU" b="1" dirty="0" smtClean="0"/>
              <a:t>    У 1925 р. </a:t>
            </a:r>
            <a:r>
              <a:rPr lang="ru-RU" b="1" dirty="0" err="1" smtClean="0"/>
              <a:t>виходить</a:t>
            </a:r>
            <a:r>
              <a:rPr lang="ru-RU" b="1" dirty="0" smtClean="0"/>
              <a:t> </a:t>
            </a:r>
            <a:r>
              <a:rPr lang="ru-RU" b="1" dirty="0" err="1" smtClean="0"/>
              <a:t>єдина</a:t>
            </a:r>
            <a:r>
              <a:rPr lang="ru-RU" b="1" dirty="0" smtClean="0"/>
              <a:t> </a:t>
            </a:r>
            <a:r>
              <a:rPr lang="ru-RU" b="1" dirty="0" err="1" smtClean="0"/>
              <a:t>збірка</a:t>
            </a:r>
            <a:r>
              <a:rPr lang="ru-RU" b="1" dirty="0" smtClean="0"/>
              <a:t> </a:t>
            </a:r>
            <a:r>
              <a:rPr lang="ru-RU" b="1" dirty="0" err="1" smtClean="0"/>
              <a:t>поета</a:t>
            </a:r>
            <a:r>
              <a:rPr lang="ru-RU" b="1" dirty="0" smtClean="0"/>
              <a:t> «Сагайдак», яка </a:t>
            </a:r>
            <a:r>
              <a:rPr lang="ru-RU" b="1" dirty="0" err="1" smtClean="0"/>
              <a:t>тематично</a:t>
            </a:r>
            <a:r>
              <a:rPr lang="ru-RU" b="1" dirty="0" smtClean="0"/>
              <a:t> та </a:t>
            </a:r>
            <a:r>
              <a:rPr lang="ru-RU" b="1" dirty="0" err="1" smtClean="0"/>
              <a:t>ідейно</a:t>
            </a:r>
            <a:r>
              <a:rPr lang="ru-RU" b="1" dirty="0" smtClean="0"/>
              <a:t> </a:t>
            </a:r>
            <a:r>
              <a:rPr lang="ru-RU" b="1" dirty="0" err="1" smtClean="0"/>
              <a:t>постала</a:t>
            </a:r>
            <a:r>
              <a:rPr lang="ru-RU" b="1" dirty="0" smtClean="0"/>
              <a:t> </a:t>
            </a:r>
            <a:r>
              <a:rPr lang="ru-RU" b="1" dirty="0" err="1" smtClean="0"/>
              <a:t>передвісницею</a:t>
            </a:r>
            <a:r>
              <a:rPr lang="ru-RU" b="1" dirty="0" smtClean="0"/>
              <a:t> </a:t>
            </a:r>
            <a:r>
              <a:rPr lang="ru-RU" b="1" dirty="0" err="1" smtClean="0"/>
              <a:t>художньої</a:t>
            </a:r>
            <a:r>
              <a:rPr lang="ru-RU" b="1" dirty="0" smtClean="0"/>
              <a:t> </a:t>
            </a:r>
            <a:r>
              <a:rPr lang="ru-RU" b="1" dirty="0" err="1" smtClean="0"/>
              <a:t>платформи</a:t>
            </a:r>
            <a:r>
              <a:rPr lang="ru-RU" b="1" dirty="0" smtClean="0"/>
              <a:t> </a:t>
            </a:r>
            <a:r>
              <a:rPr lang="ru-RU" b="1" dirty="0" err="1" smtClean="0"/>
              <a:t>майбутньої</a:t>
            </a:r>
            <a:r>
              <a:rPr lang="ru-RU" b="1" dirty="0" smtClean="0"/>
              <a:t> </a:t>
            </a:r>
            <a:r>
              <a:rPr lang="ru-RU" b="1" dirty="0" err="1" smtClean="0"/>
              <a:t>празької</a:t>
            </a:r>
            <a:r>
              <a:rPr lang="ru-RU" b="1" dirty="0" smtClean="0"/>
              <a:t> </a:t>
            </a:r>
            <a:r>
              <a:rPr lang="ru-RU" b="1" dirty="0" err="1" smtClean="0"/>
              <a:t>школи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української</a:t>
            </a:r>
            <a:r>
              <a:rPr lang="ru-RU" b="1" dirty="0" smtClean="0"/>
              <a:t> </a:t>
            </a:r>
            <a:r>
              <a:rPr lang="ru-RU" b="1" dirty="0" err="1" smtClean="0"/>
              <a:t>поезії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    </a:t>
            </a:r>
            <a:r>
              <a:rPr lang="ru-RU" b="1" dirty="0" err="1" smtClean="0"/>
              <a:t>Юрій</a:t>
            </a:r>
            <a:r>
              <a:rPr lang="ru-RU" b="1" dirty="0" smtClean="0"/>
              <a:t> </a:t>
            </a:r>
            <a:r>
              <a:rPr lang="ru-RU" b="1" dirty="0" err="1" smtClean="0"/>
              <a:t>Дараган</a:t>
            </a:r>
            <a:r>
              <a:rPr lang="ru-RU" b="1" dirty="0" smtClean="0"/>
              <a:t> помер 1926 р. у </a:t>
            </a:r>
            <a:r>
              <a:rPr lang="ru-RU" b="1" dirty="0" err="1" smtClean="0"/>
              <a:t>туберкульозному</a:t>
            </a:r>
            <a:r>
              <a:rPr lang="ru-RU" b="1" dirty="0" smtClean="0"/>
              <a:t> </a:t>
            </a:r>
            <a:r>
              <a:rPr lang="ru-RU" b="1" dirty="0" err="1" smtClean="0"/>
              <a:t>санаторії</a:t>
            </a:r>
            <a:r>
              <a:rPr lang="ru-RU" b="1" dirty="0" smtClean="0"/>
              <a:t> «На </a:t>
            </a:r>
            <a:r>
              <a:rPr lang="ru-RU" b="1" dirty="0" err="1" smtClean="0"/>
              <a:t>Плеше</a:t>
            </a:r>
            <a:r>
              <a:rPr lang="ru-RU" b="1" dirty="0" smtClean="0"/>
              <a:t>» </a:t>
            </a:r>
            <a:r>
              <a:rPr lang="ru-RU" b="1" dirty="0" err="1" smtClean="0"/>
              <a:t>поблизу</a:t>
            </a:r>
            <a:r>
              <a:rPr lang="ru-RU" b="1" dirty="0" smtClean="0"/>
              <a:t> Прага. </a:t>
            </a:r>
            <a:r>
              <a:rPr lang="ru-RU" b="1" dirty="0" err="1" smtClean="0"/>
              <a:t>Повністю</a:t>
            </a:r>
            <a:r>
              <a:rPr lang="ru-RU" b="1" dirty="0" smtClean="0"/>
              <a:t> </a:t>
            </a:r>
            <a:r>
              <a:rPr lang="ru-RU" b="1" dirty="0" err="1" smtClean="0"/>
              <a:t>творчість</a:t>
            </a:r>
            <a:r>
              <a:rPr lang="ru-RU" b="1" dirty="0" smtClean="0"/>
              <a:t> </a:t>
            </a:r>
            <a:r>
              <a:rPr lang="ru-RU" b="1" dirty="0" err="1" smtClean="0"/>
              <a:t>поета</a:t>
            </a:r>
            <a:r>
              <a:rPr lang="ru-RU" b="1" dirty="0" smtClean="0"/>
              <a:t> </a:t>
            </a:r>
            <a:r>
              <a:rPr lang="ru-RU" b="1" dirty="0" err="1" smtClean="0"/>
              <a:t>ще</a:t>
            </a:r>
            <a:r>
              <a:rPr lang="ru-RU" b="1" dirty="0" smtClean="0"/>
              <a:t> не </a:t>
            </a:r>
            <a:r>
              <a:rPr lang="ru-RU" b="1" dirty="0" err="1" smtClean="0"/>
              <a:t>зібрана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12290" name="Picture 2" descr="C:\Documents and Settings\DFM\Рабочий стол\Зобр\Юрій_Дараг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928670"/>
            <a:ext cx="3429024" cy="495889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</a:t>
            </a:r>
            <a:r>
              <a:rPr lang="ru-RU" sz="3200" dirty="0" err="1" smtClean="0"/>
              <a:t>Поезія</a:t>
            </a:r>
            <a:r>
              <a:rPr lang="ru-RU" sz="3200" dirty="0" smtClean="0"/>
              <a:t> «</a:t>
            </a:r>
            <a:r>
              <a:rPr lang="ru-RU" sz="3200" dirty="0" err="1" smtClean="0"/>
              <a:t>Празької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школи</a:t>
            </a:r>
            <a:r>
              <a:rPr lang="ru-RU" sz="3200" dirty="0" smtClean="0"/>
              <a:t>» мала широкий резонанс на </a:t>
            </a:r>
            <a:r>
              <a:rPr lang="ru-RU" sz="3200" dirty="0" err="1" smtClean="0"/>
              <a:t>еміграції</a:t>
            </a:r>
            <a:r>
              <a:rPr lang="ru-RU" sz="3200" dirty="0" smtClean="0"/>
              <a:t>, а </a:t>
            </a:r>
            <a:r>
              <a:rPr lang="ru-RU" sz="3200" dirty="0" err="1" smtClean="0"/>
              <a:t>з</a:t>
            </a:r>
            <a:r>
              <a:rPr lang="ru-RU" sz="3200" dirty="0" smtClean="0"/>
              <a:t> початком </a:t>
            </a:r>
            <a:r>
              <a:rPr lang="ru-RU" sz="3200" dirty="0" err="1" smtClean="0"/>
              <a:t>демократичних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віянь</a:t>
            </a:r>
            <a:r>
              <a:rPr lang="ru-RU" sz="3200" dirty="0" smtClean="0"/>
              <a:t> в </a:t>
            </a:r>
            <a:r>
              <a:rPr lang="ru-RU" sz="3200" dirty="0" err="1" smtClean="0"/>
              <a:t>Україні</a:t>
            </a:r>
            <a:r>
              <a:rPr lang="ru-RU" sz="3200" dirty="0" smtClean="0"/>
              <a:t> – </a:t>
            </a:r>
            <a:r>
              <a:rPr lang="ru-RU" sz="3200" dirty="0" err="1" smtClean="0"/>
              <a:t>отримала</a:t>
            </a:r>
            <a:r>
              <a:rPr lang="ru-RU" sz="3200" dirty="0" smtClean="0"/>
              <a:t> </a:t>
            </a:r>
            <a:r>
              <a:rPr lang="ru-RU" sz="3200" dirty="0" err="1" smtClean="0"/>
              <a:t>численних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шанувальників</a:t>
            </a:r>
            <a:r>
              <a:rPr lang="ru-RU" sz="3200" dirty="0" smtClean="0"/>
              <a:t> на </a:t>
            </a:r>
            <a:r>
              <a:rPr lang="ru-RU" sz="3200" dirty="0" err="1" smtClean="0"/>
              <a:t>Батьківщині</a:t>
            </a:r>
            <a:r>
              <a:rPr lang="ru-RU" sz="3200" dirty="0" smtClean="0"/>
              <a:t>. Поза </a:t>
            </a:r>
            <a:r>
              <a:rPr lang="ru-RU" sz="3200" dirty="0" err="1" smtClean="0"/>
              <a:t>сумнівом</a:t>
            </a:r>
            <a:r>
              <a:rPr lang="ru-RU" sz="3200" dirty="0" smtClean="0"/>
              <a:t>, </a:t>
            </a:r>
            <a:r>
              <a:rPr lang="ru-RU" sz="3200" dirty="0" err="1" smtClean="0"/>
              <a:t>представники</a:t>
            </a:r>
            <a:r>
              <a:rPr lang="ru-RU" sz="3200" dirty="0" smtClean="0"/>
              <a:t> </a:t>
            </a:r>
            <a:r>
              <a:rPr lang="ru-RU" sz="3200" dirty="0" err="1" smtClean="0"/>
              <a:t>цього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літературного</a:t>
            </a:r>
            <a:r>
              <a:rPr lang="ru-RU" sz="3200" dirty="0" smtClean="0"/>
              <a:t> феномену </a:t>
            </a:r>
            <a:r>
              <a:rPr lang="ru-RU" sz="3200" dirty="0" err="1" smtClean="0"/>
              <a:t>гідно</a:t>
            </a:r>
            <a:r>
              <a:rPr lang="ru-RU" sz="3200" dirty="0" smtClean="0"/>
              <a:t> </a:t>
            </a:r>
            <a:r>
              <a:rPr lang="ru-RU" sz="3200" dirty="0" err="1" smtClean="0"/>
              <a:t>поповнили</a:t>
            </a:r>
            <a:r>
              <a:rPr lang="ru-RU" sz="3200" dirty="0" smtClean="0"/>
              <a:t> ряд </a:t>
            </a:r>
            <a:r>
              <a:rPr lang="ru-RU" sz="3200" dirty="0" err="1" smtClean="0"/>
              <a:t>української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літературної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класики</a:t>
            </a:r>
            <a:r>
              <a:rPr lang="en-US" sz="3200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DFM\Рабочий стол\Зобр\1453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285728"/>
            <a:ext cx="692948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sz="4000" dirty="0" smtClean="0">
                <a:solidFill>
                  <a:srgbClr val="FFFFFF"/>
                </a:solidFill>
                <a:latin typeface="Consolas" pitchFamily="49" charset="0"/>
                <a:cs typeface="Arial" pitchFamily="34" charset="0"/>
              </a:rPr>
              <a:t>Ім’я сучасного - ми,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sz="4000" dirty="0" smtClean="0">
                <a:solidFill>
                  <a:srgbClr val="FFFFFF"/>
                </a:solidFill>
                <a:latin typeface="Consolas" pitchFamily="49" charset="0"/>
                <a:cs typeface="Arial" pitchFamily="34" charset="0"/>
              </a:rPr>
              <a:t>Ім’я будучини - чин,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sz="4000" dirty="0" smtClean="0">
                <a:solidFill>
                  <a:srgbClr val="FFFFFF"/>
                </a:solidFill>
                <a:latin typeface="Consolas" pitchFamily="49" charset="0"/>
                <a:cs typeface="Arial" pitchFamily="34" charset="0"/>
              </a:rPr>
              <a:t>Хто спинився - той служить тьмі,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sz="4000" dirty="0" smtClean="0">
                <a:solidFill>
                  <a:srgbClr val="FFFFFF"/>
                </a:solidFill>
                <a:latin typeface="Consolas" pitchFamily="49" charset="0"/>
                <a:cs typeface="Arial" pitchFamily="34" charset="0"/>
              </a:rPr>
              <a:t>Хто в поході - звитяжний він,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sz="4000" dirty="0" smtClean="0">
                <a:solidFill>
                  <a:srgbClr val="FFFFFF"/>
                </a:solidFill>
                <a:latin typeface="Consolas" pitchFamily="49" charset="0"/>
                <a:cs typeface="Arial" pitchFamily="34" charset="0"/>
              </a:rPr>
              <a:t>Він підлетить, як орел,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sz="4000" dirty="0" smtClean="0">
                <a:solidFill>
                  <a:srgbClr val="FFFFFF"/>
                </a:solidFill>
                <a:latin typeface="Consolas" pitchFamily="49" charset="0"/>
                <a:cs typeface="Arial" pitchFamily="34" charset="0"/>
              </a:rPr>
              <a:t>Він зіллє все,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sz="4000" dirty="0" smtClean="0">
                <a:solidFill>
                  <a:srgbClr val="FFFFFF"/>
                </a:solidFill>
                <a:latin typeface="Consolas" pitchFamily="49" charset="0"/>
                <a:cs typeface="Arial" pitchFamily="34" charset="0"/>
              </a:rPr>
              <a:t>Що з глибини джерел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sz="4000" dirty="0" smtClean="0">
                <a:solidFill>
                  <a:srgbClr val="FFFFFF"/>
                </a:solidFill>
                <a:latin typeface="Consolas" pitchFamily="49" charset="0"/>
                <a:cs typeface="Arial" pitchFamily="34" charset="0"/>
              </a:rPr>
              <a:t>День нам несе.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sz="4000" dirty="0" smtClean="0">
                <a:solidFill>
                  <a:srgbClr val="FFFFFF"/>
                </a:solidFill>
                <a:latin typeface="Consolas" pitchFamily="49" charset="0"/>
                <a:cs typeface="Arial" pitchFamily="34" charset="0"/>
              </a:rPr>
              <a:t>(Ю.Липа ,,Щоденний </a:t>
            </a:r>
            <a:r>
              <a:rPr lang="uk-UA" sz="4000" dirty="0" err="1" smtClean="0">
                <a:solidFill>
                  <a:srgbClr val="FFFFFF"/>
                </a:solidFill>
                <a:latin typeface="Consolas" pitchFamily="49" charset="0"/>
                <a:cs typeface="Arial" pitchFamily="34" charset="0"/>
              </a:rPr>
              <a:t>бій”</a:t>
            </a:r>
            <a:r>
              <a:rPr lang="uk-UA" sz="4000" dirty="0" smtClean="0">
                <a:solidFill>
                  <a:srgbClr val="FFFFFF"/>
                </a:solidFill>
                <a:latin typeface="Consolas" pitchFamily="49" charset="0"/>
                <a:cs typeface="Arial" pitchFamily="34" charset="0"/>
              </a:rPr>
              <a:t>)</a:t>
            </a:r>
            <a:r>
              <a:rPr lang="uk-UA" sz="4000" dirty="0" smtClean="0">
                <a:latin typeface="Consolas" pitchFamily="49" charset="0"/>
                <a:cs typeface="Arial" pitchFamily="34" charset="0"/>
              </a:rPr>
              <a:t> </a:t>
            </a:r>
            <a:endParaRPr lang="ru-RU" sz="4000" dirty="0">
              <a:latin typeface="Consolas" pitchFamily="49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DFM\Рабочий стол\Зобр\praga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259615"/>
            <a:ext cx="4143374" cy="2598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Празька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школа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група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українських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поетів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письменників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Громадянської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війни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1920-х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років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опинилися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за кордоном,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переважно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Європі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тривалий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час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мали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свій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культурно-організаційний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центр - Прагу. "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Празька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школа"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охоплює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творчість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Юрія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Липи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Юрія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Клена,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Євгена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Маланюка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Оксани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Лятуринської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Галини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Мазуренко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Олега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Ольжича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Олени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Теліги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Леоніда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Мосендза,Юрія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Дарагана,Олекси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Стефановича. Проза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письменників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яких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В.Державин назвав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Празькою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школою”,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вагома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змістом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цікава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формою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DFM\Рабочий стол\Зобр\245973_fon_-derevo_-polosy_-zheltyj_-oranzhevyj_1920x1200_(www.GdeFon.ru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17693"/>
            <a:ext cx="47149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Євген</a:t>
            </a:r>
            <a:r>
              <a:rPr lang="ru-RU" b="1" dirty="0" smtClean="0"/>
              <a:t> </a:t>
            </a:r>
            <a:r>
              <a:rPr lang="ru-RU" b="1" dirty="0" err="1" smtClean="0"/>
              <a:t>Маланюк</a:t>
            </a:r>
            <a:r>
              <a:rPr lang="ru-RU" b="1" dirty="0" smtClean="0"/>
              <a:t> (1897—1968)— </a:t>
            </a:r>
            <a:r>
              <a:rPr lang="ru-RU" b="1" dirty="0" err="1" smtClean="0"/>
              <a:t>видатний</a:t>
            </a:r>
            <a:r>
              <a:rPr lang="ru-RU" b="1" dirty="0" smtClean="0"/>
              <a:t> поет </a:t>
            </a:r>
            <a:r>
              <a:rPr lang="ru-RU" b="1" dirty="0" err="1" smtClean="0"/>
              <a:t>української</a:t>
            </a:r>
            <a:r>
              <a:rPr lang="ru-RU" b="1" dirty="0" smtClean="0"/>
              <a:t> </a:t>
            </a:r>
            <a:r>
              <a:rPr lang="ru-RU" b="1" dirty="0" err="1" smtClean="0"/>
              <a:t>еміграції</a:t>
            </a:r>
            <a:r>
              <a:rPr lang="ru-RU" b="1" dirty="0" smtClean="0"/>
              <a:t>, культуролог, </a:t>
            </a:r>
            <a:r>
              <a:rPr lang="ru-RU" b="1" dirty="0" err="1" smtClean="0"/>
              <a:t>літературний</a:t>
            </a:r>
            <a:r>
              <a:rPr lang="ru-RU" b="1" dirty="0" smtClean="0"/>
              <a:t> критик. </a:t>
            </a:r>
            <a:r>
              <a:rPr lang="ru-RU" b="1" dirty="0" err="1" smtClean="0"/>
              <a:t>Народився</a:t>
            </a:r>
            <a:r>
              <a:rPr lang="ru-RU" b="1" dirty="0" smtClean="0"/>
              <a:t> 1897 р. у </a:t>
            </a:r>
            <a:r>
              <a:rPr lang="ru-RU" b="1" dirty="0" err="1" smtClean="0"/>
              <a:t>Ново-Архангельському</a:t>
            </a:r>
            <a:r>
              <a:rPr lang="ru-RU" b="1" dirty="0" smtClean="0"/>
              <a:t> на </a:t>
            </a:r>
            <a:r>
              <a:rPr lang="ru-RU" b="1" dirty="0" err="1" smtClean="0"/>
              <a:t>Херсонщині</a:t>
            </a:r>
            <a:r>
              <a:rPr lang="ru-RU" b="1" dirty="0" smtClean="0"/>
              <a:t>, у </a:t>
            </a:r>
            <a:r>
              <a:rPr lang="ru-RU" b="1" dirty="0" err="1" smtClean="0"/>
              <a:t>родині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українського</a:t>
            </a:r>
            <a:r>
              <a:rPr lang="ru-RU" b="1" dirty="0" smtClean="0"/>
              <a:t> </a:t>
            </a:r>
            <a:r>
              <a:rPr lang="ru-RU" b="1" dirty="0" err="1" smtClean="0"/>
              <a:t>активіста-просвітянина</a:t>
            </a:r>
            <a:r>
              <a:rPr lang="ru-RU" b="1" dirty="0" smtClean="0"/>
              <a:t>. У </a:t>
            </a:r>
            <a:r>
              <a:rPr lang="ru-RU" b="1" dirty="0" err="1" smtClean="0"/>
              <a:t>Єлисаветграді</a:t>
            </a:r>
            <a:r>
              <a:rPr lang="ru-RU" b="1" dirty="0" smtClean="0"/>
              <a:t> </a:t>
            </a:r>
            <a:r>
              <a:rPr lang="ru-RU" b="1" dirty="0" err="1" smtClean="0"/>
              <a:t>закінчив</a:t>
            </a:r>
            <a:r>
              <a:rPr lang="ru-RU" b="1" dirty="0" smtClean="0"/>
              <a:t> </a:t>
            </a:r>
            <a:r>
              <a:rPr lang="ru-RU" b="1" dirty="0" err="1" smtClean="0"/>
              <a:t>реальну</a:t>
            </a:r>
            <a:r>
              <a:rPr lang="ru-RU" b="1" dirty="0" smtClean="0"/>
              <a:t> школу (</a:t>
            </a:r>
            <a:r>
              <a:rPr lang="ru-RU" b="1" dirty="0" err="1" smtClean="0"/>
              <a:t>навчався</a:t>
            </a:r>
            <a:r>
              <a:rPr lang="ru-RU" b="1" dirty="0" smtClean="0"/>
              <a:t> разом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Юрієм</a:t>
            </a:r>
            <a:r>
              <a:rPr lang="ru-RU" b="1" dirty="0" smtClean="0"/>
              <a:t> </a:t>
            </a:r>
            <a:r>
              <a:rPr lang="ru-RU" b="1" dirty="0" err="1" smtClean="0"/>
              <a:t>Яновським</a:t>
            </a:r>
            <a:r>
              <a:rPr lang="ru-RU" b="1" dirty="0" smtClean="0"/>
              <a:t>), </a:t>
            </a:r>
            <a:r>
              <a:rPr lang="ru-RU" b="1" dirty="0" err="1" smtClean="0"/>
              <a:t>був</a:t>
            </a:r>
            <a:r>
              <a:rPr lang="ru-RU" b="1" dirty="0" smtClean="0"/>
              <a:t> студентом </a:t>
            </a:r>
            <a:r>
              <a:rPr lang="ru-RU" b="1" dirty="0" err="1" smtClean="0"/>
              <a:t>Петербурзького</a:t>
            </a:r>
            <a:r>
              <a:rPr lang="ru-RU" b="1" dirty="0" smtClean="0"/>
              <a:t> </a:t>
            </a:r>
            <a:r>
              <a:rPr lang="ru-RU" b="1" dirty="0" err="1" smtClean="0"/>
              <a:t>політехнічного</a:t>
            </a:r>
            <a:r>
              <a:rPr lang="ru-RU" b="1" dirty="0" smtClean="0"/>
              <a:t> </a:t>
            </a:r>
            <a:r>
              <a:rPr lang="ru-RU" b="1" dirty="0" err="1" smtClean="0"/>
              <a:t>інституту</a:t>
            </a:r>
            <a:r>
              <a:rPr lang="ru-RU" b="1" dirty="0" smtClean="0"/>
              <a:t>.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другої</a:t>
            </a:r>
            <a:r>
              <a:rPr lang="ru-RU" b="1" dirty="0" smtClean="0"/>
              <a:t> </a:t>
            </a:r>
            <a:r>
              <a:rPr lang="ru-RU" b="1" dirty="0" err="1" smtClean="0"/>
              <a:t>світової</a:t>
            </a:r>
            <a:r>
              <a:rPr lang="ru-RU" b="1" dirty="0" smtClean="0"/>
              <a:t> </a:t>
            </a:r>
            <a:r>
              <a:rPr lang="ru-RU" b="1" dirty="0" err="1" smtClean="0"/>
              <a:t>війни</a:t>
            </a:r>
            <a:r>
              <a:rPr lang="ru-RU" b="1" dirty="0" smtClean="0"/>
              <a:t> входить до </a:t>
            </a:r>
            <a:r>
              <a:rPr lang="ru-RU" b="1" dirty="0" err="1" smtClean="0"/>
              <a:t>МУРу</a:t>
            </a:r>
            <a:r>
              <a:rPr lang="ru-RU" b="1" dirty="0" smtClean="0"/>
              <a:t> (</a:t>
            </a:r>
            <a:r>
              <a:rPr lang="ru-RU" b="1" dirty="0" err="1" smtClean="0"/>
              <a:t>Мистецький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Український</a:t>
            </a:r>
            <a:r>
              <a:rPr lang="ru-RU" b="1" dirty="0" smtClean="0"/>
              <a:t> Рух)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деякий</a:t>
            </a:r>
            <a:r>
              <a:rPr lang="ru-RU" b="1" dirty="0" smtClean="0"/>
              <a:t> час </a:t>
            </a:r>
            <a:r>
              <a:rPr lang="ru-RU" b="1" dirty="0" err="1" smtClean="0"/>
              <a:t>мешкає</a:t>
            </a:r>
            <a:r>
              <a:rPr lang="ru-RU" b="1" dirty="0" smtClean="0"/>
              <a:t> у </a:t>
            </a:r>
            <a:r>
              <a:rPr lang="ru-RU" b="1" dirty="0" err="1" smtClean="0"/>
              <a:t>Німеччині</a:t>
            </a:r>
            <a:r>
              <a:rPr lang="ru-RU" b="1" dirty="0" smtClean="0"/>
              <a:t>, </a:t>
            </a:r>
            <a:r>
              <a:rPr lang="ru-RU" b="1" dirty="0" err="1" smtClean="0"/>
              <a:t>викладає</a:t>
            </a:r>
            <a:r>
              <a:rPr lang="ru-RU" b="1" dirty="0" smtClean="0"/>
              <a:t> математику в </a:t>
            </a:r>
            <a:r>
              <a:rPr lang="ru-RU" b="1" dirty="0" err="1" smtClean="0"/>
              <a:t>Українській</a:t>
            </a:r>
            <a:r>
              <a:rPr lang="ru-RU" b="1" dirty="0" smtClean="0"/>
              <a:t> </a:t>
            </a:r>
            <a:r>
              <a:rPr lang="ru-RU" b="1" dirty="0" err="1" smtClean="0"/>
              <a:t>гімназії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м. </a:t>
            </a:r>
            <a:r>
              <a:rPr lang="ru-RU" b="1" dirty="0" err="1" smtClean="0"/>
              <a:t>Реґенсбурґ</a:t>
            </a:r>
            <a:r>
              <a:rPr lang="ru-RU" b="1" dirty="0" smtClean="0"/>
              <a:t>. </a:t>
            </a:r>
            <a:br>
              <a:rPr lang="ru-RU" b="1" dirty="0" smtClean="0"/>
            </a:br>
            <a:r>
              <a:rPr lang="ru-RU" b="1" dirty="0" smtClean="0"/>
              <a:t>Помер 1968 р.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похований</a:t>
            </a:r>
            <a:r>
              <a:rPr lang="ru-RU" b="1" dirty="0" smtClean="0"/>
              <a:t> в «</a:t>
            </a:r>
            <a:r>
              <a:rPr lang="ru-RU" b="1" dirty="0" err="1" smtClean="0"/>
              <a:t>українському</a:t>
            </a:r>
            <a:r>
              <a:rPr lang="ru-RU" b="1" dirty="0" smtClean="0"/>
              <a:t> </a:t>
            </a:r>
            <a:r>
              <a:rPr lang="ru-RU" b="1" dirty="0" err="1" smtClean="0"/>
              <a:t>пантеоні</a:t>
            </a:r>
            <a:r>
              <a:rPr lang="ru-RU" b="1" dirty="0" smtClean="0"/>
              <a:t>» у </a:t>
            </a:r>
            <a:r>
              <a:rPr lang="ru-RU" b="1" dirty="0" err="1" smtClean="0"/>
              <a:t>Баунд</a:t>
            </a:r>
            <a:r>
              <a:rPr lang="ru-RU" b="1" dirty="0" smtClean="0"/>
              <a:t> </a:t>
            </a:r>
            <a:r>
              <a:rPr lang="ru-RU" b="1" dirty="0" err="1" smtClean="0"/>
              <a:t>Бруку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err="1" smtClean="0"/>
              <a:t>Його</a:t>
            </a:r>
            <a:r>
              <a:rPr lang="ru-RU" b="1" dirty="0" smtClean="0"/>
              <a:t> перу належать 10 </a:t>
            </a:r>
            <a:r>
              <a:rPr lang="ru-RU" b="1" dirty="0" err="1" smtClean="0"/>
              <a:t>поетичних</a:t>
            </a:r>
            <a:r>
              <a:rPr lang="ru-RU" b="1" dirty="0" smtClean="0"/>
              <a:t> </a:t>
            </a:r>
            <a:r>
              <a:rPr lang="ru-RU" b="1" dirty="0" err="1" smtClean="0"/>
              <a:t>збірок</a:t>
            </a:r>
            <a:r>
              <a:rPr lang="ru-RU" b="1" dirty="0" smtClean="0"/>
              <a:t> — «Стилет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стилос</a:t>
            </a:r>
            <a:r>
              <a:rPr lang="ru-RU" b="1" dirty="0" smtClean="0"/>
              <a:t>» (1925), «</a:t>
            </a:r>
            <a:r>
              <a:rPr lang="ru-RU" b="1" dirty="0" err="1" smtClean="0"/>
              <a:t>Гербарій</a:t>
            </a:r>
            <a:r>
              <a:rPr lang="ru-RU" b="1" dirty="0" smtClean="0"/>
              <a:t>» (1926), «Земля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залізо</a:t>
            </a:r>
            <a:r>
              <a:rPr lang="ru-RU" b="1" dirty="0" smtClean="0"/>
              <a:t>» (1930), «</a:t>
            </a:r>
            <a:r>
              <a:rPr lang="ru-RU" b="1" dirty="0" err="1" smtClean="0"/>
              <a:t>Зем¬на</a:t>
            </a:r>
            <a:r>
              <a:rPr lang="ru-RU" b="1" dirty="0" smtClean="0"/>
              <a:t> Мадонна» (1934), «Перстень </a:t>
            </a:r>
            <a:r>
              <a:rPr lang="ru-RU" b="1" dirty="0" err="1" smtClean="0"/>
              <a:t>Полікрата</a:t>
            </a:r>
            <a:r>
              <a:rPr lang="ru-RU" b="1" dirty="0" smtClean="0"/>
              <a:t>» (1939), «Влада» (1951), «</a:t>
            </a:r>
            <a:r>
              <a:rPr lang="ru-RU" b="1" dirty="0" err="1" smtClean="0"/>
              <a:t>П'ята</a:t>
            </a:r>
            <a:r>
              <a:rPr lang="ru-RU" b="1" dirty="0" smtClean="0"/>
              <a:t> </a:t>
            </a:r>
            <a:r>
              <a:rPr lang="ru-RU" b="1" dirty="0" err="1" smtClean="0"/>
              <a:t>симфонія</a:t>
            </a:r>
            <a:r>
              <a:rPr lang="ru-RU" b="1" dirty="0" smtClean="0"/>
              <a:t>» (1954), «</a:t>
            </a:r>
            <a:r>
              <a:rPr lang="ru-RU" b="1" dirty="0" err="1" smtClean="0"/>
              <a:t>Остання</a:t>
            </a:r>
            <a:r>
              <a:rPr lang="ru-RU" b="1" dirty="0" smtClean="0"/>
              <a:t> весна» (1954), «</a:t>
            </a:r>
            <a:r>
              <a:rPr lang="ru-RU" b="1" dirty="0" err="1" smtClean="0"/>
              <a:t>Серпень</a:t>
            </a:r>
            <a:r>
              <a:rPr lang="ru-RU" b="1" dirty="0" smtClean="0"/>
              <a:t>» (1959), «Перстень </a:t>
            </a:r>
            <a:r>
              <a:rPr lang="ru-RU" b="1" dirty="0" err="1" smtClean="0"/>
              <a:t>і</a:t>
            </a:r>
            <a:r>
              <a:rPr lang="ru-RU" b="1" dirty="0" smtClean="0"/>
              <a:t> посох» (1972, видана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смерті</a:t>
            </a:r>
            <a:r>
              <a:rPr lang="ru-RU" b="1" dirty="0" smtClean="0"/>
              <a:t>),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«Книга </a:t>
            </a:r>
            <a:r>
              <a:rPr lang="ru-RU" b="1" dirty="0" err="1" smtClean="0"/>
              <a:t>спостережень</a:t>
            </a:r>
            <a:r>
              <a:rPr lang="ru-RU" b="1" dirty="0" smtClean="0"/>
              <a:t>» у 2-х томах.</a:t>
            </a:r>
            <a:endParaRPr lang="ru-RU" dirty="0"/>
          </a:p>
        </p:txBody>
      </p:sp>
      <p:pic>
        <p:nvPicPr>
          <p:cNvPr id="4099" name="Picture 3" descr="C:\Documents and Settings\DFM\Рабочий стол\Зобр\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3949165" cy="55721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DFM\Рабочий стол\Зобр\245973_fon_-derevo_-polosy_-zheltyj_-oranzhevyj_1920x1200_(www.GdeFon.ru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17693"/>
            <a:ext cx="478634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b="1" dirty="0" err="1" smtClean="0"/>
              <a:t>Леонід</a:t>
            </a:r>
            <a:r>
              <a:rPr lang="ru-RU" b="1" dirty="0" smtClean="0"/>
              <a:t> </a:t>
            </a:r>
            <a:r>
              <a:rPr lang="ru-RU" b="1" dirty="0" err="1" smtClean="0"/>
              <a:t>Мосендз</a:t>
            </a:r>
            <a:r>
              <a:rPr lang="ru-RU" b="1" dirty="0" smtClean="0"/>
              <a:t> (1897—1948) — поет, </a:t>
            </a:r>
            <a:r>
              <a:rPr lang="ru-RU" b="1" dirty="0" err="1" smtClean="0"/>
              <a:t>прозаїк</a:t>
            </a:r>
            <a:r>
              <a:rPr lang="ru-RU" b="1" dirty="0" smtClean="0"/>
              <a:t>, </a:t>
            </a:r>
            <a:r>
              <a:rPr lang="ru-RU" b="1" dirty="0" err="1" smtClean="0"/>
              <a:t>публіцист</a:t>
            </a:r>
            <a:r>
              <a:rPr lang="ru-RU" b="1" dirty="0" smtClean="0"/>
              <a:t>. </a:t>
            </a:r>
            <a:r>
              <a:rPr lang="ru-RU" b="1" dirty="0" err="1" smtClean="0"/>
              <a:t>Народився</a:t>
            </a:r>
            <a:r>
              <a:rPr lang="ru-RU" b="1" dirty="0" smtClean="0"/>
              <a:t> у </a:t>
            </a:r>
            <a:r>
              <a:rPr lang="ru-RU" b="1" dirty="0" err="1" smtClean="0"/>
              <a:t>Могилеві-Подільському</a:t>
            </a:r>
            <a:r>
              <a:rPr lang="ru-RU" b="1" dirty="0" smtClean="0"/>
              <a:t>, в </a:t>
            </a:r>
            <a:r>
              <a:rPr lang="ru-RU" b="1" dirty="0" err="1" smtClean="0"/>
              <a:t>сім'ї</a:t>
            </a:r>
            <a:r>
              <a:rPr lang="ru-RU" b="1" dirty="0" smtClean="0"/>
              <a:t> чиновника. У 1915 р. </a:t>
            </a:r>
            <a:r>
              <a:rPr lang="ru-RU" b="1" dirty="0" err="1" smtClean="0"/>
              <a:t>закінчив</a:t>
            </a:r>
            <a:r>
              <a:rPr lang="ru-RU" b="1" dirty="0" smtClean="0"/>
              <a:t> у </a:t>
            </a:r>
            <a:r>
              <a:rPr lang="ru-RU" b="1" dirty="0" err="1" smtClean="0"/>
              <a:t>Вінниці</a:t>
            </a:r>
            <a:r>
              <a:rPr lang="ru-RU" b="1" dirty="0" smtClean="0"/>
              <a:t> </a:t>
            </a:r>
            <a:r>
              <a:rPr lang="ru-RU" b="1" dirty="0" err="1" smtClean="0"/>
              <a:t>семінарію</a:t>
            </a:r>
            <a:r>
              <a:rPr lang="ru-RU" b="1" dirty="0" smtClean="0"/>
              <a:t> </a:t>
            </a:r>
            <a:r>
              <a:rPr lang="ru-RU" b="1" dirty="0" err="1" smtClean="0"/>
              <a:t>вчителів</a:t>
            </a:r>
            <a:r>
              <a:rPr lang="ru-RU" b="1" dirty="0" smtClean="0"/>
              <a:t>. </a:t>
            </a:r>
            <a:br>
              <a:rPr lang="ru-RU" b="1" dirty="0" smtClean="0"/>
            </a:br>
            <a:r>
              <a:rPr lang="ru-RU" b="1" dirty="0" smtClean="0"/>
              <a:t>    У 1922 р. </a:t>
            </a:r>
            <a:r>
              <a:rPr lang="ru-RU" b="1" dirty="0" err="1" smtClean="0"/>
              <a:t>переїздить</a:t>
            </a:r>
            <a:r>
              <a:rPr lang="ru-RU" b="1" dirty="0" smtClean="0"/>
              <a:t> до </a:t>
            </a:r>
            <a:r>
              <a:rPr lang="ru-RU" b="1" dirty="0" err="1" smtClean="0"/>
              <a:t>Чехословаччини</a:t>
            </a:r>
            <a:r>
              <a:rPr lang="ru-RU" b="1" dirty="0" smtClean="0"/>
              <a:t>, де 1923—1924 </a:t>
            </a:r>
            <a:r>
              <a:rPr lang="ru-RU" b="1" dirty="0" err="1" smtClean="0"/>
              <a:t>рр</a:t>
            </a:r>
            <a:r>
              <a:rPr lang="ru-RU" b="1" dirty="0" smtClean="0"/>
              <a:t>. </a:t>
            </a:r>
            <a:r>
              <a:rPr lang="ru-RU" b="1" dirty="0" err="1" smtClean="0"/>
              <a:t>закінчив</a:t>
            </a:r>
            <a:r>
              <a:rPr lang="ru-RU" b="1" dirty="0" smtClean="0"/>
              <a:t> курс </a:t>
            </a:r>
            <a:r>
              <a:rPr lang="ru-RU" b="1" dirty="0" err="1" smtClean="0"/>
              <a:t>гімназії.У</a:t>
            </a:r>
            <a:r>
              <a:rPr lang="ru-RU" b="1" dirty="0" smtClean="0"/>
              <a:t> 1931 р. </a:t>
            </a:r>
            <a:r>
              <a:rPr lang="ru-RU" b="1" dirty="0" err="1" smtClean="0"/>
              <a:t>отримує</a:t>
            </a:r>
            <a:r>
              <a:rPr lang="ru-RU" b="1" dirty="0" smtClean="0"/>
              <a:t> докторат </a:t>
            </a:r>
            <a:r>
              <a:rPr lang="ru-RU" b="1" dirty="0" err="1" smtClean="0"/>
              <a:t>технічних</a:t>
            </a:r>
            <a:r>
              <a:rPr lang="ru-RU" b="1" dirty="0" smtClean="0"/>
              <a:t> наук у м. Брно. </a:t>
            </a:r>
            <a:r>
              <a:rPr lang="ru-RU" b="1" dirty="0" err="1" smtClean="0"/>
              <a:t>Зближається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Юрієм</a:t>
            </a:r>
            <a:r>
              <a:rPr lang="ru-RU" b="1" dirty="0" smtClean="0"/>
              <a:t> Кленом (Освальдом </a:t>
            </a:r>
            <a:r>
              <a:rPr lang="ru-RU" b="1" dirty="0" err="1" smtClean="0"/>
              <a:t>Бурггардом</a:t>
            </a:r>
            <a:r>
              <a:rPr lang="ru-RU" b="1" dirty="0" smtClean="0"/>
              <a:t>)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спільним</a:t>
            </a:r>
            <a:r>
              <a:rPr lang="ru-RU" b="1" dirty="0" smtClean="0"/>
              <a:t> </a:t>
            </a:r>
            <a:r>
              <a:rPr lang="ru-RU" b="1" dirty="0" err="1" smtClean="0"/>
              <a:t>псевдонімом</a:t>
            </a:r>
            <a:r>
              <a:rPr lang="ru-RU" b="1" dirty="0" smtClean="0"/>
              <a:t> </a:t>
            </a:r>
            <a:r>
              <a:rPr lang="ru-RU" b="1" dirty="0" err="1" smtClean="0"/>
              <a:t>Порфирій</a:t>
            </a:r>
            <a:r>
              <a:rPr lang="ru-RU" b="1" dirty="0" smtClean="0"/>
              <a:t> </a:t>
            </a:r>
            <a:r>
              <a:rPr lang="ru-RU" b="1" dirty="0" err="1" smtClean="0"/>
              <a:t>Горопак</a:t>
            </a:r>
            <a:r>
              <a:rPr lang="ru-RU" b="1" dirty="0" smtClean="0"/>
              <a:t> </a:t>
            </a:r>
            <a:r>
              <a:rPr lang="ru-RU" b="1" dirty="0" err="1" smtClean="0"/>
              <a:t>видає</a:t>
            </a:r>
            <a:r>
              <a:rPr lang="ru-RU" b="1" dirty="0" smtClean="0"/>
              <a:t> </a:t>
            </a:r>
            <a:r>
              <a:rPr lang="ru-RU" b="1" dirty="0" err="1" smtClean="0"/>
              <a:t>збірку</a:t>
            </a:r>
            <a:r>
              <a:rPr lang="ru-RU" b="1" dirty="0" smtClean="0"/>
              <a:t> </a:t>
            </a:r>
            <a:r>
              <a:rPr lang="ru-RU" b="1" dirty="0" err="1" smtClean="0"/>
              <a:t>пародій</a:t>
            </a:r>
            <a:r>
              <a:rPr lang="ru-RU" b="1" dirty="0" smtClean="0"/>
              <a:t> «</a:t>
            </a:r>
            <a:r>
              <a:rPr lang="ru-RU" b="1" dirty="0" err="1" smtClean="0"/>
              <a:t>Дияволічні</a:t>
            </a:r>
            <a:r>
              <a:rPr lang="ru-RU" b="1" dirty="0" smtClean="0"/>
              <a:t> </a:t>
            </a:r>
            <a:r>
              <a:rPr lang="ru-RU" b="1" dirty="0" err="1" smtClean="0"/>
              <a:t>параболи</a:t>
            </a:r>
            <a:r>
              <a:rPr lang="ru-RU" b="1" dirty="0" smtClean="0"/>
              <a:t>» (1947).</a:t>
            </a:r>
            <a:br>
              <a:rPr lang="ru-RU" b="1" dirty="0" smtClean="0"/>
            </a:br>
            <a:r>
              <a:rPr lang="ru-RU" b="1" dirty="0" smtClean="0"/>
              <a:t>    </a:t>
            </a:r>
            <a:r>
              <a:rPr lang="ru-RU" b="1" dirty="0" err="1" smtClean="0"/>
              <a:t>Хворіючи</a:t>
            </a:r>
            <a:r>
              <a:rPr lang="ru-RU" b="1" dirty="0" smtClean="0"/>
              <a:t> на </a:t>
            </a:r>
            <a:r>
              <a:rPr lang="ru-RU" b="1" dirty="0" err="1" smtClean="0"/>
              <a:t>сухоти</a:t>
            </a:r>
            <a:r>
              <a:rPr lang="ru-RU" b="1" dirty="0" smtClean="0"/>
              <a:t>, 1948 р. поет </a:t>
            </a:r>
            <a:r>
              <a:rPr lang="ru-RU" b="1" dirty="0" err="1" smtClean="0"/>
              <a:t>помирає</a:t>
            </a:r>
            <a:r>
              <a:rPr lang="ru-RU" b="1" dirty="0" smtClean="0"/>
              <a:t> в м. </a:t>
            </a:r>
            <a:r>
              <a:rPr lang="ru-RU" b="1" dirty="0" err="1" smtClean="0"/>
              <a:t>Бльонав</a:t>
            </a:r>
            <a:r>
              <a:rPr lang="ru-RU" b="1" dirty="0" smtClean="0"/>
              <a:t> (</a:t>
            </a:r>
            <a:r>
              <a:rPr lang="ru-RU" b="1" dirty="0" err="1" smtClean="0"/>
              <a:t>Швейцарія</a:t>
            </a:r>
            <a:r>
              <a:rPr lang="ru-RU" b="1" dirty="0" smtClean="0"/>
              <a:t>) у </a:t>
            </a:r>
            <a:r>
              <a:rPr lang="ru-RU" b="1" dirty="0" err="1" smtClean="0"/>
              <a:t>пансіоні</a:t>
            </a:r>
            <a:r>
              <a:rPr lang="ru-RU" b="1" dirty="0" smtClean="0"/>
              <a:t> </a:t>
            </a:r>
            <a:r>
              <a:rPr lang="ru-RU" b="1" dirty="0" err="1" smtClean="0"/>
              <a:t>Моттекс</a:t>
            </a:r>
            <a:r>
              <a:rPr lang="ru-RU" b="1" dirty="0" smtClean="0"/>
              <a:t> над </a:t>
            </a:r>
            <a:r>
              <a:rPr lang="ru-RU" b="1" dirty="0" err="1" smtClean="0"/>
              <a:t>Женевським</a:t>
            </a:r>
            <a:r>
              <a:rPr lang="ru-RU" b="1" dirty="0" smtClean="0"/>
              <a:t> озером.</a:t>
            </a:r>
            <a:br>
              <a:rPr lang="ru-RU" b="1" dirty="0" smtClean="0"/>
            </a:br>
            <a:r>
              <a:rPr lang="ru-RU" b="1" dirty="0" smtClean="0"/>
              <a:t>   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надрукована</a:t>
            </a:r>
            <a:r>
              <a:rPr lang="ru-RU" b="1" dirty="0" smtClean="0"/>
              <a:t> </a:t>
            </a:r>
            <a:r>
              <a:rPr lang="ru-RU" b="1" dirty="0" err="1" smtClean="0"/>
              <a:t>творчість</a:t>
            </a:r>
            <a:r>
              <a:rPr lang="ru-RU" b="1" dirty="0" smtClean="0"/>
              <a:t> </a:t>
            </a:r>
            <a:r>
              <a:rPr lang="ru-RU" b="1" dirty="0" err="1" smtClean="0"/>
              <a:t>налічує</a:t>
            </a:r>
            <a:r>
              <a:rPr lang="ru-RU" b="1" dirty="0" smtClean="0"/>
              <a:t> </a:t>
            </a:r>
            <a:r>
              <a:rPr lang="ru-RU" b="1" dirty="0" err="1" smtClean="0"/>
              <a:t>поетичну</a:t>
            </a:r>
            <a:r>
              <a:rPr lang="ru-RU" b="1" dirty="0" smtClean="0"/>
              <a:t> </a:t>
            </a:r>
            <a:r>
              <a:rPr lang="ru-RU" b="1" dirty="0" err="1" smtClean="0"/>
              <a:t>збірку</a:t>
            </a:r>
            <a:r>
              <a:rPr lang="ru-RU" b="1" dirty="0" smtClean="0"/>
              <a:t> «</a:t>
            </a:r>
            <a:r>
              <a:rPr lang="ru-RU" b="1" dirty="0" err="1" smtClean="0"/>
              <a:t>Зодіак</a:t>
            </a:r>
            <a:r>
              <a:rPr lang="ru-RU" b="1" dirty="0" smtClean="0"/>
              <a:t>» (1941), три </a:t>
            </a:r>
            <a:r>
              <a:rPr lang="ru-RU" b="1" dirty="0" err="1" smtClean="0"/>
              <a:t>поеми</a:t>
            </a:r>
            <a:r>
              <a:rPr lang="ru-RU" b="1" dirty="0" smtClean="0"/>
              <a:t> — «</a:t>
            </a:r>
            <a:r>
              <a:rPr lang="ru-RU" b="1" dirty="0" err="1" smtClean="0"/>
              <a:t>Вічний</a:t>
            </a:r>
            <a:r>
              <a:rPr lang="ru-RU" b="1" dirty="0" smtClean="0"/>
              <a:t> </a:t>
            </a:r>
            <a:r>
              <a:rPr lang="ru-RU" b="1" dirty="0" err="1" smtClean="0"/>
              <a:t>корабель</a:t>
            </a:r>
            <a:r>
              <a:rPr lang="ru-RU" b="1" dirty="0" smtClean="0"/>
              <a:t>» (1940), «</a:t>
            </a:r>
            <a:r>
              <a:rPr lang="ru-RU" b="1" dirty="0" err="1" smtClean="0"/>
              <a:t>Коніт-ферштан</a:t>
            </a:r>
            <a:r>
              <a:rPr lang="ru-RU" b="1" dirty="0" smtClean="0"/>
              <a:t>» (1945), «</a:t>
            </a:r>
            <a:r>
              <a:rPr lang="ru-RU" b="1" dirty="0" err="1" smtClean="0"/>
              <a:t>Волинський</a:t>
            </a:r>
            <a:r>
              <a:rPr lang="ru-RU" b="1" dirty="0" smtClean="0"/>
              <a:t> </a:t>
            </a:r>
            <a:r>
              <a:rPr lang="ru-RU" b="1" dirty="0" err="1" smtClean="0"/>
              <a:t>рік</a:t>
            </a:r>
            <a:r>
              <a:rPr lang="ru-RU" b="1" dirty="0" smtClean="0"/>
              <a:t>» (1948), три книги </a:t>
            </a:r>
            <a:r>
              <a:rPr lang="ru-RU" b="1" dirty="0" err="1" smtClean="0"/>
              <a:t>новелістики</a:t>
            </a:r>
            <a:r>
              <a:rPr lang="ru-RU" b="1" dirty="0" smtClean="0"/>
              <a:t> — «</a:t>
            </a:r>
            <a:r>
              <a:rPr lang="ru-RU" b="1" dirty="0" err="1" smtClean="0"/>
              <a:t>Засів</a:t>
            </a:r>
            <a:r>
              <a:rPr lang="ru-RU" b="1" dirty="0" smtClean="0"/>
              <a:t>» (1936), «Людина </a:t>
            </a:r>
            <a:r>
              <a:rPr lang="ru-RU" b="1" dirty="0" err="1" smtClean="0"/>
              <a:t>покірна</a:t>
            </a:r>
            <a:r>
              <a:rPr lang="ru-RU" b="1" dirty="0" smtClean="0"/>
              <a:t>» (1937), «</a:t>
            </a:r>
            <a:r>
              <a:rPr lang="ru-RU" b="1" dirty="0" err="1" smtClean="0"/>
              <a:t>Відплата</a:t>
            </a:r>
            <a:r>
              <a:rPr lang="ru-RU" b="1" dirty="0" smtClean="0"/>
              <a:t>» (1939), роман про </a:t>
            </a:r>
            <a:r>
              <a:rPr lang="ru-RU" b="1" dirty="0" err="1" smtClean="0"/>
              <a:t>християн-неофітів</a:t>
            </a:r>
            <a:r>
              <a:rPr lang="ru-RU" b="1" dirty="0" smtClean="0"/>
              <a:t> «Пророк» (1960, </a:t>
            </a:r>
            <a:r>
              <a:rPr lang="ru-RU" b="1" dirty="0" err="1" smtClean="0"/>
              <a:t>виданий</a:t>
            </a:r>
            <a:r>
              <a:rPr lang="ru-RU" b="1" dirty="0" smtClean="0"/>
              <a:t> посмертно), </a:t>
            </a:r>
            <a:r>
              <a:rPr lang="ru-RU" b="1" dirty="0" err="1" smtClean="0"/>
              <a:t>дві</a:t>
            </a:r>
            <a:r>
              <a:rPr lang="ru-RU" b="1" dirty="0" smtClean="0"/>
              <a:t> книги </a:t>
            </a:r>
            <a:r>
              <a:rPr lang="ru-RU" b="1" dirty="0" err="1" smtClean="0"/>
              <a:t>публіцистики</a:t>
            </a:r>
            <a:r>
              <a:rPr lang="ru-RU" b="1" dirty="0" smtClean="0"/>
              <a:t> — «</a:t>
            </a:r>
            <a:r>
              <a:rPr lang="ru-RU" b="1" dirty="0" err="1" smtClean="0"/>
              <a:t>Штайн</a:t>
            </a:r>
            <a:r>
              <a:rPr lang="ru-RU" b="1" dirty="0" smtClean="0"/>
              <a:t> — </a:t>
            </a:r>
            <a:r>
              <a:rPr lang="ru-RU" b="1" dirty="0" err="1" smtClean="0"/>
              <a:t>ідея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характер» (1935), «</a:t>
            </a:r>
            <a:r>
              <a:rPr lang="ru-RU" b="1" dirty="0" err="1" smtClean="0"/>
              <a:t>Хвильовий</a:t>
            </a:r>
            <a:r>
              <a:rPr lang="ru-RU" b="1" dirty="0" smtClean="0"/>
              <a:t> — легенда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дійсність</a:t>
            </a:r>
            <a:r>
              <a:rPr lang="ru-RU" b="1" dirty="0" smtClean="0"/>
              <a:t>» (1948).</a:t>
            </a:r>
            <a:endParaRPr lang="ru-RU" dirty="0"/>
          </a:p>
        </p:txBody>
      </p:sp>
      <p:pic>
        <p:nvPicPr>
          <p:cNvPr id="5122" name="Picture 2" descr="C:\Documents and Settings\DFM\Рабочий стол\Зобр\Алла_Лисянська._Леонід_Мосенд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71480"/>
            <a:ext cx="3848100" cy="5511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DFM\Рабочий стол\Зобр\245973_fon_-derevo_-polosy_-zheltyj_-oranzhevyj_1920x1200_(www.GdeFon.ru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4929222" cy="642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  Олег </a:t>
            </a:r>
            <a:r>
              <a:rPr lang="ru-RU" b="1" dirty="0" err="1" smtClean="0"/>
              <a:t>Ольжич</a:t>
            </a:r>
            <a:r>
              <a:rPr lang="ru-RU" b="1" dirty="0" smtClean="0"/>
              <a:t> [О. </a:t>
            </a:r>
            <a:r>
              <a:rPr lang="ru-RU" b="1" dirty="0" err="1" smtClean="0"/>
              <a:t>Кандиба</a:t>
            </a:r>
            <a:r>
              <a:rPr lang="ru-RU" b="1" dirty="0" smtClean="0"/>
              <a:t>] (1907—1944)— поет, археолог, </a:t>
            </a:r>
            <a:r>
              <a:rPr lang="ru-RU" b="1" dirty="0" err="1" smtClean="0"/>
              <a:t>політичний</a:t>
            </a:r>
            <a:r>
              <a:rPr lang="ru-RU" b="1" dirty="0" smtClean="0"/>
              <a:t> </a:t>
            </a:r>
            <a:r>
              <a:rPr lang="ru-RU" b="1" dirty="0" err="1" smtClean="0"/>
              <a:t>діяч</a:t>
            </a:r>
            <a:r>
              <a:rPr lang="ru-RU" b="1" dirty="0" smtClean="0"/>
              <a:t>. </a:t>
            </a:r>
            <a:r>
              <a:rPr lang="ru-RU" b="1" dirty="0" err="1" smtClean="0"/>
              <a:t>Народився</a:t>
            </a:r>
            <a:r>
              <a:rPr lang="ru-RU" b="1" dirty="0" smtClean="0"/>
              <a:t> 1907 р. у </a:t>
            </a:r>
            <a:r>
              <a:rPr lang="ru-RU" b="1" dirty="0" err="1" smtClean="0"/>
              <a:t>Житомирі</a:t>
            </a:r>
            <a:r>
              <a:rPr lang="ru-RU" b="1" dirty="0" smtClean="0"/>
              <a:t> в </a:t>
            </a:r>
            <a:r>
              <a:rPr lang="ru-RU" b="1" dirty="0" err="1" smtClean="0"/>
              <a:t>сім'ї</a:t>
            </a:r>
            <a:r>
              <a:rPr lang="ru-RU" b="1" dirty="0" smtClean="0"/>
              <a:t> </a:t>
            </a:r>
            <a:r>
              <a:rPr lang="ru-RU" b="1" dirty="0" err="1" smtClean="0"/>
              <a:t>поета</a:t>
            </a:r>
            <a:r>
              <a:rPr lang="ru-RU" b="1" dirty="0" smtClean="0"/>
              <a:t> </a:t>
            </a:r>
            <a:r>
              <a:rPr lang="ru-RU" b="1" dirty="0" err="1" smtClean="0"/>
              <a:t>Олександра</a:t>
            </a:r>
            <a:r>
              <a:rPr lang="ru-RU" b="1" dirty="0" smtClean="0"/>
              <a:t> Олеся (</a:t>
            </a:r>
            <a:r>
              <a:rPr lang="ru-RU" b="1" dirty="0" err="1" smtClean="0"/>
              <a:t>Кандиби</a:t>
            </a:r>
            <a:r>
              <a:rPr lang="ru-RU" b="1" dirty="0" smtClean="0"/>
              <a:t>). </a:t>
            </a:r>
            <a:r>
              <a:rPr lang="ru-RU" b="1" dirty="0" err="1" smtClean="0"/>
              <a:t>Дитинство</a:t>
            </a:r>
            <a:r>
              <a:rPr lang="ru-RU" b="1" dirty="0" smtClean="0"/>
              <a:t> </a:t>
            </a:r>
            <a:r>
              <a:rPr lang="ru-RU" b="1" dirty="0" err="1" smtClean="0"/>
              <a:t>пройшло</a:t>
            </a:r>
            <a:r>
              <a:rPr lang="ru-RU" b="1" dirty="0" smtClean="0"/>
              <a:t> у </a:t>
            </a:r>
            <a:r>
              <a:rPr lang="ru-RU" b="1" dirty="0" err="1" smtClean="0"/>
              <a:t>Пущі-Водиці</a:t>
            </a:r>
            <a:r>
              <a:rPr lang="ru-RU" b="1" dirty="0" smtClean="0"/>
              <a:t> </a:t>
            </a:r>
            <a:r>
              <a:rPr lang="ru-RU" b="1" dirty="0" err="1" smtClean="0"/>
              <a:t>біля</a:t>
            </a:r>
            <a:r>
              <a:rPr lang="ru-RU" b="1" dirty="0" smtClean="0"/>
              <a:t> </a:t>
            </a:r>
            <a:r>
              <a:rPr lang="ru-RU" b="1" dirty="0" err="1" smtClean="0"/>
              <a:t>Києва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    1928—1929 </a:t>
            </a:r>
            <a:r>
              <a:rPr lang="ru-RU" b="1" dirty="0" err="1" smtClean="0"/>
              <a:t>рр</a:t>
            </a:r>
            <a:r>
              <a:rPr lang="ru-RU" b="1" dirty="0" smtClean="0"/>
              <a:t>. </a:t>
            </a:r>
            <a:r>
              <a:rPr lang="ru-RU" b="1" dirty="0" err="1" smtClean="0"/>
              <a:t>навчався</a:t>
            </a:r>
            <a:r>
              <a:rPr lang="ru-RU" b="1" dirty="0" smtClean="0"/>
              <a:t> в </a:t>
            </a:r>
            <a:r>
              <a:rPr lang="ru-RU" b="1" dirty="0" err="1" smtClean="0"/>
              <a:t>Кардовому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університеті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Празі</a:t>
            </a:r>
            <a:r>
              <a:rPr lang="ru-RU" b="1" dirty="0" smtClean="0"/>
              <a:t>,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чого</a:t>
            </a:r>
            <a:r>
              <a:rPr lang="ru-RU" b="1" dirty="0" smtClean="0"/>
              <a:t> </a:t>
            </a:r>
            <a:r>
              <a:rPr lang="ru-RU" b="1" dirty="0" err="1" smtClean="0"/>
              <a:t>отримав</a:t>
            </a:r>
            <a:r>
              <a:rPr lang="ru-RU" b="1" dirty="0" smtClean="0"/>
              <a:t> докторат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філософії</a:t>
            </a:r>
            <a:r>
              <a:rPr lang="ru-RU" b="1" dirty="0" smtClean="0"/>
              <a:t>. </a:t>
            </a:r>
            <a:r>
              <a:rPr lang="ru-RU" b="1" dirty="0" err="1" smtClean="0"/>
              <a:t>Працював</a:t>
            </a:r>
            <a:r>
              <a:rPr lang="ru-RU" b="1" dirty="0" smtClean="0"/>
              <a:t> археологом у </a:t>
            </a:r>
            <a:r>
              <a:rPr lang="ru-RU" b="1" dirty="0" err="1" smtClean="0"/>
              <a:t>чеському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Національному</a:t>
            </a:r>
            <a:r>
              <a:rPr lang="ru-RU" b="1" dirty="0" smtClean="0"/>
              <a:t> </a:t>
            </a:r>
            <a:r>
              <a:rPr lang="ru-RU" b="1" dirty="0" err="1" smtClean="0"/>
              <a:t>музеї</a:t>
            </a:r>
            <a:r>
              <a:rPr lang="ru-RU" b="1" dirty="0" smtClean="0"/>
              <a:t>, </a:t>
            </a:r>
            <a:r>
              <a:rPr lang="ru-RU" b="1" dirty="0" err="1" smtClean="0"/>
              <a:t>перебував</a:t>
            </a:r>
            <a:r>
              <a:rPr lang="ru-RU" b="1" dirty="0" smtClean="0"/>
              <a:t> на </a:t>
            </a:r>
            <a:r>
              <a:rPr lang="ru-RU" b="1" dirty="0" err="1" smtClean="0"/>
              <a:t>розкопках</a:t>
            </a:r>
            <a:r>
              <a:rPr lang="ru-RU" b="1" dirty="0" smtClean="0"/>
              <a:t> у </a:t>
            </a:r>
            <a:r>
              <a:rPr lang="ru-RU" b="1" dirty="0" err="1" smtClean="0"/>
              <a:t>різних</a:t>
            </a:r>
            <a:r>
              <a:rPr lang="ru-RU" b="1" dirty="0" smtClean="0"/>
              <a:t> </a:t>
            </a:r>
            <a:r>
              <a:rPr lang="ru-RU" b="1" dirty="0" err="1" smtClean="0"/>
              <a:t>країнах</a:t>
            </a:r>
            <a:r>
              <a:rPr lang="ru-RU" b="1" dirty="0" smtClean="0"/>
              <a:t>. Як </a:t>
            </a:r>
            <a:r>
              <a:rPr lang="ru-RU" b="1" dirty="0" err="1" smtClean="0"/>
              <a:t>активний</a:t>
            </a:r>
            <a:r>
              <a:rPr lang="ru-RU" b="1" dirty="0" smtClean="0"/>
              <a:t> </a:t>
            </a:r>
            <a:r>
              <a:rPr lang="ru-RU" b="1" dirty="0" err="1" smtClean="0"/>
              <a:t>учасник</a:t>
            </a:r>
            <a:r>
              <a:rPr lang="ru-RU" b="1" dirty="0" smtClean="0"/>
              <a:t> ОУН-М (полковника Мельника) брав участь у </a:t>
            </a:r>
            <a:r>
              <a:rPr lang="ru-RU" b="1" dirty="0" err="1" smtClean="0"/>
              <a:t>політичному</a:t>
            </a:r>
            <a:r>
              <a:rPr lang="ru-RU" b="1" dirty="0" smtClean="0"/>
              <a:t> </a:t>
            </a:r>
            <a:r>
              <a:rPr lang="ru-RU" b="1" dirty="0" err="1" smtClean="0"/>
              <a:t>русі</a:t>
            </a:r>
            <a:r>
              <a:rPr lang="ru-RU" b="1" dirty="0" smtClean="0"/>
              <a:t> </a:t>
            </a:r>
            <a:r>
              <a:rPr lang="ru-RU" b="1" dirty="0" err="1" smtClean="0"/>
              <a:t>Закарпаття</a:t>
            </a:r>
            <a:r>
              <a:rPr lang="ru-RU" b="1" dirty="0" smtClean="0"/>
              <a:t>, де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заарештований</a:t>
            </a:r>
            <a:r>
              <a:rPr lang="ru-RU" b="1" dirty="0" smtClean="0"/>
              <a:t> </a:t>
            </a:r>
            <a:r>
              <a:rPr lang="ru-RU" b="1" dirty="0" err="1" smtClean="0"/>
              <a:t>угорською</a:t>
            </a:r>
            <a:r>
              <a:rPr lang="ru-RU" b="1" dirty="0" smtClean="0"/>
              <a:t> </a:t>
            </a:r>
            <a:r>
              <a:rPr lang="ru-RU" b="1" dirty="0" err="1" smtClean="0"/>
              <a:t>поліцією</a:t>
            </a:r>
            <a:r>
              <a:rPr lang="ru-RU" b="1" dirty="0" smtClean="0"/>
              <a:t>. </a:t>
            </a:r>
            <a:br>
              <a:rPr lang="ru-RU" b="1" dirty="0" smtClean="0"/>
            </a:br>
            <a:r>
              <a:rPr lang="ru-RU" b="1" dirty="0" smtClean="0"/>
              <a:t>    У </a:t>
            </a:r>
            <a:r>
              <a:rPr lang="ru-RU" b="1" dirty="0" err="1" smtClean="0"/>
              <a:t>травні</a:t>
            </a:r>
            <a:r>
              <a:rPr lang="ru-RU" b="1" dirty="0" smtClean="0"/>
              <a:t> 1944 р.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арештований</a:t>
            </a:r>
            <a:r>
              <a:rPr lang="ru-RU" b="1" dirty="0" smtClean="0"/>
              <a:t> нацистами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вивезений</a:t>
            </a:r>
            <a:r>
              <a:rPr lang="ru-RU" b="1" dirty="0" smtClean="0"/>
              <a:t> у </a:t>
            </a:r>
            <a:r>
              <a:rPr lang="ru-RU" b="1" dirty="0" err="1" smtClean="0"/>
              <a:t>концтабір</a:t>
            </a:r>
            <a:r>
              <a:rPr lang="ru-RU" b="1" dirty="0" smtClean="0"/>
              <a:t> </a:t>
            </a:r>
            <a:r>
              <a:rPr lang="ru-RU" b="1" dirty="0" err="1" smtClean="0"/>
              <a:t>Заксенгаузен</a:t>
            </a:r>
            <a:r>
              <a:rPr lang="ru-RU" b="1" dirty="0" smtClean="0"/>
              <a:t>, де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закатований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    </a:t>
            </a:r>
            <a:r>
              <a:rPr lang="ru-RU" b="1" dirty="0" err="1" smtClean="0"/>
              <a:t>Його</a:t>
            </a:r>
            <a:r>
              <a:rPr lang="ru-RU" b="1" dirty="0" smtClean="0"/>
              <a:t> перу належать </a:t>
            </a:r>
            <a:r>
              <a:rPr lang="ru-RU" b="1" dirty="0" err="1" smtClean="0"/>
              <a:t>поетичні</a:t>
            </a:r>
            <a:r>
              <a:rPr lang="ru-RU" b="1" dirty="0" smtClean="0"/>
              <a:t> </a:t>
            </a:r>
            <a:r>
              <a:rPr lang="ru-RU" b="1" dirty="0" err="1" smtClean="0"/>
              <a:t>збірки</a:t>
            </a:r>
            <a:r>
              <a:rPr lang="ru-RU" b="1" dirty="0" smtClean="0"/>
              <a:t> «</a:t>
            </a:r>
            <a:r>
              <a:rPr lang="ru-RU" b="1" dirty="0" err="1" smtClean="0"/>
              <a:t>Рінь</a:t>
            </a:r>
            <a:r>
              <a:rPr lang="ru-RU" b="1" dirty="0" smtClean="0"/>
              <a:t>» (1935), «</a:t>
            </a:r>
            <a:r>
              <a:rPr lang="ru-RU" b="1" dirty="0" err="1" smtClean="0"/>
              <a:t>Вежі</a:t>
            </a:r>
            <a:r>
              <a:rPr lang="ru-RU" b="1" dirty="0" smtClean="0"/>
              <a:t>» (1940), «</a:t>
            </a:r>
            <a:r>
              <a:rPr lang="ru-RU" b="1" dirty="0" err="1" smtClean="0"/>
              <a:t>Шдзамча</a:t>
            </a:r>
            <a:r>
              <a:rPr lang="ru-RU" b="1" dirty="0" smtClean="0"/>
              <a:t>» (1946, видана посмертно),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низка </a:t>
            </a:r>
            <a:r>
              <a:rPr lang="ru-RU" b="1" dirty="0" err="1" smtClean="0"/>
              <a:t>ґрунтовних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досліджень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археології</a:t>
            </a:r>
            <a:r>
              <a:rPr lang="ru-RU" b="1" dirty="0" smtClean="0"/>
              <a:t>, </a:t>
            </a:r>
            <a:r>
              <a:rPr lang="ru-RU" b="1" dirty="0" err="1" smtClean="0"/>
              <a:t>надрукованих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українською</a:t>
            </a:r>
            <a:r>
              <a:rPr lang="ru-RU" b="1" dirty="0" smtClean="0"/>
              <a:t>, </a:t>
            </a:r>
            <a:r>
              <a:rPr lang="ru-RU" b="1" dirty="0" err="1" smtClean="0"/>
              <a:t>чеською</a:t>
            </a:r>
            <a:r>
              <a:rPr lang="ru-RU" b="1" dirty="0" smtClean="0"/>
              <a:t>, </a:t>
            </a:r>
            <a:r>
              <a:rPr lang="ru-RU" b="1" dirty="0" err="1" smtClean="0"/>
              <a:t>німецькою</a:t>
            </a:r>
            <a:r>
              <a:rPr lang="ru-RU" b="1" dirty="0" smtClean="0"/>
              <a:t> та </a:t>
            </a:r>
            <a:r>
              <a:rPr lang="ru-RU" b="1" dirty="0" err="1" smtClean="0"/>
              <a:t>англійською</a:t>
            </a:r>
            <a:r>
              <a:rPr lang="ru-RU" b="1" dirty="0" smtClean="0"/>
              <a:t> </a:t>
            </a:r>
            <a:r>
              <a:rPr lang="ru-RU" b="1" dirty="0" err="1" smtClean="0"/>
              <a:t>мовами</a:t>
            </a:r>
            <a:r>
              <a:rPr lang="ru-RU" b="1" dirty="0" smtClean="0"/>
              <a:t>.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147" name="Picture 3" descr="C:\Documents and Settings\DFM\Рабочий стол\Зобр\8-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857232"/>
            <a:ext cx="3571900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DFM\Рабочий стол\Зобр\245973_fon_-derevo_-polosy_-zheltyj_-oranzhevyj_1920x1200_(www.GdeFon.ru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117693"/>
            <a:ext cx="45720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  </a:t>
            </a:r>
            <a:r>
              <a:rPr lang="ru-RU" b="1" dirty="0" err="1" smtClean="0"/>
              <a:t>Олекса</a:t>
            </a:r>
            <a:r>
              <a:rPr lang="ru-RU" b="1" dirty="0" smtClean="0"/>
              <a:t> Стефанович (1899—1970)— поет, </a:t>
            </a:r>
            <a:r>
              <a:rPr lang="ru-RU" b="1" dirty="0" err="1" smtClean="0"/>
              <a:t>літературний</a:t>
            </a:r>
            <a:r>
              <a:rPr lang="ru-RU" b="1" dirty="0" smtClean="0"/>
              <a:t> критик. </a:t>
            </a:r>
            <a:r>
              <a:rPr lang="ru-RU" b="1" dirty="0" err="1" smtClean="0"/>
              <a:t>Народився</a:t>
            </a:r>
            <a:r>
              <a:rPr lang="ru-RU" b="1" dirty="0" smtClean="0"/>
              <a:t> 1899 р. у с. </a:t>
            </a:r>
            <a:r>
              <a:rPr lang="ru-RU" b="1" dirty="0" err="1" smtClean="0"/>
              <a:t>Милявці</a:t>
            </a:r>
            <a:r>
              <a:rPr lang="ru-RU" b="1" dirty="0" smtClean="0"/>
              <a:t> </a:t>
            </a:r>
            <a:r>
              <a:rPr lang="ru-RU" b="1" dirty="0" err="1" smtClean="0"/>
              <a:t>Острозького</a:t>
            </a:r>
            <a:r>
              <a:rPr lang="ru-RU" b="1" dirty="0" smtClean="0"/>
              <a:t> </a:t>
            </a:r>
            <a:r>
              <a:rPr lang="ru-RU" b="1" dirty="0" err="1" smtClean="0"/>
              <a:t>повіту</a:t>
            </a:r>
            <a:r>
              <a:rPr lang="ru-RU" b="1" dirty="0" smtClean="0"/>
              <a:t> на </a:t>
            </a:r>
            <a:r>
              <a:rPr lang="ru-RU" b="1" dirty="0" err="1" smtClean="0"/>
              <a:t>Волині</a:t>
            </a:r>
            <a:r>
              <a:rPr lang="ru-RU" b="1" dirty="0" smtClean="0"/>
              <a:t>, в </a:t>
            </a:r>
            <a:r>
              <a:rPr lang="ru-RU" b="1" dirty="0" err="1" smtClean="0"/>
              <a:t>сім'ї</a:t>
            </a:r>
            <a:r>
              <a:rPr lang="ru-RU" b="1" dirty="0" smtClean="0"/>
              <a:t> православного </a:t>
            </a:r>
            <a:r>
              <a:rPr lang="ru-RU" b="1" dirty="0" err="1" smtClean="0"/>
              <a:t>священика</a:t>
            </a:r>
            <a:r>
              <a:rPr lang="ru-RU" b="1" dirty="0" smtClean="0"/>
              <a:t>. 1914 р. </a:t>
            </a:r>
            <a:r>
              <a:rPr lang="ru-RU" b="1" dirty="0" err="1" smtClean="0"/>
              <a:t>закінчив</a:t>
            </a:r>
            <a:r>
              <a:rPr lang="ru-RU" b="1" dirty="0" smtClean="0"/>
              <a:t> </a:t>
            </a:r>
            <a:r>
              <a:rPr lang="ru-RU" b="1" dirty="0" err="1" smtClean="0"/>
              <a:t>духовну</a:t>
            </a:r>
            <a:r>
              <a:rPr lang="ru-RU" b="1" dirty="0" smtClean="0"/>
              <a:t> школу в </a:t>
            </a:r>
            <a:r>
              <a:rPr lang="ru-RU" b="1" dirty="0" err="1" smtClean="0"/>
              <a:t>Клевані</a:t>
            </a:r>
            <a:r>
              <a:rPr lang="ru-RU" b="1" dirty="0" smtClean="0"/>
              <a:t> (</a:t>
            </a:r>
            <a:r>
              <a:rPr lang="ru-RU" b="1" dirty="0" err="1" smtClean="0"/>
              <a:t>Рівненщина</a:t>
            </a:r>
            <a:r>
              <a:rPr lang="ru-RU" b="1" dirty="0" smtClean="0"/>
              <a:t>), 1919 р.— </a:t>
            </a:r>
            <a:r>
              <a:rPr lang="ru-RU" b="1" dirty="0" err="1" smtClean="0"/>
              <a:t>духовну</a:t>
            </a:r>
            <a:r>
              <a:rPr lang="ru-RU" b="1" dirty="0" smtClean="0"/>
              <a:t> </a:t>
            </a:r>
            <a:r>
              <a:rPr lang="ru-RU" b="1" dirty="0" err="1" smtClean="0"/>
              <a:t>семінарію</a:t>
            </a:r>
            <a:r>
              <a:rPr lang="ru-RU" b="1" dirty="0" smtClean="0"/>
              <a:t> в </a:t>
            </a:r>
            <a:r>
              <a:rPr lang="ru-RU" b="1" dirty="0" err="1" smtClean="0"/>
              <a:t>Житомирі</a:t>
            </a:r>
            <a:r>
              <a:rPr lang="ru-RU" b="1" dirty="0" smtClean="0"/>
              <a:t>. З 1922 — по 1944 </a:t>
            </a:r>
            <a:r>
              <a:rPr lang="ru-RU" b="1" dirty="0" err="1" smtClean="0"/>
              <a:t>рр</a:t>
            </a:r>
            <a:r>
              <a:rPr lang="ru-RU" b="1" dirty="0" smtClean="0"/>
              <a:t>. мешкав у </a:t>
            </a:r>
            <a:r>
              <a:rPr lang="ru-RU" b="1" dirty="0" err="1" smtClean="0"/>
              <a:t>Празі</a:t>
            </a:r>
            <a:r>
              <a:rPr lang="ru-RU" b="1" dirty="0" smtClean="0"/>
              <a:t>, де </a:t>
            </a:r>
            <a:r>
              <a:rPr lang="ru-RU" b="1" dirty="0" err="1" smtClean="0"/>
              <a:t>навчався</a:t>
            </a:r>
            <a:r>
              <a:rPr lang="ru-RU" b="1" dirty="0" smtClean="0"/>
              <a:t> на </a:t>
            </a:r>
            <a:r>
              <a:rPr lang="ru-RU" b="1" dirty="0" err="1" smtClean="0"/>
              <a:t>філософському</a:t>
            </a:r>
            <a:r>
              <a:rPr lang="ru-RU" b="1" dirty="0" smtClean="0"/>
              <a:t> </a:t>
            </a:r>
            <a:r>
              <a:rPr lang="ru-RU" b="1" dirty="0" err="1" smtClean="0"/>
              <a:t>факультеті</a:t>
            </a:r>
            <a:r>
              <a:rPr lang="ru-RU" b="1" dirty="0" smtClean="0"/>
              <a:t> </a:t>
            </a:r>
            <a:r>
              <a:rPr lang="ru-RU" b="1" dirty="0" err="1" smtClean="0"/>
              <a:t>Карлового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університету</a:t>
            </a:r>
            <a:r>
              <a:rPr lang="ru-RU" b="1" dirty="0" smtClean="0"/>
              <a:t> (1922—1928), по </a:t>
            </a:r>
            <a:r>
              <a:rPr lang="ru-RU" b="1" dirty="0" err="1" smtClean="0"/>
              <a:t>закінченню</a:t>
            </a:r>
            <a:r>
              <a:rPr lang="ru-RU" b="1" dirty="0" smtClean="0"/>
              <a:t> </a:t>
            </a:r>
            <a:r>
              <a:rPr lang="ru-RU" b="1" dirty="0" err="1" smtClean="0"/>
              <a:t>якого</a:t>
            </a:r>
            <a:r>
              <a:rPr lang="ru-RU" b="1" dirty="0" smtClean="0"/>
              <a:t> </a:t>
            </a:r>
            <a:r>
              <a:rPr lang="ru-RU" b="1" dirty="0" err="1" smtClean="0"/>
              <a:t>отримав</a:t>
            </a:r>
            <a:r>
              <a:rPr lang="ru-RU" b="1" dirty="0" smtClean="0"/>
              <a:t> докторат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філософії</a:t>
            </a:r>
            <a:r>
              <a:rPr lang="ru-RU" b="1" dirty="0" smtClean="0"/>
              <a:t> . У 1944—1949 </a:t>
            </a:r>
            <a:r>
              <a:rPr lang="ru-RU" b="1" dirty="0" err="1" smtClean="0"/>
              <a:t>рр</a:t>
            </a:r>
            <a:r>
              <a:rPr lang="ru-RU" b="1" dirty="0" smtClean="0"/>
              <a:t>. мешкав у </a:t>
            </a:r>
            <a:r>
              <a:rPr lang="ru-RU" b="1" dirty="0" err="1" smtClean="0"/>
              <a:t>Німеччині</a:t>
            </a:r>
            <a:r>
              <a:rPr lang="ru-RU" b="1" dirty="0" smtClean="0"/>
              <a:t>, а </a:t>
            </a:r>
            <a:r>
              <a:rPr lang="ru-RU" b="1" dirty="0" err="1" smtClean="0"/>
              <a:t>з</a:t>
            </a:r>
            <a:r>
              <a:rPr lang="ru-RU" b="1" dirty="0" smtClean="0"/>
              <a:t> 1949 р.— у м. </a:t>
            </a:r>
            <a:r>
              <a:rPr lang="ru-RU" b="1" dirty="0" err="1" smtClean="0"/>
              <a:t>Буффало</a:t>
            </a:r>
            <a:r>
              <a:rPr lang="ru-RU" b="1" dirty="0" smtClean="0"/>
              <a:t> (США).</a:t>
            </a:r>
            <a:br>
              <a:rPr lang="ru-RU" b="1" dirty="0" smtClean="0"/>
            </a:br>
            <a:r>
              <a:rPr lang="ru-RU" b="1" dirty="0" smtClean="0"/>
              <a:t>    Помер 1970 р. у </a:t>
            </a:r>
            <a:r>
              <a:rPr lang="ru-RU" b="1" dirty="0" err="1" smtClean="0"/>
              <a:t>пансіоні</a:t>
            </a:r>
            <a:r>
              <a:rPr lang="ru-RU" b="1" dirty="0" smtClean="0"/>
              <a:t> для людей </a:t>
            </a:r>
            <a:r>
              <a:rPr lang="ru-RU" b="1" dirty="0" err="1" smtClean="0"/>
              <a:t>похилого</a:t>
            </a:r>
            <a:r>
              <a:rPr lang="ru-RU" b="1" dirty="0" smtClean="0"/>
              <a:t> </a:t>
            </a:r>
            <a:r>
              <a:rPr lang="ru-RU" b="1" dirty="0" err="1" smtClean="0"/>
              <a:t>віку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    </a:t>
            </a:r>
            <a:r>
              <a:rPr lang="ru-RU" b="1" dirty="0" err="1" smtClean="0"/>
              <a:t>Вийшли</a:t>
            </a:r>
            <a:r>
              <a:rPr lang="ru-RU" b="1" dirty="0" smtClean="0"/>
              <a:t> </a:t>
            </a:r>
            <a:r>
              <a:rPr lang="ru-RU" b="1" dirty="0" err="1" smtClean="0"/>
              <a:t>друком</a:t>
            </a:r>
            <a:r>
              <a:rPr lang="ru-RU" b="1" dirty="0" smtClean="0"/>
              <a:t> </a:t>
            </a:r>
            <a:r>
              <a:rPr lang="ru-RU" b="1" dirty="0" err="1" smtClean="0"/>
              <a:t>такі</a:t>
            </a:r>
            <a:r>
              <a:rPr lang="ru-RU" b="1" dirty="0" smtClean="0"/>
              <a:t> книги </a:t>
            </a:r>
            <a:r>
              <a:rPr lang="ru-RU" b="1" dirty="0" err="1" smtClean="0"/>
              <a:t>поета</a:t>
            </a:r>
            <a:r>
              <a:rPr lang="ru-RU" b="1" dirty="0" smtClean="0"/>
              <a:t>— «</a:t>
            </a:r>
            <a:r>
              <a:rPr lang="ru-RU" b="1" dirty="0" err="1" smtClean="0"/>
              <a:t>Поезії</a:t>
            </a:r>
            <a:r>
              <a:rPr lang="ru-RU" b="1" dirty="0" smtClean="0"/>
              <a:t>» (1927), «</a:t>
            </a:r>
            <a:r>
              <a:rPr lang="en-US" b="1" dirty="0" err="1" smtClean="0"/>
              <a:t>Stefanos</a:t>
            </a:r>
            <a:r>
              <a:rPr lang="en-US" b="1" dirty="0" smtClean="0"/>
              <a:t> I» (1938), «</a:t>
            </a:r>
            <a:r>
              <a:rPr lang="ru-RU" b="1" dirty="0" err="1" smtClean="0"/>
              <a:t>Зібрані</a:t>
            </a:r>
            <a:r>
              <a:rPr lang="ru-RU" b="1" dirty="0" smtClean="0"/>
              <a:t> твори» (1975, посмертно),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включають</a:t>
            </a:r>
            <a:r>
              <a:rPr lang="ru-RU" b="1" dirty="0" smtClean="0"/>
              <a:t> </a:t>
            </a:r>
            <a:r>
              <a:rPr lang="ru-RU" b="1" dirty="0" err="1" smtClean="0"/>
              <a:t>поетичні</a:t>
            </a:r>
            <a:r>
              <a:rPr lang="ru-RU" b="1" dirty="0" smtClean="0"/>
              <a:t> </a:t>
            </a:r>
            <a:r>
              <a:rPr lang="ru-RU" b="1" dirty="0" err="1" smtClean="0"/>
              <a:t>збірки</a:t>
            </a:r>
            <a:r>
              <a:rPr lang="ru-RU" b="1" dirty="0" smtClean="0"/>
              <a:t> «</a:t>
            </a:r>
            <a:r>
              <a:rPr lang="en-US" b="1" dirty="0" err="1" smtClean="0"/>
              <a:t>Stefanos</a:t>
            </a:r>
            <a:r>
              <a:rPr lang="en-US" b="1" dirty="0" smtClean="0"/>
              <a:t> II», «</a:t>
            </a:r>
            <a:r>
              <a:rPr lang="ru-RU" b="1" dirty="0" err="1" smtClean="0"/>
              <a:t>Кінецьсвітнє</a:t>
            </a:r>
            <a:r>
              <a:rPr lang="ru-RU" b="1" dirty="0" smtClean="0"/>
              <a:t>», «</a:t>
            </a:r>
            <a:r>
              <a:rPr lang="ru-RU" b="1" dirty="0" err="1" smtClean="0"/>
              <a:t>Фрагменти</a:t>
            </a:r>
            <a:r>
              <a:rPr lang="ru-RU" b="1" dirty="0" smtClean="0"/>
              <a:t>»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статті</a:t>
            </a:r>
            <a:r>
              <a:rPr lang="ru-RU" b="1" dirty="0" smtClean="0"/>
              <a:t> про О. </a:t>
            </a:r>
            <a:r>
              <a:rPr lang="ru-RU" b="1" dirty="0" err="1" smtClean="0"/>
              <a:t>Близька</a:t>
            </a:r>
            <a:r>
              <a:rPr lang="ru-RU" b="1" dirty="0" smtClean="0"/>
              <a:t> та О. </a:t>
            </a:r>
            <a:r>
              <a:rPr lang="ru-RU" b="1" dirty="0" err="1" smtClean="0"/>
              <a:t>Ольжича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7170" name="Picture 2" descr="C:\Documents and Settings\DFM\Рабочий стол\Зобр\Стефанович_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642918"/>
            <a:ext cx="3714776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DFM\Рабочий стол\Зобр\245973_fon_-derevo_-polosy_-zheltyj_-oranzhevyj_1920x1200_(www.GdeFon.ru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42852"/>
            <a:ext cx="46434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  </a:t>
            </a:r>
            <a:r>
              <a:rPr lang="ru-RU" b="1" dirty="0" err="1" smtClean="0"/>
              <a:t>Олена</a:t>
            </a:r>
            <a:r>
              <a:rPr lang="ru-RU" b="1" dirty="0" smtClean="0"/>
              <a:t> </a:t>
            </a:r>
            <a:r>
              <a:rPr lang="ru-RU" b="1" dirty="0" err="1" smtClean="0"/>
              <a:t>Теліга</a:t>
            </a:r>
            <a:r>
              <a:rPr lang="ru-RU" b="1" dirty="0" smtClean="0"/>
              <a:t> (1907—1942)— поет, </a:t>
            </a:r>
            <a:r>
              <a:rPr lang="ru-RU" b="1" dirty="0" err="1" smtClean="0"/>
              <a:t>публіцист</a:t>
            </a:r>
            <a:r>
              <a:rPr lang="ru-RU" b="1" dirty="0" smtClean="0"/>
              <a:t>, </a:t>
            </a:r>
            <a:r>
              <a:rPr lang="ru-RU" b="1" dirty="0" err="1" smtClean="0"/>
              <a:t>політичний</a:t>
            </a:r>
            <a:r>
              <a:rPr lang="ru-RU" b="1" dirty="0" smtClean="0"/>
              <a:t> </a:t>
            </a:r>
            <a:r>
              <a:rPr lang="ru-RU" b="1" dirty="0" err="1" smtClean="0"/>
              <a:t>діяч</a:t>
            </a:r>
            <a:r>
              <a:rPr lang="ru-RU" b="1" dirty="0" smtClean="0"/>
              <a:t>. </a:t>
            </a:r>
            <a:r>
              <a:rPr lang="ru-RU" b="1" dirty="0" err="1" smtClean="0"/>
              <a:t>Народилася</a:t>
            </a:r>
            <a:r>
              <a:rPr lang="ru-RU" b="1" dirty="0" smtClean="0"/>
              <a:t> в 1907 р. в </a:t>
            </a:r>
            <a:r>
              <a:rPr lang="ru-RU" b="1" dirty="0" err="1" smtClean="0"/>
              <a:t>Петербурзі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сім'ї</a:t>
            </a:r>
            <a:r>
              <a:rPr lang="ru-RU" b="1" dirty="0" smtClean="0"/>
              <a:t> </a:t>
            </a:r>
            <a:r>
              <a:rPr lang="ru-RU" b="1" dirty="0" err="1" smtClean="0"/>
              <a:t>професора</a:t>
            </a:r>
            <a:r>
              <a:rPr lang="ru-RU" b="1" dirty="0" smtClean="0"/>
              <a:t> </a:t>
            </a:r>
            <a:r>
              <a:rPr lang="ru-RU" b="1" dirty="0" err="1" smtClean="0"/>
              <a:t>політехніки</a:t>
            </a:r>
            <a:r>
              <a:rPr lang="ru-RU" b="1" dirty="0" smtClean="0"/>
              <a:t> І. </a:t>
            </a:r>
            <a:r>
              <a:rPr lang="ru-RU" b="1" dirty="0" err="1" smtClean="0"/>
              <a:t>Шовгенова</a:t>
            </a:r>
            <a:r>
              <a:rPr lang="ru-RU" b="1" dirty="0" smtClean="0"/>
              <a:t>. 1924 р. </a:t>
            </a:r>
            <a:r>
              <a:rPr lang="ru-RU" b="1" dirty="0" err="1" smtClean="0"/>
              <a:t>закінчила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матеріальні</a:t>
            </a:r>
            <a:r>
              <a:rPr lang="ru-RU" b="1" dirty="0" smtClean="0"/>
              <a:t> </a:t>
            </a:r>
            <a:r>
              <a:rPr lang="ru-RU" b="1" dirty="0" err="1" smtClean="0"/>
              <a:t>курси</a:t>
            </a:r>
            <a:r>
              <a:rPr lang="ru-RU" b="1" dirty="0" smtClean="0"/>
              <a:t>, у 1925 р. вступила на </a:t>
            </a:r>
            <a:r>
              <a:rPr lang="ru-RU" b="1" dirty="0" err="1" smtClean="0"/>
              <a:t>історико-філологічний</a:t>
            </a:r>
            <a:r>
              <a:rPr lang="ru-RU" b="1" dirty="0" smtClean="0"/>
              <a:t> факультет </a:t>
            </a:r>
            <a:r>
              <a:rPr lang="ru-RU" b="1" dirty="0" err="1" smtClean="0"/>
              <a:t>Українського</a:t>
            </a:r>
            <a:r>
              <a:rPr lang="ru-RU" b="1" dirty="0" smtClean="0"/>
              <a:t> </a:t>
            </a:r>
            <a:r>
              <a:rPr lang="ru-RU" b="1" dirty="0" err="1" smtClean="0"/>
              <a:t>високого</a:t>
            </a:r>
            <a:r>
              <a:rPr lang="ru-RU" b="1" dirty="0" smtClean="0"/>
              <a:t> </a:t>
            </a:r>
            <a:r>
              <a:rPr lang="ru-RU" b="1" dirty="0" err="1" smtClean="0"/>
              <a:t>педагогічного</a:t>
            </a:r>
            <a:r>
              <a:rPr lang="ru-RU" b="1" dirty="0" smtClean="0"/>
              <a:t> </a:t>
            </a:r>
            <a:r>
              <a:rPr lang="ru-RU" b="1" dirty="0" err="1" smtClean="0"/>
              <a:t>інституту</a:t>
            </a:r>
            <a:r>
              <a:rPr lang="ru-RU" b="1" dirty="0" smtClean="0"/>
              <a:t> </a:t>
            </a:r>
            <a:r>
              <a:rPr lang="ru-RU" b="1" dirty="0" err="1" smtClean="0"/>
              <a:t>ім</a:t>
            </a:r>
            <a:r>
              <a:rPr lang="ru-RU" b="1" dirty="0" smtClean="0"/>
              <a:t>. М. </a:t>
            </a:r>
            <a:r>
              <a:rPr lang="ru-RU" b="1" dirty="0" err="1" smtClean="0"/>
              <a:t>Драгоманова</a:t>
            </a:r>
            <a:r>
              <a:rPr lang="ru-RU" b="1" dirty="0" smtClean="0"/>
              <a:t> в </a:t>
            </a:r>
            <a:r>
              <a:rPr lang="ru-RU" b="1" dirty="0" err="1" smtClean="0"/>
              <a:t>Празі</a:t>
            </a:r>
            <a:r>
              <a:rPr lang="ru-RU" b="1" dirty="0" smtClean="0"/>
              <a:t>. </a:t>
            </a:r>
            <a:r>
              <a:rPr lang="ru-RU" b="1" dirty="0" err="1" smtClean="0"/>
              <a:t>Працює</a:t>
            </a:r>
            <a:r>
              <a:rPr lang="ru-RU" b="1" dirty="0" smtClean="0"/>
              <a:t> учителем, манекенщицею. </a:t>
            </a:r>
            <a:br>
              <a:rPr lang="ru-RU" b="1" dirty="0" smtClean="0"/>
            </a:br>
            <a:r>
              <a:rPr lang="ru-RU" b="1" dirty="0" smtClean="0"/>
              <a:t>    З 1932 р. </a:t>
            </a:r>
            <a:r>
              <a:rPr lang="ru-RU" b="1" dirty="0" err="1" smtClean="0"/>
              <a:t>співпрацює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«</a:t>
            </a:r>
            <a:r>
              <a:rPr lang="ru-RU" b="1" dirty="0" err="1" smtClean="0"/>
              <a:t>Вісником</a:t>
            </a:r>
            <a:r>
              <a:rPr lang="ru-RU" b="1" dirty="0" smtClean="0"/>
              <a:t>» Д. </a:t>
            </a:r>
            <a:r>
              <a:rPr lang="ru-RU" b="1" dirty="0" err="1" smtClean="0"/>
              <a:t>Донцова</a:t>
            </a:r>
            <a:r>
              <a:rPr lang="ru-RU" b="1" dirty="0" smtClean="0"/>
              <a:t>. У </a:t>
            </a:r>
            <a:r>
              <a:rPr lang="ru-RU" b="1" dirty="0" err="1" smtClean="0"/>
              <a:t>вересні</a:t>
            </a:r>
            <a:r>
              <a:rPr lang="ru-RU" b="1" dirty="0" smtClean="0"/>
              <a:t> 1941 р. разом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похідними</a:t>
            </a:r>
            <a:r>
              <a:rPr lang="ru-RU" b="1" dirty="0" smtClean="0"/>
              <a:t> </a:t>
            </a:r>
            <a:r>
              <a:rPr lang="ru-RU" b="1" dirty="0" err="1" smtClean="0"/>
              <a:t>групами</a:t>
            </a:r>
            <a:r>
              <a:rPr lang="ru-RU" b="1" dirty="0" smtClean="0"/>
              <a:t> ОУН </a:t>
            </a:r>
            <a:r>
              <a:rPr lang="ru-RU" b="1" dirty="0" err="1" smtClean="0"/>
              <a:t>перебирається</a:t>
            </a:r>
            <a:r>
              <a:rPr lang="ru-RU" b="1" dirty="0" smtClean="0"/>
              <a:t> в </a:t>
            </a:r>
            <a:r>
              <a:rPr lang="ru-RU" b="1" dirty="0" err="1" smtClean="0"/>
              <a:t>Рівне</a:t>
            </a:r>
            <a:r>
              <a:rPr lang="ru-RU" b="1" dirty="0" smtClean="0"/>
              <a:t>, а 22 </a:t>
            </a:r>
            <a:r>
              <a:rPr lang="ru-RU" b="1" dirty="0" err="1" smtClean="0"/>
              <a:t>жовтня</a:t>
            </a:r>
            <a:r>
              <a:rPr lang="ru-RU" b="1" dirty="0" smtClean="0"/>
              <a:t> — у </a:t>
            </a:r>
            <a:r>
              <a:rPr lang="ru-RU" b="1" dirty="0" err="1" smtClean="0"/>
              <a:t>Київ</a:t>
            </a:r>
            <a:r>
              <a:rPr lang="ru-RU" b="1" dirty="0" smtClean="0"/>
              <a:t>, де </a:t>
            </a:r>
            <a:r>
              <a:rPr lang="ru-RU" b="1" dirty="0" err="1" smtClean="0"/>
              <a:t>починає</a:t>
            </a:r>
            <a:r>
              <a:rPr lang="ru-RU" b="1" dirty="0" smtClean="0"/>
              <a:t> </a:t>
            </a:r>
            <a:r>
              <a:rPr lang="ru-RU" b="1" dirty="0" err="1" smtClean="0"/>
              <a:t>редагувати</a:t>
            </a:r>
            <a:r>
              <a:rPr lang="ru-RU" b="1" dirty="0" smtClean="0"/>
              <a:t> </a:t>
            </a:r>
            <a:r>
              <a:rPr lang="ru-RU" b="1" dirty="0" err="1" smtClean="0"/>
              <a:t>літературний</a:t>
            </a:r>
            <a:r>
              <a:rPr lang="ru-RU" b="1" dirty="0" smtClean="0"/>
              <a:t> </a:t>
            </a:r>
            <a:r>
              <a:rPr lang="ru-RU" b="1" dirty="0" err="1" smtClean="0"/>
              <a:t>часопис</a:t>
            </a:r>
            <a:r>
              <a:rPr lang="ru-RU" b="1" dirty="0" smtClean="0"/>
              <a:t> «</a:t>
            </a:r>
            <a:r>
              <a:rPr lang="ru-RU" b="1" dirty="0" err="1" smtClean="0"/>
              <a:t>Літаври</a:t>
            </a:r>
            <a:r>
              <a:rPr lang="ru-RU" b="1" dirty="0" smtClean="0"/>
              <a:t>». </a:t>
            </a:r>
            <a:br>
              <a:rPr lang="ru-RU" b="1" dirty="0" smtClean="0"/>
            </a:br>
            <a:r>
              <a:rPr lang="ru-RU" b="1" dirty="0" smtClean="0"/>
              <a:t>    У лютому 1942 р.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арештовує</a:t>
            </a:r>
            <a:r>
              <a:rPr lang="ru-RU" b="1" dirty="0" smtClean="0"/>
              <a:t> гестапо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невдовзі</a:t>
            </a:r>
            <a:r>
              <a:rPr lang="ru-RU" b="1" dirty="0" smtClean="0"/>
              <a:t> разом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чоловіком</a:t>
            </a:r>
            <a:r>
              <a:rPr lang="ru-RU" b="1" dirty="0" smtClean="0"/>
              <a:t>, </a:t>
            </a:r>
            <a:r>
              <a:rPr lang="ru-RU" b="1" dirty="0" err="1" smtClean="0"/>
              <a:t>журналістом</a:t>
            </a:r>
            <a:r>
              <a:rPr lang="ru-RU" b="1" dirty="0" smtClean="0"/>
              <a:t> </a:t>
            </a:r>
            <a:r>
              <a:rPr lang="ru-RU" b="1" dirty="0" err="1" smtClean="0"/>
              <a:t>Іваном</a:t>
            </a:r>
            <a:r>
              <a:rPr lang="ru-RU" b="1" dirty="0" smtClean="0"/>
              <a:t> </a:t>
            </a:r>
            <a:r>
              <a:rPr lang="ru-RU" b="1" dirty="0" err="1" smtClean="0"/>
              <a:t>Рогачем</a:t>
            </a:r>
            <a:r>
              <a:rPr lang="ru-RU" b="1" dirty="0" smtClean="0"/>
              <a:t> та </a:t>
            </a:r>
            <a:r>
              <a:rPr lang="ru-RU" b="1" dirty="0" err="1" smtClean="0"/>
              <a:t>поетом</a:t>
            </a:r>
            <a:r>
              <a:rPr lang="ru-RU" b="1" dirty="0" smtClean="0"/>
              <a:t> </a:t>
            </a:r>
            <a:r>
              <a:rPr lang="ru-RU" b="1" dirty="0" err="1" smtClean="0"/>
              <a:t>Іваном</a:t>
            </a:r>
            <a:r>
              <a:rPr lang="ru-RU" b="1" dirty="0" smtClean="0"/>
              <a:t> </a:t>
            </a:r>
            <a:r>
              <a:rPr lang="ru-RU" b="1" dirty="0" err="1" smtClean="0"/>
              <a:t>Ірлявським</a:t>
            </a:r>
            <a:r>
              <a:rPr lang="ru-RU" b="1" dirty="0" smtClean="0"/>
              <a:t> </a:t>
            </a:r>
            <a:r>
              <a:rPr lang="ru-RU" b="1" dirty="0" err="1" smtClean="0"/>
              <a:t>розстрілює</a:t>
            </a:r>
            <a:r>
              <a:rPr lang="ru-RU" b="1" dirty="0" smtClean="0"/>
              <a:t> в </a:t>
            </a:r>
            <a:r>
              <a:rPr lang="ru-RU" b="1" dirty="0" err="1" smtClean="0"/>
              <a:t>Бабиному</a:t>
            </a:r>
            <a:r>
              <a:rPr lang="ru-RU" b="1" dirty="0" smtClean="0"/>
              <a:t> Яру.</a:t>
            </a:r>
            <a:br>
              <a:rPr lang="ru-RU" b="1" dirty="0" smtClean="0"/>
            </a:br>
            <a:r>
              <a:rPr lang="ru-RU" b="1" dirty="0" smtClean="0"/>
              <a:t>    Посмертно </a:t>
            </a:r>
            <a:r>
              <a:rPr lang="ru-RU" b="1" dirty="0" err="1" smtClean="0"/>
              <a:t>вийшли</a:t>
            </a:r>
            <a:r>
              <a:rPr lang="ru-RU" b="1" dirty="0" smtClean="0"/>
              <a:t> книги «Душа на </a:t>
            </a:r>
            <a:r>
              <a:rPr lang="ru-RU" b="1" dirty="0" err="1" smtClean="0"/>
              <a:t>сторожі</a:t>
            </a:r>
            <a:r>
              <a:rPr lang="ru-RU" b="1" dirty="0" smtClean="0"/>
              <a:t>» (1946), «</a:t>
            </a:r>
            <a:r>
              <a:rPr lang="ru-RU" b="1" dirty="0" err="1" smtClean="0"/>
              <a:t>Прапори</a:t>
            </a:r>
            <a:r>
              <a:rPr lang="ru-RU" b="1" dirty="0" smtClean="0"/>
              <a:t> духа» (1947), «</a:t>
            </a:r>
            <a:r>
              <a:rPr lang="ru-RU" b="1" dirty="0" err="1" smtClean="0"/>
              <a:t>Полум'яні</a:t>
            </a:r>
            <a:r>
              <a:rPr lang="ru-RU" b="1" dirty="0" smtClean="0"/>
              <a:t> </a:t>
            </a:r>
            <a:r>
              <a:rPr lang="ru-RU" b="1" dirty="0" err="1" smtClean="0"/>
              <a:t>межі</a:t>
            </a:r>
            <a:r>
              <a:rPr lang="ru-RU" b="1" dirty="0" smtClean="0"/>
              <a:t>» (1977),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загальне</a:t>
            </a:r>
            <a:r>
              <a:rPr lang="ru-RU" b="1" dirty="0" smtClean="0"/>
              <a:t> </a:t>
            </a:r>
            <a:r>
              <a:rPr lang="ru-RU" b="1" dirty="0" err="1" smtClean="0"/>
              <a:t>видання</a:t>
            </a:r>
            <a:r>
              <a:rPr lang="ru-RU" b="1" dirty="0" smtClean="0"/>
              <a:t> «О. </a:t>
            </a:r>
            <a:r>
              <a:rPr lang="ru-RU" b="1" dirty="0" err="1" smtClean="0"/>
              <a:t>Тєліга</a:t>
            </a:r>
            <a:r>
              <a:rPr lang="ru-RU" b="1" dirty="0" smtClean="0"/>
              <a:t>. </a:t>
            </a:r>
            <a:r>
              <a:rPr lang="ru-RU" b="1" dirty="0" err="1" smtClean="0"/>
              <a:t>Збірник</a:t>
            </a:r>
            <a:r>
              <a:rPr lang="ru-RU" b="1" dirty="0" smtClean="0"/>
              <a:t>» (1977).</a:t>
            </a:r>
            <a:endParaRPr lang="ru-RU" dirty="0"/>
          </a:p>
        </p:txBody>
      </p:sp>
      <p:pic>
        <p:nvPicPr>
          <p:cNvPr id="8194" name="Picture 2" descr="C:\Documents and Settings\DFM\Рабочий стол\Зобр\372px-Теліга_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642918"/>
            <a:ext cx="3571900" cy="5520987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DFM\Рабочий стол\Зобр\245973_fon_-derevo_-polosy_-zheltyj_-oranzhevyj_1920x1200_(www.GdeFon.ru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   Оксана </a:t>
            </a:r>
            <a:r>
              <a:rPr lang="ru-RU" b="1" dirty="0" err="1" smtClean="0"/>
              <a:t>Лятуринська</a:t>
            </a:r>
            <a:r>
              <a:rPr lang="ru-RU" b="1" dirty="0" smtClean="0"/>
              <a:t> (1902—1970)— поет, </a:t>
            </a:r>
            <a:r>
              <a:rPr lang="ru-RU" b="1" dirty="0" err="1" smtClean="0"/>
              <a:t>новеліст</a:t>
            </a:r>
            <a:r>
              <a:rPr lang="ru-RU" b="1" dirty="0" smtClean="0"/>
              <a:t>, скульптор. </a:t>
            </a:r>
            <a:r>
              <a:rPr lang="ru-RU" b="1" dirty="0" err="1" smtClean="0"/>
              <a:t>Народилася</a:t>
            </a:r>
            <a:r>
              <a:rPr lang="ru-RU" b="1" dirty="0" smtClean="0"/>
              <a:t> 1902 р. </a:t>
            </a:r>
            <a:r>
              <a:rPr lang="ru-RU" b="1" dirty="0" err="1" smtClean="0"/>
              <a:t>біля</a:t>
            </a:r>
            <a:r>
              <a:rPr lang="ru-RU" b="1" dirty="0" smtClean="0"/>
              <a:t> </a:t>
            </a:r>
            <a:r>
              <a:rPr lang="ru-RU" b="1" dirty="0" err="1" smtClean="0"/>
              <a:t>Вишневця</a:t>
            </a:r>
            <a:r>
              <a:rPr lang="ru-RU" b="1" dirty="0" smtClean="0"/>
              <a:t> (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пояснює</a:t>
            </a:r>
            <a:r>
              <a:rPr lang="ru-RU" b="1" dirty="0" smtClean="0"/>
              <a:t> </a:t>
            </a:r>
            <a:r>
              <a:rPr lang="ru-RU" b="1" dirty="0" err="1" smtClean="0"/>
              <a:t>ще</a:t>
            </a:r>
            <a:r>
              <a:rPr lang="ru-RU" b="1" dirty="0" smtClean="0"/>
              <a:t> один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псевдонім</a:t>
            </a:r>
            <a:r>
              <a:rPr lang="ru-RU" b="1" dirty="0" smtClean="0"/>
              <a:t> — Роксана </a:t>
            </a:r>
            <a:r>
              <a:rPr lang="ru-RU" b="1" dirty="0" err="1" smtClean="0"/>
              <a:t>Вишневецька</a:t>
            </a:r>
            <a:r>
              <a:rPr lang="ru-RU" b="1" dirty="0" smtClean="0"/>
              <a:t>) на </a:t>
            </a:r>
            <a:r>
              <a:rPr lang="ru-RU" b="1" dirty="0" err="1" smtClean="0"/>
              <a:t>Волині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    На </a:t>
            </a:r>
            <a:r>
              <a:rPr lang="ru-RU" b="1" dirty="0" err="1" smtClean="0"/>
              <a:t>еміграцію</a:t>
            </a:r>
            <a:r>
              <a:rPr lang="ru-RU" b="1" dirty="0" smtClean="0"/>
              <a:t> до </a:t>
            </a:r>
            <a:r>
              <a:rPr lang="ru-RU" b="1" dirty="0" err="1" smtClean="0"/>
              <a:t>Чехословаччини</a:t>
            </a:r>
            <a:r>
              <a:rPr lang="ru-RU" b="1" dirty="0" smtClean="0"/>
              <a:t> </a:t>
            </a:r>
            <a:r>
              <a:rPr lang="ru-RU" b="1" dirty="0" err="1" smtClean="0"/>
              <a:t>виїхала</a:t>
            </a:r>
            <a:r>
              <a:rPr lang="ru-RU" b="1" dirty="0" smtClean="0"/>
              <a:t> 1924 р. </a:t>
            </a:r>
            <a:r>
              <a:rPr lang="ru-RU" b="1" dirty="0" err="1" smtClean="0"/>
              <a:t>Навчалася</a:t>
            </a:r>
            <a:r>
              <a:rPr lang="ru-RU" b="1" dirty="0" smtClean="0"/>
              <a:t> на </a:t>
            </a:r>
            <a:r>
              <a:rPr lang="ru-RU" b="1" dirty="0" err="1" smtClean="0"/>
              <a:t>філософському</a:t>
            </a:r>
            <a:r>
              <a:rPr lang="ru-RU" b="1" dirty="0" smtClean="0"/>
              <a:t> </a:t>
            </a:r>
            <a:r>
              <a:rPr lang="ru-RU" b="1" dirty="0" err="1" smtClean="0"/>
              <a:t>факультеті</a:t>
            </a:r>
            <a:r>
              <a:rPr lang="ru-RU" b="1" dirty="0" smtClean="0"/>
              <a:t> </a:t>
            </a:r>
            <a:r>
              <a:rPr lang="ru-RU" b="1" dirty="0" err="1" smtClean="0"/>
              <a:t>Кардового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університету</a:t>
            </a:r>
            <a:r>
              <a:rPr lang="ru-RU" b="1" dirty="0" smtClean="0"/>
              <a:t> та в </a:t>
            </a:r>
            <a:r>
              <a:rPr lang="ru-RU" b="1" dirty="0" err="1" smtClean="0"/>
              <a:t>Українській</a:t>
            </a:r>
            <a:r>
              <a:rPr lang="ru-RU" b="1" dirty="0" smtClean="0"/>
              <a:t> </a:t>
            </a:r>
            <a:r>
              <a:rPr lang="ru-RU" b="1" dirty="0" err="1" smtClean="0"/>
              <a:t>студії</a:t>
            </a:r>
            <a:r>
              <a:rPr lang="ru-RU" b="1" dirty="0" smtClean="0"/>
              <a:t> пластичного </a:t>
            </a:r>
            <a:r>
              <a:rPr lang="ru-RU" b="1" dirty="0" err="1" smtClean="0"/>
              <a:t>мистецтва</a:t>
            </a:r>
            <a:r>
              <a:rPr lang="ru-RU" b="1" dirty="0" smtClean="0"/>
              <a:t> в </a:t>
            </a:r>
            <a:r>
              <a:rPr lang="ru-RU" b="1" dirty="0" err="1" smtClean="0"/>
              <a:t>Празі</a:t>
            </a:r>
            <a:r>
              <a:rPr lang="ru-RU" b="1" dirty="0" smtClean="0"/>
              <a:t>. </a:t>
            </a:r>
            <a:r>
              <a:rPr lang="ru-RU" b="1" dirty="0" err="1" smtClean="0"/>
              <a:t>Працювала</a:t>
            </a:r>
            <a:r>
              <a:rPr lang="ru-RU" b="1" dirty="0" smtClean="0"/>
              <a:t> за </a:t>
            </a:r>
            <a:r>
              <a:rPr lang="ru-RU" b="1" dirty="0" err="1" smtClean="0"/>
              <a:t>фахом</a:t>
            </a:r>
            <a:r>
              <a:rPr lang="ru-RU" b="1" dirty="0" smtClean="0"/>
              <a:t> скульптора та </a:t>
            </a:r>
            <a:r>
              <a:rPr lang="ru-RU" b="1" dirty="0" err="1" smtClean="0"/>
              <a:t>муляра</a:t>
            </a:r>
            <a:r>
              <a:rPr lang="ru-RU" b="1" dirty="0" smtClean="0"/>
              <a:t>. З 1924 р. активно </a:t>
            </a:r>
            <a:r>
              <a:rPr lang="ru-RU" b="1" dirty="0" err="1" smtClean="0"/>
              <a:t>друкується</a:t>
            </a:r>
            <a:r>
              <a:rPr lang="ru-RU" b="1" dirty="0" smtClean="0"/>
              <a:t> в </a:t>
            </a:r>
            <a:r>
              <a:rPr lang="ru-RU" b="1" dirty="0" err="1" smtClean="0"/>
              <a:t>часописах</a:t>
            </a:r>
            <a:r>
              <a:rPr lang="ru-RU" b="1" dirty="0" smtClean="0"/>
              <a:t> ЛНВ (</a:t>
            </a:r>
            <a:r>
              <a:rPr lang="ru-RU" b="1" dirty="0" err="1" smtClean="0"/>
              <a:t>Літературно-науковий</a:t>
            </a:r>
            <a:r>
              <a:rPr lang="ru-RU" b="1" dirty="0" smtClean="0"/>
              <a:t> </a:t>
            </a:r>
            <a:r>
              <a:rPr lang="ru-RU" b="1" dirty="0" err="1" smtClean="0"/>
              <a:t>вісник</a:t>
            </a:r>
            <a:r>
              <a:rPr lang="ru-RU" b="1" dirty="0" smtClean="0"/>
              <a:t>), «</a:t>
            </a:r>
            <a:r>
              <a:rPr lang="ru-RU" b="1" dirty="0" err="1" smtClean="0"/>
              <a:t>Вісник</a:t>
            </a:r>
            <a:r>
              <a:rPr lang="ru-RU" b="1" dirty="0" smtClean="0"/>
              <a:t>», «</a:t>
            </a:r>
            <a:r>
              <a:rPr lang="ru-RU" b="1" dirty="0" err="1" smtClean="0"/>
              <a:t>Пробоєм</a:t>
            </a:r>
            <a:r>
              <a:rPr lang="ru-RU" b="1" dirty="0" smtClean="0"/>
              <a:t>».</a:t>
            </a:r>
            <a:br>
              <a:rPr lang="ru-RU" b="1" dirty="0" smtClean="0"/>
            </a:br>
            <a:r>
              <a:rPr lang="ru-RU" b="1" dirty="0" smtClean="0"/>
              <a:t>    Померла 1970 р. у м. </a:t>
            </a:r>
            <a:r>
              <a:rPr lang="ru-RU" b="1" dirty="0" err="1" smtClean="0"/>
              <a:t>Міннеаполісі</a:t>
            </a:r>
            <a:r>
              <a:rPr lang="ru-RU" b="1" dirty="0" smtClean="0"/>
              <a:t> у СІІІА.</a:t>
            </a:r>
            <a:br>
              <a:rPr lang="ru-RU" b="1" dirty="0" smtClean="0"/>
            </a:br>
            <a:r>
              <a:rPr lang="ru-RU" b="1" dirty="0" smtClean="0"/>
              <a:t>    </a:t>
            </a:r>
            <a:r>
              <a:rPr lang="ru-RU" b="1" dirty="0" err="1" smtClean="0"/>
              <a:t>Побачили</a:t>
            </a:r>
            <a:r>
              <a:rPr lang="ru-RU" b="1" dirty="0" smtClean="0"/>
              <a:t> </a:t>
            </a:r>
            <a:r>
              <a:rPr lang="ru-RU" b="1" dirty="0" err="1" smtClean="0"/>
              <a:t>світ</a:t>
            </a:r>
            <a:r>
              <a:rPr lang="ru-RU" b="1" dirty="0" smtClean="0"/>
              <a:t> </a:t>
            </a:r>
            <a:r>
              <a:rPr lang="ru-RU" b="1" dirty="0" err="1" smtClean="0"/>
              <a:t>такі</a:t>
            </a:r>
            <a:r>
              <a:rPr lang="ru-RU" b="1" dirty="0" smtClean="0"/>
              <a:t> книги </a:t>
            </a:r>
            <a:r>
              <a:rPr lang="ru-RU" b="1" dirty="0" err="1" smtClean="0"/>
              <a:t>письменниці</a:t>
            </a:r>
            <a:r>
              <a:rPr lang="ru-RU" b="1" dirty="0" smtClean="0"/>
              <a:t>: </a:t>
            </a:r>
            <a:r>
              <a:rPr lang="ru-RU" b="1" dirty="0" err="1" smtClean="0"/>
              <a:t>поетичні</a:t>
            </a:r>
            <a:r>
              <a:rPr lang="ru-RU" b="1" dirty="0" smtClean="0"/>
              <a:t> </a:t>
            </a:r>
            <a:r>
              <a:rPr lang="ru-RU" b="1" dirty="0" err="1" smtClean="0"/>
              <a:t>збірки</a:t>
            </a:r>
            <a:r>
              <a:rPr lang="ru-RU" b="1" dirty="0" smtClean="0"/>
              <a:t> «</a:t>
            </a:r>
            <a:r>
              <a:rPr lang="ru-RU" b="1" dirty="0" err="1" smtClean="0"/>
              <a:t>Гусла</a:t>
            </a:r>
            <a:r>
              <a:rPr lang="ru-RU" b="1" dirty="0" smtClean="0"/>
              <a:t>» (1938), «Княжа </a:t>
            </a:r>
            <a:r>
              <a:rPr lang="ru-RU" b="1" dirty="0" err="1" smtClean="0"/>
              <a:t>емаль</a:t>
            </a:r>
            <a:r>
              <a:rPr lang="ru-RU" b="1" dirty="0" smtClean="0"/>
              <a:t>» (1941, 1955), «Веселка» (1956), </a:t>
            </a:r>
            <a:r>
              <a:rPr lang="ru-RU" b="1" dirty="0" err="1" smtClean="0"/>
              <a:t>дитячі</a:t>
            </a:r>
            <a:r>
              <a:rPr lang="ru-RU" b="1" dirty="0" smtClean="0"/>
              <a:t> </a:t>
            </a:r>
            <a:r>
              <a:rPr lang="ru-RU" b="1" dirty="0" err="1" smtClean="0"/>
              <a:t>вірші</a:t>
            </a:r>
            <a:r>
              <a:rPr lang="ru-RU" b="1" dirty="0" smtClean="0"/>
              <a:t> «</a:t>
            </a:r>
            <a:r>
              <a:rPr lang="ru-RU" b="1" dirty="0" err="1" smtClean="0"/>
              <a:t>Бедрик</a:t>
            </a:r>
            <a:r>
              <a:rPr lang="ru-RU" b="1" dirty="0" smtClean="0"/>
              <a:t>» (1956)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збірка</a:t>
            </a:r>
            <a:r>
              <a:rPr lang="ru-RU" b="1" dirty="0" smtClean="0"/>
              <a:t> новел «</a:t>
            </a:r>
            <a:r>
              <a:rPr lang="ru-RU" b="1" dirty="0" err="1" smtClean="0"/>
              <a:t>Материнки</a:t>
            </a:r>
            <a:r>
              <a:rPr lang="ru-RU" b="1" dirty="0" smtClean="0"/>
              <a:t>» (1946). У 1983 р. посмертно </a:t>
            </a:r>
            <a:r>
              <a:rPr lang="ru-RU" b="1" dirty="0" err="1" smtClean="0"/>
              <a:t>вийшло</a:t>
            </a:r>
            <a:r>
              <a:rPr lang="ru-RU" b="1" dirty="0" smtClean="0"/>
              <a:t> </a:t>
            </a:r>
            <a:r>
              <a:rPr lang="ru-RU" b="1" dirty="0" err="1" smtClean="0"/>
              <a:t>видання</a:t>
            </a:r>
            <a:r>
              <a:rPr lang="ru-RU" b="1" dirty="0" smtClean="0"/>
              <a:t> «Оксана </a:t>
            </a:r>
            <a:r>
              <a:rPr lang="ru-RU" b="1" dirty="0" err="1" smtClean="0"/>
              <a:t>Лятуринська</a:t>
            </a:r>
            <a:r>
              <a:rPr lang="ru-RU" b="1" dirty="0" smtClean="0"/>
              <a:t>. </a:t>
            </a:r>
            <a:r>
              <a:rPr lang="ru-RU" b="1" dirty="0" err="1" smtClean="0"/>
              <a:t>Зібрані</a:t>
            </a:r>
            <a:r>
              <a:rPr lang="ru-RU" b="1" dirty="0" smtClean="0"/>
              <a:t> твори».</a:t>
            </a:r>
            <a:br>
              <a:rPr lang="ru-RU" b="1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9218" name="Picture 2" descr="C:\Documents and Settings\DFM\Рабочий стол\Зобр\Оксана_Лятуринсь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04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DFM\Рабочий стол\Зобр\245973_fon_-derevo_-polosy_-zheltyj_-oranzhevyj_1920x1200_(www.GdeFon.ru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Юрій</a:t>
            </a:r>
            <a:r>
              <a:rPr lang="ru-RU" b="1" dirty="0" smtClean="0"/>
              <a:t> Липа (1900—1944) — поет, </a:t>
            </a:r>
            <a:r>
              <a:rPr lang="ru-RU" b="1" dirty="0" err="1" smtClean="0"/>
              <a:t>прозаїк</a:t>
            </a:r>
            <a:r>
              <a:rPr lang="ru-RU" b="1" dirty="0" smtClean="0"/>
              <a:t>, </a:t>
            </a:r>
            <a:r>
              <a:rPr lang="ru-RU" b="1" dirty="0" err="1" smtClean="0"/>
              <a:t>перекладач</a:t>
            </a:r>
            <a:r>
              <a:rPr lang="ru-RU" b="1" dirty="0" smtClean="0"/>
              <a:t>, </a:t>
            </a:r>
            <a:r>
              <a:rPr lang="ru-RU" b="1" dirty="0" err="1" smtClean="0"/>
              <a:t>лікар</a:t>
            </a:r>
            <a:r>
              <a:rPr lang="ru-RU" b="1" dirty="0" smtClean="0"/>
              <a:t>. </a:t>
            </a:r>
            <a:r>
              <a:rPr lang="ru-RU" b="1" dirty="0" err="1" smtClean="0"/>
              <a:t>Народився</a:t>
            </a:r>
            <a:r>
              <a:rPr lang="ru-RU" b="1" dirty="0" smtClean="0"/>
              <a:t> 1900 р. у м. </a:t>
            </a:r>
            <a:r>
              <a:rPr lang="ru-RU" b="1" dirty="0" err="1" smtClean="0"/>
              <a:t>Одесі</a:t>
            </a:r>
            <a:r>
              <a:rPr lang="ru-RU" b="1" dirty="0" smtClean="0"/>
              <a:t> в </a:t>
            </a:r>
            <a:r>
              <a:rPr lang="ru-RU" b="1" dirty="0" err="1" smtClean="0"/>
              <a:t>сім'ї</a:t>
            </a:r>
            <a:r>
              <a:rPr lang="ru-RU" b="1" dirty="0" smtClean="0"/>
              <a:t> </a:t>
            </a:r>
            <a:r>
              <a:rPr lang="ru-RU" b="1" dirty="0" err="1" smtClean="0"/>
              <a:t>Івана</a:t>
            </a:r>
            <a:r>
              <a:rPr lang="ru-RU" b="1" dirty="0" smtClean="0"/>
              <a:t> Львовича </a:t>
            </a:r>
            <a:r>
              <a:rPr lang="ru-RU" b="1" dirty="0" err="1" smtClean="0"/>
              <a:t>Липи</a:t>
            </a:r>
            <a:r>
              <a:rPr lang="ru-RU" b="1" dirty="0" smtClean="0"/>
              <a:t> .</a:t>
            </a:r>
            <a:r>
              <a:rPr lang="ru-RU" b="1" dirty="0" err="1" smtClean="0"/>
              <a:t>Навчався</a:t>
            </a:r>
            <a:r>
              <a:rPr lang="ru-RU" b="1" dirty="0" smtClean="0"/>
              <a:t> в </a:t>
            </a:r>
            <a:r>
              <a:rPr lang="ru-RU" b="1" dirty="0" err="1" smtClean="0"/>
              <a:t>Новоросійському</a:t>
            </a:r>
            <a:r>
              <a:rPr lang="ru-RU" b="1" dirty="0" smtClean="0"/>
              <a:t> (</a:t>
            </a:r>
            <a:r>
              <a:rPr lang="ru-RU" b="1" dirty="0" err="1" smtClean="0"/>
              <a:t>Одеському</a:t>
            </a:r>
            <a:r>
              <a:rPr lang="ru-RU" b="1" dirty="0" smtClean="0"/>
              <a:t>) </a:t>
            </a:r>
            <a:r>
              <a:rPr lang="ru-RU" b="1" dirty="0" err="1" smtClean="0"/>
              <a:t>університеті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1940 р. у </a:t>
            </a:r>
            <a:r>
              <a:rPr lang="ru-RU" b="1" dirty="0" err="1" smtClean="0"/>
              <a:t>Варшаві</a:t>
            </a:r>
            <a:r>
              <a:rPr lang="ru-RU" b="1" dirty="0" smtClean="0"/>
              <a:t> Липа </a:t>
            </a:r>
            <a:r>
              <a:rPr lang="ru-RU" b="1" dirty="0" err="1" smtClean="0"/>
              <a:t>створює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Український</a:t>
            </a:r>
            <a:r>
              <a:rPr lang="ru-RU" b="1" dirty="0" smtClean="0"/>
              <a:t> </a:t>
            </a:r>
            <a:r>
              <a:rPr lang="ru-RU" b="1" dirty="0" err="1" smtClean="0"/>
              <a:t>Чорноморський</a:t>
            </a:r>
            <a:r>
              <a:rPr lang="ru-RU" b="1" dirty="0" smtClean="0"/>
              <a:t> </a:t>
            </a:r>
            <a:r>
              <a:rPr lang="ru-RU" b="1" dirty="0" err="1" smtClean="0"/>
              <a:t>Інститут.Науковий</a:t>
            </a:r>
            <a:r>
              <a:rPr lang="ru-RU" b="1" dirty="0" smtClean="0"/>
              <a:t> та </a:t>
            </a:r>
            <a:r>
              <a:rPr lang="ru-RU" b="1" dirty="0" err="1" smtClean="0"/>
              <a:t>політичний</a:t>
            </a:r>
            <a:r>
              <a:rPr lang="ru-RU" b="1" dirty="0" smtClean="0"/>
              <a:t> авторитет Ю. </a:t>
            </a:r>
            <a:r>
              <a:rPr lang="ru-RU" b="1" dirty="0" err="1" smtClean="0"/>
              <a:t>Липи</a:t>
            </a:r>
            <a:r>
              <a:rPr lang="ru-RU" b="1" dirty="0" smtClean="0"/>
              <a:t> . У 1944 р. Ю. Липу, коли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вибув</a:t>
            </a:r>
            <a:r>
              <a:rPr lang="ru-RU" b="1" dirty="0" smtClean="0"/>
              <a:t> на </a:t>
            </a:r>
            <a:r>
              <a:rPr lang="ru-RU" b="1" dirty="0" err="1" smtClean="0"/>
              <a:t>лікування</a:t>
            </a:r>
            <a:r>
              <a:rPr lang="ru-RU" b="1" dirty="0" smtClean="0"/>
              <a:t> одного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поранених</a:t>
            </a:r>
            <a:r>
              <a:rPr lang="ru-RU" b="1" dirty="0" smtClean="0"/>
              <a:t> </a:t>
            </a:r>
            <a:r>
              <a:rPr lang="ru-RU" b="1" dirty="0" err="1" smtClean="0"/>
              <a:t>вояків</a:t>
            </a:r>
            <a:r>
              <a:rPr lang="ru-RU" b="1" dirty="0" smtClean="0"/>
              <a:t> УПА,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жорстоко</a:t>
            </a:r>
            <a:r>
              <a:rPr lang="ru-RU" b="1" dirty="0" smtClean="0"/>
              <a:t> </a:t>
            </a:r>
            <a:r>
              <a:rPr lang="ru-RU" b="1" dirty="0" err="1" smtClean="0"/>
              <a:t>закатовано</a:t>
            </a:r>
            <a:r>
              <a:rPr lang="ru-RU" b="1" dirty="0" smtClean="0"/>
              <a:t> </a:t>
            </a:r>
            <a:r>
              <a:rPr lang="ru-RU" b="1" dirty="0" err="1" smtClean="0"/>
              <a:t>енкаведистами</a:t>
            </a:r>
            <a:r>
              <a:rPr lang="ru-RU" b="1" dirty="0" smtClean="0"/>
              <a:t>. </a:t>
            </a:r>
            <a:r>
              <a:rPr lang="ru-RU" b="1" dirty="0" err="1" smtClean="0"/>
              <a:t>Його</a:t>
            </a:r>
            <a:r>
              <a:rPr lang="ru-RU" b="1" dirty="0" smtClean="0"/>
              <a:t> перу належать </a:t>
            </a:r>
            <a:r>
              <a:rPr lang="ru-RU" b="1" dirty="0" err="1" smtClean="0"/>
              <a:t>брошури</a:t>
            </a:r>
            <a:r>
              <a:rPr lang="ru-RU" b="1" dirty="0" smtClean="0"/>
              <a:t> «Союз </a:t>
            </a:r>
            <a:r>
              <a:rPr lang="ru-RU" b="1" dirty="0" err="1" smtClean="0"/>
              <a:t>Визволення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», «</a:t>
            </a:r>
            <a:r>
              <a:rPr lang="ru-RU" b="1" dirty="0" err="1" smtClean="0"/>
              <a:t>Королівство</a:t>
            </a:r>
            <a:r>
              <a:rPr lang="ru-RU" b="1" dirty="0" smtClean="0"/>
              <a:t> </a:t>
            </a:r>
            <a:r>
              <a:rPr lang="ru-RU" b="1" dirty="0" err="1" smtClean="0"/>
              <a:t>Київське</a:t>
            </a:r>
            <a:r>
              <a:rPr lang="ru-RU" b="1" dirty="0" smtClean="0"/>
              <a:t> по проекту </a:t>
            </a:r>
            <a:r>
              <a:rPr lang="ru-RU" b="1" dirty="0" err="1" smtClean="0"/>
              <a:t>Бісмарка</a:t>
            </a:r>
            <a:r>
              <a:rPr lang="ru-RU" b="1" dirty="0" smtClean="0"/>
              <a:t>», «</a:t>
            </a:r>
            <a:r>
              <a:rPr lang="ru-RU" b="1" dirty="0" err="1" smtClean="0"/>
              <a:t>Гетьман</a:t>
            </a:r>
            <a:r>
              <a:rPr lang="ru-RU" b="1" dirty="0" smtClean="0"/>
              <a:t> </a:t>
            </a:r>
            <a:r>
              <a:rPr lang="ru-RU" b="1" dirty="0" err="1" smtClean="0"/>
              <a:t>Іван</a:t>
            </a:r>
            <a:r>
              <a:rPr lang="ru-RU" b="1" dirty="0" smtClean="0"/>
              <a:t> Мазепа»,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побачили</a:t>
            </a:r>
            <a:r>
              <a:rPr lang="ru-RU" b="1" dirty="0" smtClean="0"/>
              <a:t> </a:t>
            </a:r>
            <a:r>
              <a:rPr lang="ru-RU" b="1" dirty="0" err="1" smtClean="0"/>
              <a:t>світ</a:t>
            </a:r>
            <a:r>
              <a:rPr lang="ru-RU" b="1" dirty="0" smtClean="0"/>
              <a:t> у роки </a:t>
            </a:r>
            <a:r>
              <a:rPr lang="ru-RU" b="1" dirty="0" err="1" smtClean="0"/>
              <a:t>національно-визвольних</a:t>
            </a:r>
            <a:r>
              <a:rPr lang="ru-RU" b="1" dirty="0" smtClean="0"/>
              <a:t> </a:t>
            </a:r>
            <a:r>
              <a:rPr lang="ru-RU" b="1" dirty="0" err="1" smtClean="0"/>
              <a:t>змагань</a:t>
            </a:r>
            <a:r>
              <a:rPr lang="ru-RU" b="1" dirty="0" smtClean="0"/>
              <a:t> 1917—1920 </a:t>
            </a:r>
            <a:r>
              <a:rPr lang="ru-RU" b="1" dirty="0" err="1" smtClean="0"/>
              <a:t>рр</a:t>
            </a:r>
            <a:r>
              <a:rPr lang="ru-RU" b="1" dirty="0" smtClean="0"/>
              <a:t>., «</a:t>
            </a:r>
            <a:r>
              <a:rPr lang="ru-RU" b="1" dirty="0" err="1" smtClean="0"/>
              <a:t>Українська</a:t>
            </a:r>
            <a:r>
              <a:rPr lang="ru-RU" b="1" dirty="0" smtClean="0"/>
              <a:t> </a:t>
            </a:r>
            <a:r>
              <a:rPr lang="ru-RU" b="1" dirty="0" err="1" smtClean="0"/>
              <a:t>доба</a:t>
            </a:r>
            <a:r>
              <a:rPr lang="ru-RU" b="1" dirty="0" smtClean="0"/>
              <a:t>», «</a:t>
            </a:r>
            <a:r>
              <a:rPr lang="ru-RU" b="1" dirty="0" err="1" smtClean="0"/>
              <a:t>Українська</a:t>
            </a:r>
            <a:r>
              <a:rPr lang="ru-RU" b="1" dirty="0" smtClean="0"/>
              <a:t> раса» (1936), </a:t>
            </a:r>
            <a:r>
              <a:rPr lang="ru-RU" b="1" dirty="0" err="1" smtClean="0"/>
              <a:t>поетичні</a:t>
            </a:r>
            <a:r>
              <a:rPr lang="ru-RU" b="1" dirty="0" smtClean="0"/>
              <a:t> </a:t>
            </a:r>
            <a:r>
              <a:rPr lang="ru-RU" b="1" dirty="0" err="1" smtClean="0"/>
              <a:t>збірки</a:t>
            </a:r>
            <a:r>
              <a:rPr lang="ru-RU" b="1" dirty="0" smtClean="0"/>
              <a:t> «</a:t>
            </a:r>
            <a:r>
              <a:rPr lang="ru-RU" b="1" dirty="0" err="1" smtClean="0"/>
              <a:t>Світлість</a:t>
            </a:r>
            <a:r>
              <a:rPr lang="ru-RU" b="1" dirty="0" smtClean="0"/>
              <a:t>» (1925), «</a:t>
            </a:r>
            <a:r>
              <a:rPr lang="ru-RU" b="1" dirty="0" err="1" smtClean="0"/>
              <a:t>Суворість</a:t>
            </a:r>
            <a:r>
              <a:rPr lang="ru-RU" b="1" dirty="0" smtClean="0"/>
              <a:t>» (1931), «</a:t>
            </a:r>
            <a:r>
              <a:rPr lang="ru-RU" b="1" dirty="0" err="1" smtClean="0"/>
              <a:t>Чорноморська</a:t>
            </a:r>
            <a:r>
              <a:rPr lang="ru-RU" b="1" dirty="0" smtClean="0"/>
              <a:t> доктрина» (1940), «</a:t>
            </a:r>
            <a:r>
              <a:rPr lang="ru-RU" b="1" dirty="0" err="1" smtClean="0"/>
              <a:t>Розподіл</a:t>
            </a:r>
            <a:r>
              <a:rPr lang="ru-RU" b="1" dirty="0" smtClean="0"/>
              <a:t> </a:t>
            </a:r>
            <a:r>
              <a:rPr lang="ru-RU" b="1" dirty="0" err="1" smtClean="0"/>
              <a:t>Росії</a:t>
            </a:r>
            <a:r>
              <a:rPr lang="ru-RU" b="1" dirty="0" smtClean="0"/>
              <a:t>» (1941), роман «</a:t>
            </a:r>
            <a:r>
              <a:rPr lang="ru-RU" b="1" dirty="0" err="1" smtClean="0"/>
              <a:t>Козаки</a:t>
            </a:r>
            <a:r>
              <a:rPr lang="ru-RU" b="1" dirty="0" smtClean="0"/>
              <a:t> в </a:t>
            </a:r>
            <a:r>
              <a:rPr lang="ru-RU" b="1" dirty="0" err="1" smtClean="0"/>
              <a:t>Московії</a:t>
            </a:r>
            <a:r>
              <a:rPr lang="ru-RU" b="1" dirty="0" smtClean="0"/>
              <a:t>» (1934), </a:t>
            </a:r>
            <a:r>
              <a:rPr lang="ru-RU" b="1" dirty="0" err="1" smtClean="0"/>
              <a:t>трьохтомник</a:t>
            </a:r>
            <a:r>
              <a:rPr lang="ru-RU" b="1" dirty="0" smtClean="0"/>
              <a:t> новел «</a:t>
            </a:r>
            <a:r>
              <a:rPr lang="ru-RU" b="1" dirty="0" err="1" smtClean="0"/>
              <a:t>Нотатник</a:t>
            </a:r>
            <a:r>
              <a:rPr lang="ru-RU" b="1" dirty="0" smtClean="0"/>
              <a:t>» (1936).</a:t>
            </a:r>
            <a:endParaRPr lang="ru-RU" dirty="0"/>
          </a:p>
        </p:txBody>
      </p:sp>
      <p:pic>
        <p:nvPicPr>
          <p:cNvPr id="10242" name="Picture 2" descr="C:\Documents and Settings\DFM\Рабочий стол\Зобр\yurij-lip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010" y="1214422"/>
            <a:ext cx="3811832" cy="4284538"/>
          </a:xfrm>
          <a:prstGeom prst="rect">
            <a:avLst/>
          </a:prstGeom>
          <a:noFill/>
        </p:spPr>
      </p:pic>
      <p:sp>
        <p:nvSpPr>
          <p:cNvPr id="5122" name="AutoShape 2" descr="Галя МАЗУРЕН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414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BEST XP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Santy</dc:creator>
  <cp:lastModifiedBy>Admin</cp:lastModifiedBy>
  <cp:revision>36</cp:revision>
  <dcterms:created xsi:type="dcterms:W3CDTF">2011-12-10T14:18:28Z</dcterms:created>
  <dcterms:modified xsi:type="dcterms:W3CDTF">2015-01-18T15:46:50Z</dcterms:modified>
</cp:coreProperties>
</file>