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1258-E443-4847-B678-5D0F51392F9C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E22-683F-4FC8-9940-F4BC46B11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067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1258-E443-4847-B678-5D0F51392F9C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E22-683F-4FC8-9940-F4BC46B11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987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1258-E443-4847-B678-5D0F51392F9C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E22-683F-4FC8-9940-F4BC46B11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06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1258-E443-4847-B678-5D0F51392F9C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E22-683F-4FC8-9940-F4BC46B11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67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1258-E443-4847-B678-5D0F51392F9C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E22-683F-4FC8-9940-F4BC46B11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442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1258-E443-4847-B678-5D0F51392F9C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E22-683F-4FC8-9940-F4BC46B11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878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1258-E443-4847-B678-5D0F51392F9C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E22-683F-4FC8-9940-F4BC46B11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63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1258-E443-4847-B678-5D0F51392F9C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E22-683F-4FC8-9940-F4BC46B11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32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1258-E443-4847-B678-5D0F51392F9C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E22-683F-4FC8-9940-F4BC46B11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89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1258-E443-4847-B678-5D0F51392F9C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E22-683F-4FC8-9940-F4BC46B11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23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1258-E443-4847-B678-5D0F51392F9C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61E22-683F-4FC8-9940-F4BC46B11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87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41258-E443-4847-B678-5D0F51392F9C}" type="datetimeFigureOut">
              <a:rPr lang="uk-UA" smtClean="0"/>
              <a:t>17.10.2014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61E22-683F-4FC8-9940-F4BC46B11F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100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Вертикальный свиток 5"/>
          <p:cNvSpPr/>
          <p:nvPr/>
        </p:nvSpPr>
        <p:spPr>
          <a:xfrm>
            <a:off x="755576" y="764704"/>
            <a:ext cx="4608512" cy="2808312"/>
          </a:xfrm>
          <a:prstGeom prst="verticalScroll">
            <a:avLst/>
          </a:prstGeom>
          <a:ln>
            <a:solidFill>
              <a:srgbClr val="7030A0"/>
            </a:solidFill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Життя і творчість </a:t>
            </a:r>
          </a:p>
          <a:p>
            <a:pPr algn="ctr"/>
            <a:r>
              <a:rPr lang="uk-UA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Валер’яна Підмогильного</a:t>
            </a:r>
            <a:endParaRPr lang="uk-UA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31729"/>
            <a:ext cx="3552534" cy="55945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595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39552" y="836712"/>
            <a:ext cx="3888432" cy="5256584"/>
          </a:xfrm>
          <a:prstGeom prst="round2Diag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8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грудня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1934 року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Валер'яна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Підмогильного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було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заарештовано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зі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звинуваченням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в «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участі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у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роботі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терористичної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організації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що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ставила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собі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за мету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організацію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терору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проти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керівників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партії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».</a:t>
            </a:r>
            <a:endParaRPr lang="uk-UA" sz="28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8" t="6318" r="5907" b="10756"/>
          <a:stretch/>
        </p:blipFill>
        <p:spPr bwMode="auto">
          <a:xfrm>
            <a:off x="4524407" y="820668"/>
            <a:ext cx="2592288" cy="3833943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5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187624" y="260648"/>
            <a:ext cx="7416824" cy="1080120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всіх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допитах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Підмогильний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відповідав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слідчим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: «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Винним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себе не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визнаю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». Коли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допити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стали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жорстокішими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зробив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офіційну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заяву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:</a:t>
            </a:r>
            <a:endParaRPr lang="uk-UA" sz="2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4" y="1340768"/>
            <a:ext cx="6840760" cy="5328592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Беручи до уваги, що за Вашою заявою матеріал у моїй справі достатній для віддання мене до суду…, я даю таке сумарне зізнання: 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Ніколи ні до якої терористичної організації я не належав і не належу.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Ніколи ніякої терористичної діяльності я не проводив.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Про існування подібних організацій, про їхню діяльність або діяльність осіб, зв'язаних з ними, я ніколи нічого не знав, інакше як з виступів представників Радвлади й партії в пресі й на прилюдних зборах.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Тому всякі зізнання інших осіб та обвинувачення мене в приналежності до терористичної організації і в терористичній діяльності я рішуче відкидаю як брехливі й наклепницькі.</a:t>
            </a:r>
            <a:endParaRPr lang="uk-UA" sz="2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6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7543" y="361675"/>
            <a:ext cx="8208912" cy="367240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3 листопада 1937 року до двадцятилітнього ювілею Жовтневої революції особлива трійка УНКВС винесла новий вирок: «Розстріляти», щоб звільнити місце для нових мучеників режиму. Разом із Валер'яном Підмогильним в урочищі </a:t>
            </a:r>
            <a:r>
              <a:rPr lang="uk-UA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Сандармох</a:t>
            </a: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у Карелії було розстріляно більше 1000 в'язнів, серед них Микола Зеров, Валер'ян Поліщук, Григорій Епік, Лесь Курбас, Микола Куліш, Мирослав </a:t>
            </a:r>
            <a:r>
              <a:rPr lang="uk-UA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Ірчан</a:t>
            </a: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Юліан </a:t>
            </a:r>
            <a:r>
              <a:rPr lang="uk-UA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Шпол</a:t>
            </a: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Валеріана Підмогильного було реабілітовано 1956 року.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 Байковому кладовищі Києва є могила сім'ї Підмогильних.</a:t>
            </a:r>
            <a:endParaRPr lang="uk-UA" sz="2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5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Вертикальный свиток 3"/>
          <p:cNvSpPr/>
          <p:nvPr/>
        </p:nvSpPr>
        <p:spPr>
          <a:xfrm>
            <a:off x="2267743" y="1052736"/>
            <a:ext cx="4608512" cy="2808312"/>
          </a:xfrm>
          <a:prstGeom prst="verticalScroll">
            <a:avLst/>
          </a:prstGeom>
          <a:ln>
            <a:solidFill>
              <a:srgbClr val="7030A0"/>
            </a:solidFill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Підготувала</a:t>
            </a:r>
          </a:p>
          <a:p>
            <a:pPr algn="ctr"/>
            <a:r>
              <a:rPr lang="uk-UA" sz="3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</a:t>
            </a:r>
            <a:r>
              <a:rPr lang="uk-UA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чениця 11-б класу</a:t>
            </a:r>
          </a:p>
          <a:p>
            <a:pPr algn="ctr"/>
            <a:r>
              <a:rPr lang="uk-UA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ЗОШ №23 </a:t>
            </a:r>
            <a:r>
              <a:rPr lang="uk-UA" sz="3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м.Луцька</a:t>
            </a:r>
            <a:r>
              <a:rPr lang="uk-UA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</a:p>
          <a:p>
            <a:pPr algn="ctr"/>
            <a:r>
              <a:rPr lang="uk-UA" sz="32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Масовець</a:t>
            </a:r>
            <a:r>
              <a:rPr lang="uk-UA" sz="3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Олена</a:t>
            </a:r>
            <a:endParaRPr lang="uk-UA" sz="3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0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332656"/>
            <a:ext cx="8208912" cy="3672408"/>
          </a:xfrm>
          <a:prstGeom prst="round2DiagRect">
            <a:avLst>
              <a:gd name="adj1" fmla="val 0"/>
              <a:gd name="adj2" fmla="val 38354"/>
            </a:avLst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Валер'ян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Підмогильний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народився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2 лютого 1901 року в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селі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Писарівка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Павлоградського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повіту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(зараз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Синельниківський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район) на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Катеринославщині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в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бідній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селянській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родині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Коли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йому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було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близько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14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років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батьки переселились до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панської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економії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в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селі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Чаплі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1910–1918 роки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навчався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в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Першому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катеринославському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реальному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училищі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яке 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закінчив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з «</a:t>
            </a:r>
            <a:r>
              <a:rPr lang="ru-RU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відзнакою</a:t>
            </a:r>
            <a:r>
              <a:rPr lang="ru-RU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31414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9841" y="548680"/>
            <a:ext cx="5256584" cy="5148572"/>
          </a:xfrm>
          <a:prstGeom prst="round2Diag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uk-UA" sz="2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 Друкуватися почав ще з школи під псевдонімом Лорд </a:t>
            </a:r>
            <a:r>
              <a:rPr lang="uk-UA" sz="26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Лістер</a:t>
            </a:r>
            <a:r>
              <a:rPr lang="uk-UA" sz="2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У шкільному журналі він публікував свої пригодницькі оповідання. 1917 року було написане оповідання «Важке питання».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uk-UA" sz="2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 1919 року написав оповідання «Добрий Бог», «Гайдамака», «Пророк», «На селі» та опублікував оповідання «Ваня» та «Старець» у катеринославському збірнику «Січ». </a:t>
            </a:r>
          </a:p>
          <a:p>
            <a:r>
              <a:rPr lang="uk-UA" sz="2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uk-UA" sz="2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endParaRPr lang="uk-UA" sz="2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10" y="548680"/>
            <a:ext cx="2592288" cy="28338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48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" y="0"/>
            <a:ext cx="9108281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476672"/>
            <a:ext cx="4752528" cy="5688632"/>
          </a:xfrm>
          <a:prstGeom prst="round2Diag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Літературна діяльність переривалась вчителюванням, працею у видавництвах. Так у 1920–1921 роках Підмогильний вчителював у Павлограді на Катеринославщині.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 цей період важливу роль в становленні творчої особистості Підмогильного відіграв літературознавець Петро Єфремов, брат Сергія Єфремова. Саме П. Єфремову належить перша серйозна розвідка про творчість Підмогильного «Поет чарів ночі».</a:t>
            </a:r>
            <a:endParaRPr lang="uk-UA" sz="2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2867025" cy="3810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53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620688"/>
            <a:ext cx="4176464" cy="5184576"/>
          </a:xfrm>
          <a:prstGeom prst="round2Diag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1921 року Підмогильний переїхав до Києва, де працював бібліографом Книжкової палати. </a:t>
            </a:r>
          </a:p>
          <a:p>
            <a:endParaRPr lang="uk-UA" sz="28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 1921–1923 роки, коли в Києві лютував голод, залишив місто й викладав українську мову та політосвіту у Ворзельській трудовій школі. </a:t>
            </a:r>
            <a:endParaRPr lang="uk-UA" sz="28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07235"/>
            <a:ext cx="2664296" cy="420678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71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24823" y="337360"/>
            <a:ext cx="4536504" cy="5760640"/>
          </a:xfrm>
          <a:prstGeom prst="round2Diag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1921 року письменник одружився з донькою </a:t>
            </a:r>
            <a:r>
              <a:rPr lang="uk-UA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ворзелівського</a:t>
            </a:r>
            <a:r>
              <a:rPr lang="uk-UA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священика Катрею </a:t>
            </a:r>
            <a:r>
              <a:rPr lang="uk-UA" sz="28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Червінською</a:t>
            </a:r>
            <a:r>
              <a:rPr lang="uk-UA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актрисою Театру юного глядача.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Тоді ж написав цикл «Повстанці». Частину оповідань було надруковано в катеринославській газеті «Український пролетар». Голод 1921–1923 років змалював в оповіданнях «Син» (1923).</a:t>
            </a:r>
            <a:endParaRPr lang="uk-UA" sz="28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62" y="922571"/>
            <a:ext cx="2576966" cy="32985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87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83568" y="404664"/>
            <a:ext cx="7776864" cy="3816424"/>
          </a:xfrm>
          <a:prstGeom prst="round2Diag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1002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1922 року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Валер'ян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разом з дружиною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переїхав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з Ворзеля до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Києва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, де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оселився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в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будинку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недалеко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від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Сінного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базару, на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розі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Великої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Житомирської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 1922 р.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виходить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книжка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оповідань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«В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епідемічному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бараці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».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Він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активно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включився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в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літературно-мистецьке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життя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Став членом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щойно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створеного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«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Аспису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» (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Асоціації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письменників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), з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якого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виокремилось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літературне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угруповання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«Ланка» (1924–1926), яке з 1926 року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було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перейменоване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на «Марс»,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тобто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«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Майстерню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</a:t>
            </a:r>
            <a:r>
              <a:rPr lang="ru-RU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революційного</a:t>
            </a:r>
            <a:r>
              <a:rPr lang="ru-RU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слова»</a:t>
            </a:r>
            <a:endParaRPr lang="uk-UA" sz="2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8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7544" y="404664"/>
            <a:ext cx="7904825" cy="367240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1924 року вийшла друком книжка Підмогильного «Військовий літун», а 1926 року — окреме видання повісті «Третя революція». Разом з Євгеном Плужником у 1926–1927 роках він підготував два видання словника «Фразеологія </a:t>
            </a:r>
            <a:r>
              <a:rPr lang="uk-UA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ділово</a:t>
            </a:r>
            <a:r>
              <a:rPr lang="en-US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ï </a:t>
            </a: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мови», працював над сценарієм фільму «</a:t>
            </a:r>
            <a:r>
              <a:rPr lang="uk-UA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Коломба</a:t>
            </a: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» за романом 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Проспера Меріме. 1927 року була опублікована збірка оповідань «Проблема хліба» та роман «Та</a:t>
            </a:r>
            <a:r>
              <a:rPr lang="en-US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ï</a:t>
            </a: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с» Анатоля </a:t>
            </a:r>
            <a:r>
              <a:rPr lang="uk-UA" sz="2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Франса</a:t>
            </a:r>
            <a:r>
              <a:rPr lang="uk-UA" sz="2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у перекладі В. Підмогильного. 1928 року у Харкові виходить друком роман «Місто». У цей же час Підмогильний відвідав Німеччину, Чехословаччину «для налагодження творчих зв'язків».</a:t>
            </a:r>
            <a:endParaRPr lang="uk-UA" sz="2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5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260648"/>
            <a:ext cx="8424936" cy="4392488"/>
          </a:xfrm>
          <a:prstGeom prst="round2Diag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uk-UA" sz="2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1931 року переїхав до Харкова, очевидно, сподіваючись на кращі можливості для публікації своїх творів й розраховуючи на свій зростаючий авторитет перекладача. І справді в Харкові він працює у видавництві "</a:t>
            </a:r>
            <a:r>
              <a:rPr lang="uk-UA" sz="26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ЛіМ</a:t>
            </a:r>
            <a:r>
              <a:rPr lang="uk-UA" sz="2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", а згодом отримує посаду консультанта з </a:t>
            </a:r>
            <a:r>
              <a:rPr lang="uk-UA" sz="26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іноземно</a:t>
            </a:r>
            <a:r>
              <a:rPr lang="en-US" sz="2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ï </a:t>
            </a:r>
            <a:r>
              <a:rPr lang="uk-UA" sz="2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літератури при видавництві «Рух».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Упродовж 1931–1934 років з оригінальної творчості йому вдалося видати лише одне оповідання «З життя будинку». Тож Підмогильний зосередився на перекладацькій діяльності: опублікував двотомник творів </a:t>
            </a:r>
            <a:r>
              <a:rPr lang="uk-UA" sz="26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Дені</a:t>
            </a:r>
            <a:r>
              <a:rPr lang="uk-UA" sz="2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 Дідро, трактат Клода Адріана Гельвеція «Про людину», був одним з організаторів і перекладачів видання 15-томника Оноре де Бальзака та 25-томника Анатоля </a:t>
            </a:r>
            <a:r>
              <a:rPr lang="uk-UA" sz="26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Франса</a:t>
            </a:r>
            <a:r>
              <a:rPr lang="uk-UA" sz="2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itchFamily="82" charset="0"/>
              </a:rPr>
              <a:t>.</a:t>
            </a:r>
            <a:endParaRPr lang="uk-UA" sz="2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00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801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2014-10-17T18:53:31Z</dcterms:created>
  <dcterms:modified xsi:type="dcterms:W3CDTF">2014-10-17T20:13:03Z</dcterms:modified>
</cp:coreProperties>
</file>