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8800" b="1" dirty="0" err="1" smtClean="0">
                <a:ln/>
                <a:solidFill>
                  <a:schemeClr val="accent3"/>
                </a:solidFill>
                <a:effectLst/>
              </a:rPr>
              <a:t>Хіпстери</a:t>
            </a:r>
            <a:endParaRPr lang="ru-RU" sz="88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5229200"/>
            <a:ext cx="2520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Підготували:</a:t>
            </a:r>
          </a:p>
          <a:p>
            <a:r>
              <a:rPr lang="uk-UA" dirty="0" smtClean="0"/>
              <a:t>Чемерис Олег та Петренко Олександр</a:t>
            </a:r>
          </a:p>
        </p:txBody>
      </p:sp>
    </p:spTree>
    <p:extLst>
      <p:ext uri="{BB962C8B-B14F-4D97-AF65-F5344CB8AC3E}">
        <p14:creationId xmlns:p14="http://schemas.microsoft.com/office/powerpoint/2010/main" val="380874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05400" y="1991"/>
            <a:ext cx="5744961" cy="2980853"/>
          </a:xfrm>
        </p:spPr>
        <p:txBody>
          <a:bodyPr>
            <a:noAutofit/>
          </a:bodyPr>
          <a:lstStyle/>
          <a:p>
            <a:r>
              <a:rPr lang="ru-RU" b="1" dirty="0"/>
              <a:t>Айпод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айфон</a:t>
            </a:r>
            <a:r>
              <a:rPr lang="ru-RU" b="1" dirty="0"/>
              <a:t>,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макбук</a:t>
            </a:r>
            <a:r>
              <a:rPr lang="ru-RU" b="1" dirty="0"/>
              <a:t> — </a:t>
            </a:r>
            <a:r>
              <a:rPr lang="ru-RU" b="1" dirty="0" err="1"/>
              <a:t>бо</a:t>
            </a:r>
            <a:r>
              <a:rPr lang="ru-RU" b="1" dirty="0"/>
              <a:t> </a:t>
            </a:r>
            <a:r>
              <a:rPr lang="ru-RU" b="1" dirty="0" err="1"/>
              <a:t>хіпстери</a:t>
            </a:r>
            <a:r>
              <a:rPr lang="ru-RU" b="1" dirty="0"/>
              <a:t> </a:t>
            </a:r>
            <a:r>
              <a:rPr lang="ru-RU" b="1" dirty="0" err="1"/>
              <a:t>фанати</a:t>
            </a:r>
            <a:r>
              <a:rPr lang="ru-RU" b="1" dirty="0"/>
              <a:t> </a:t>
            </a:r>
            <a:r>
              <a:rPr lang="ru-RU" b="1" dirty="0" err="1"/>
              <a:t>яблучних</a:t>
            </a:r>
            <a:r>
              <a:rPr lang="ru-RU" b="1" dirty="0"/>
              <a:t> </a:t>
            </a:r>
            <a:r>
              <a:rPr lang="ru-RU" b="1" dirty="0" err="1"/>
              <a:t>товарів</a:t>
            </a:r>
            <a:r>
              <a:rPr lang="ru-RU" b="1" dirty="0"/>
              <a:t>. Справа не в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технічній</a:t>
            </a:r>
            <a:r>
              <a:rPr lang="ru-RU" b="1" dirty="0"/>
              <a:t> </a:t>
            </a:r>
            <a:r>
              <a:rPr lang="ru-RU" b="1" dirty="0" err="1"/>
              <a:t>просуності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в тому,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продукція</a:t>
            </a:r>
            <a:r>
              <a:rPr lang="ru-RU" b="1" dirty="0"/>
              <a:t> </a:t>
            </a:r>
            <a:r>
              <a:rPr lang="ru-RU" b="1" dirty="0" err="1"/>
              <a:t>компанії</a:t>
            </a:r>
            <a:r>
              <a:rPr lang="ru-RU" b="1" dirty="0"/>
              <a:t> </a:t>
            </a:r>
            <a:r>
              <a:rPr lang="en-US" b="1" dirty="0"/>
              <a:t>Apple </a:t>
            </a:r>
            <a:r>
              <a:rPr lang="ru-RU" b="1" dirty="0" err="1"/>
              <a:t>якісніша</a:t>
            </a:r>
            <a:r>
              <a:rPr lang="ru-RU" b="1" dirty="0"/>
              <a:t>, а в тому,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модно. </a:t>
            </a:r>
            <a:r>
              <a:rPr lang="ru-RU" b="1" dirty="0" err="1"/>
              <a:t>Власне</a:t>
            </a:r>
            <a:r>
              <a:rPr lang="ru-RU" b="1" dirty="0"/>
              <a:t> </a:t>
            </a:r>
            <a:r>
              <a:rPr lang="ru-RU" b="1" dirty="0" err="1"/>
              <a:t>функціональність</a:t>
            </a:r>
            <a:r>
              <a:rPr lang="ru-RU" b="1" dirty="0"/>
              <a:t>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пристроїв</a:t>
            </a:r>
            <a:r>
              <a:rPr lang="ru-RU" b="1" dirty="0"/>
              <a:t> </a:t>
            </a:r>
            <a:r>
              <a:rPr lang="ru-RU" b="1" dirty="0" err="1"/>
              <a:t>цікавить</a:t>
            </a:r>
            <a:r>
              <a:rPr lang="ru-RU" b="1" dirty="0"/>
              <a:t> </a:t>
            </a:r>
            <a:r>
              <a:rPr lang="ru-RU" b="1" dirty="0" err="1"/>
              <a:t>хіпстерів</a:t>
            </a:r>
            <a:r>
              <a:rPr lang="ru-RU" b="1" dirty="0"/>
              <a:t> не </a:t>
            </a:r>
            <a:r>
              <a:rPr lang="ru-RU" b="1" dirty="0" err="1"/>
              <a:t>більше</a:t>
            </a:r>
            <a:r>
              <a:rPr lang="ru-RU" b="1" dirty="0"/>
              <a:t>, </a:t>
            </a:r>
            <a:r>
              <a:rPr lang="ru-RU" b="1" dirty="0" err="1"/>
              <a:t>ніж</a:t>
            </a:r>
            <a:r>
              <a:rPr lang="ru-RU" b="1" dirty="0"/>
              <a:t> </a:t>
            </a:r>
            <a:r>
              <a:rPr lang="ru-RU" b="1" dirty="0" err="1"/>
              <a:t>практичність</a:t>
            </a:r>
            <a:r>
              <a:rPr lang="ru-RU" b="1" dirty="0"/>
              <a:t> </a:t>
            </a:r>
            <a:r>
              <a:rPr lang="ru-RU" b="1" dirty="0" err="1"/>
              <a:t>кедів</a:t>
            </a:r>
            <a:r>
              <a:rPr lang="ru-RU" b="1" dirty="0"/>
              <a:t> </a:t>
            </a:r>
            <a:r>
              <a:rPr lang="ru-RU" b="1" dirty="0" err="1"/>
              <a:t>узимку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дощової</a:t>
            </a:r>
            <a:r>
              <a:rPr lang="ru-RU" b="1" dirty="0"/>
              <a:t> </a:t>
            </a:r>
            <a:r>
              <a:rPr lang="ru-RU" b="1" dirty="0" err="1"/>
              <a:t>осені</a:t>
            </a:r>
            <a:r>
              <a:rPr lang="ru-RU" b="1" dirty="0"/>
              <a:t> — головне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статусної</a:t>
            </a:r>
            <a:r>
              <a:rPr lang="ru-RU" b="1" dirty="0"/>
              <a:t> </a:t>
            </a:r>
            <a:r>
              <a:rPr lang="ru-RU" b="1" dirty="0" err="1"/>
              <a:t>речі</a:t>
            </a:r>
            <a:r>
              <a:rPr lang="ru-RU" b="1" dirty="0"/>
              <a:t>.</a:t>
            </a:r>
          </a:p>
        </p:txBody>
      </p:sp>
      <p:pic>
        <p:nvPicPr>
          <p:cNvPr id="8194" name="Picture 2" descr="http://kak-chto-gde.ru/wp-content/uploads/2011/07/Ap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" y="0"/>
            <a:ext cx="3752963" cy="36346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joesdaily.com/wp-content/uploads/2012/01/hipster-iphone-case-600x3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3748706"/>
            <a:ext cx="4709476" cy="307685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krskdaily.ru/uploads/2011/06/iPad-Hipster-Michael-Jackson-Beat-It-TweetIt-Spoo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48707"/>
            <a:ext cx="4404676" cy="311021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5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fs155.www.ex.ua/show/45541884/45541884.jpg?800,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99" y="2410528"/>
            <a:ext cx="2879001" cy="44474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6372200" cy="25922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Типові</a:t>
            </a:r>
            <a:r>
              <a:rPr lang="ru-RU" b="1" dirty="0"/>
              <a:t> </a:t>
            </a:r>
            <a:r>
              <a:rPr lang="ru-RU" b="1" dirty="0" err="1"/>
              <a:t>представники</a:t>
            </a:r>
            <a:r>
              <a:rPr lang="ru-RU" b="1" dirty="0"/>
              <a:t> </a:t>
            </a:r>
            <a:r>
              <a:rPr lang="ru-RU" b="1" dirty="0" err="1"/>
              <a:t>хіпстерского</a:t>
            </a:r>
            <a:r>
              <a:rPr lang="ru-RU" b="1" dirty="0"/>
              <a:t> </a:t>
            </a:r>
            <a:r>
              <a:rPr lang="ru-RU" b="1" dirty="0" err="1"/>
              <a:t>руху</a:t>
            </a:r>
            <a:r>
              <a:rPr lang="ru-RU" b="1" dirty="0"/>
              <a:t> – люди </a:t>
            </a:r>
            <a:r>
              <a:rPr lang="ru-RU" b="1" dirty="0" err="1"/>
              <a:t>творчих</a:t>
            </a:r>
            <a:r>
              <a:rPr lang="ru-RU" b="1" dirty="0"/>
              <a:t> </a:t>
            </a:r>
            <a:r>
              <a:rPr lang="ru-RU" b="1" dirty="0" err="1"/>
              <a:t>професій</a:t>
            </a:r>
            <a:r>
              <a:rPr lang="ru-RU" b="1" dirty="0"/>
              <a:t>: </a:t>
            </a:r>
            <a:r>
              <a:rPr lang="ru-RU" b="1" dirty="0" err="1"/>
              <a:t>поети</a:t>
            </a:r>
            <a:r>
              <a:rPr lang="ru-RU" b="1" dirty="0"/>
              <a:t>, </a:t>
            </a:r>
            <a:r>
              <a:rPr lang="ru-RU" b="1" dirty="0" err="1"/>
              <a:t>музиканти</a:t>
            </a:r>
            <a:r>
              <a:rPr lang="ru-RU" b="1" dirty="0"/>
              <a:t>, художники, </a:t>
            </a:r>
            <a:r>
              <a:rPr lang="ru-RU" b="1" dirty="0" err="1"/>
              <a:t>дизайнери</a:t>
            </a:r>
            <a:r>
              <a:rPr lang="ru-RU" b="1" dirty="0"/>
              <a:t>, </a:t>
            </a:r>
            <a:r>
              <a:rPr lang="ru-RU" b="1" dirty="0" err="1"/>
              <a:t>вебмайстри</a:t>
            </a:r>
            <a:r>
              <a:rPr lang="ru-RU" b="1" dirty="0"/>
              <a:t>, </a:t>
            </a:r>
            <a:r>
              <a:rPr lang="ru-RU" b="1" dirty="0" err="1"/>
              <a:t>блогери</a:t>
            </a:r>
            <a:r>
              <a:rPr lang="ru-RU" b="1" dirty="0"/>
              <a:t>, </a:t>
            </a:r>
            <a:r>
              <a:rPr lang="ru-RU" b="1" dirty="0" err="1"/>
              <a:t>зірки</a:t>
            </a:r>
            <a:r>
              <a:rPr lang="ru-RU" b="1" dirty="0"/>
              <a:t> шоу-</a:t>
            </a:r>
            <a:r>
              <a:rPr lang="ru-RU" b="1" dirty="0" err="1"/>
              <a:t>бізнесу</a:t>
            </a:r>
            <a:r>
              <a:rPr lang="ru-RU" b="1" dirty="0"/>
              <a:t> і т.д. Таким чином, </a:t>
            </a:r>
            <a:r>
              <a:rPr lang="ru-RU" b="1" dirty="0" err="1"/>
              <a:t>хіпстери</a:t>
            </a:r>
            <a:r>
              <a:rPr lang="ru-RU" b="1" dirty="0"/>
              <a:t> – люди </a:t>
            </a:r>
            <a:r>
              <a:rPr lang="ru-RU" b="1" dirty="0" err="1"/>
              <a:t>думаючі</a:t>
            </a:r>
            <a:r>
              <a:rPr lang="ru-RU" b="1" dirty="0"/>
              <a:t>, </a:t>
            </a:r>
            <a:r>
              <a:rPr lang="ru-RU" b="1" dirty="0" err="1"/>
              <a:t>здатні</a:t>
            </a:r>
            <a:r>
              <a:rPr lang="ru-RU" b="1" dirty="0"/>
              <a:t> </a:t>
            </a:r>
            <a:r>
              <a:rPr lang="ru-RU" b="1" dirty="0" err="1"/>
              <a:t>роздумувати</a:t>
            </a:r>
            <a:r>
              <a:rPr lang="ru-RU" b="1" dirty="0"/>
              <a:t> і </a:t>
            </a:r>
            <a:r>
              <a:rPr lang="ru-RU" b="1" dirty="0" err="1"/>
              <a:t>робити</a:t>
            </a:r>
            <a:r>
              <a:rPr lang="ru-RU" b="1" dirty="0"/>
              <a:t> </a:t>
            </a:r>
            <a:r>
              <a:rPr lang="ru-RU" b="1" dirty="0" err="1"/>
              <a:t>правильні</a:t>
            </a:r>
            <a:r>
              <a:rPr lang="ru-RU" b="1" dirty="0"/>
              <a:t> </a:t>
            </a:r>
            <a:r>
              <a:rPr lang="ru-RU" b="1" dirty="0" err="1"/>
              <a:t>висновки</a:t>
            </a:r>
            <a:r>
              <a:rPr lang="ru-RU" b="1" dirty="0"/>
              <a:t>. </a:t>
            </a:r>
            <a:r>
              <a:rPr lang="ru-RU" b="1" dirty="0" err="1"/>
              <a:t>Свій</a:t>
            </a:r>
            <a:r>
              <a:rPr lang="ru-RU" b="1" dirty="0"/>
              <a:t> </a:t>
            </a:r>
            <a:r>
              <a:rPr lang="ru-RU" b="1" dirty="0" err="1"/>
              <a:t>високий</a:t>
            </a:r>
            <a:r>
              <a:rPr lang="ru-RU" b="1" dirty="0"/>
              <a:t> </a:t>
            </a:r>
            <a:r>
              <a:rPr lang="ru-RU" b="1" dirty="0" err="1"/>
              <a:t>інтелект</a:t>
            </a:r>
            <a:r>
              <a:rPr lang="ru-RU" b="1" dirty="0"/>
              <a:t> вони </a:t>
            </a:r>
            <a:r>
              <a:rPr lang="ru-RU" b="1" dirty="0" err="1"/>
              <a:t>зводять</a:t>
            </a:r>
            <a:r>
              <a:rPr lang="ru-RU" b="1" dirty="0"/>
              <a:t> у культ, </a:t>
            </a:r>
            <a:r>
              <a:rPr lang="ru-RU" b="1" dirty="0" err="1"/>
              <a:t>самовираження</a:t>
            </a:r>
            <a:r>
              <a:rPr lang="ru-RU" b="1" dirty="0"/>
              <a:t> для них –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спосіб</a:t>
            </a:r>
            <a:r>
              <a:rPr lang="ru-RU" b="1" dirty="0"/>
              <a:t>, а й </a:t>
            </a:r>
            <a:r>
              <a:rPr lang="ru-RU" b="1" dirty="0" err="1"/>
              <a:t>сенс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Типові представники</a:t>
            </a:r>
            <a:endParaRPr lang="ru-RU" dirty="0"/>
          </a:p>
        </p:txBody>
      </p:sp>
      <p:pic>
        <p:nvPicPr>
          <p:cNvPr id="1026" name="Picture 2" descr="C:\Users\Саня\Desktop\hipstery-g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69519"/>
            <a:ext cx="6264999" cy="27717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6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igpicture.ru/wp-content/uploads/2011/07/BIGPIC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0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uchan.org.ua/b/src/1351020956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40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e/e5/Hip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42" y="2204864"/>
            <a:ext cx="4479178" cy="43053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376809" cy="4421013"/>
          </a:xfrm>
        </p:spPr>
        <p:txBody>
          <a:bodyPr>
            <a:normAutofit/>
          </a:bodyPr>
          <a:lstStyle/>
          <a:p>
            <a:r>
              <a:rPr lang="vi-VN" b="1" dirty="0" smtClean="0"/>
              <a:t>Хі́пстери</a:t>
            </a:r>
            <a:r>
              <a:rPr lang="uk-UA" b="1" dirty="0" smtClean="0"/>
              <a:t> -</a:t>
            </a:r>
            <a:r>
              <a:rPr lang="vi-VN" b="1" dirty="0" smtClean="0"/>
              <a:t> </a:t>
            </a:r>
            <a:r>
              <a:rPr lang="vi-VN" b="1" dirty="0"/>
              <a:t>конформістська демонстративна молодіжна субкультура зосереджена на зовнішньому вигляді. Хіпстери цікавляться елітарною культурою і мистецтвом, модою, альтернативною музикою на кшталт інді-року, артхаусним кіно, сучасною літературою тощо.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60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1988840"/>
            <a:ext cx="4664841" cy="4536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/>
              <a:t>В</a:t>
            </a:r>
            <a:r>
              <a:rPr lang="ru-RU" b="1" dirty="0" err="1" smtClean="0"/>
              <a:t>загалі</a:t>
            </a:r>
            <a:r>
              <a:rPr lang="ru-RU" b="1" dirty="0" smtClean="0"/>
              <a:t> </a:t>
            </a:r>
            <a:r>
              <a:rPr lang="en-US" b="1" dirty="0"/>
              <a:t>hipster 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англійською</a:t>
            </a:r>
            <a:r>
              <a:rPr lang="ru-RU" b="1" dirty="0"/>
              <a:t> </a:t>
            </a:r>
            <a:r>
              <a:rPr lang="ru-RU" b="1" dirty="0" err="1"/>
              <a:t>штани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носяться</a:t>
            </a:r>
            <a:r>
              <a:rPr lang="ru-RU" b="1" dirty="0"/>
              <a:t> не на </a:t>
            </a:r>
            <a:r>
              <a:rPr lang="ru-RU" b="1" dirty="0" err="1"/>
              <a:t>талії</a:t>
            </a:r>
            <a:r>
              <a:rPr lang="ru-RU" b="1" dirty="0"/>
              <a:t>, а на стегнах. </a:t>
            </a:r>
            <a:r>
              <a:rPr lang="ru-RU" b="1" dirty="0" err="1"/>
              <a:t>Вперше</a:t>
            </a:r>
            <a:r>
              <a:rPr lang="ru-RU" b="1" dirty="0"/>
              <a:t> субкультура, члени 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називалися</a:t>
            </a:r>
            <a:r>
              <a:rPr lang="ru-RU" b="1" dirty="0"/>
              <a:t> </a:t>
            </a:r>
            <a:r>
              <a:rPr lang="ru-RU" b="1" dirty="0" err="1"/>
              <a:t>хіпстерами,з'явилася</a:t>
            </a:r>
            <a:r>
              <a:rPr lang="ru-RU" b="1" dirty="0"/>
              <a:t> </a:t>
            </a:r>
            <a:r>
              <a:rPr lang="ru-RU" b="1" dirty="0" err="1"/>
              <a:t>наприкінці</a:t>
            </a:r>
            <a:r>
              <a:rPr lang="ru-RU" b="1" dirty="0"/>
              <a:t> 40-х </a:t>
            </a:r>
            <a:r>
              <a:rPr lang="ru-RU" b="1" dirty="0" err="1"/>
              <a:t>років</a:t>
            </a:r>
            <a:r>
              <a:rPr lang="ru-RU" b="1" dirty="0"/>
              <a:t> у </a:t>
            </a:r>
            <a:r>
              <a:rPr lang="ru-RU" b="1" dirty="0" smtClean="0"/>
              <a:t>США</a:t>
            </a:r>
            <a:r>
              <a:rPr lang="en-US" b="1" dirty="0" smtClean="0"/>
              <a:t>.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/>
              <a:t>назви</a:t>
            </a:r>
            <a:r>
              <a:rPr lang="ru-RU" b="1" dirty="0"/>
              <a:t>, то </a:t>
            </a:r>
            <a:r>
              <a:rPr lang="ru-RU" b="1" dirty="0" err="1"/>
              <a:t>окрім</a:t>
            </a:r>
            <a:r>
              <a:rPr lang="ru-RU" b="1" dirty="0"/>
              <a:t> </a:t>
            </a:r>
            <a:r>
              <a:rPr lang="ru-RU" b="1" dirty="0" err="1"/>
              <a:t>штанів</a:t>
            </a:r>
            <a:r>
              <a:rPr lang="ru-RU" b="1" dirty="0"/>
              <a:t> </a:t>
            </a:r>
            <a:r>
              <a:rPr lang="ru-RU" b="1" dirty="0" err="1"/>
              <a:t>існує</a:t>
            </a:r>
            <a:r>
              <a:rPr lang="ru-RU" b="1" dirty="0"/>
              <a:t> </a:t>
            </a:r>
            <a:r>
              <a:rPr lang="ru-RU" b="1" dirty="0" err="1"/>
              <a:t>версія</a:t>
            </a:r>
            <a:r>
              <a:rPr lang="ru-RU" b="1" dirty="0"/>
              <a:t> про те, </a:t>
            </a:r>
            <a:r>
              <a:rPr lang="ru-RU" b="1" dirty="0" err="1"/>
              <a:t>що</a:t>
            </a:r>
            <a:r>
              <a:rPr lang="ru-RU" b="1" dirty="0"/>
              <a:t> вона походить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виразу</a:t>
            </a:r>
            <a:r>
              <a:rPr lang="ru-RU" b="1" dirty="0"/>
              <a:t> «</a:t>
            </a:r>
            <a:r>
              <a:rPr lang="en-US" b="1" dirty="0"/>
              <a:t>to be hip»,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перекласти</a:t>
            </a:r>
            <a:r>
              <a:rPr lang="ru-RU" b="1" dirty="0"/>
              <a:t> </a:t>
            </a:r>
            <a:r>
              <a:rPr lang="ru-RU" b="1" dirty="0" err="1"/>
              <a:t>приблизно</a:t>
            </a:r>
            <a:r>
              <a:rPr lang="ru-RU" b="1" dirty="0"/>
              <a:t> як «бути в </a:t>
            </a:r>
            <a:r>
              <a:rPr lang="ru-RU" b="1" dirty="0" err="1"/>
              <a:t>темі</a:t>
            </a:r>
            <a:r>
              <a:rPr lang="ru-RU" b="1" dirty="0"/>
              <a:t>».</a:t>
            </a:r>
            <a:r>
              <a:rPr lang="ru-RU" b="1" dirty="0" err="1"/>
              <a:t>Саме</a:t>
            </a:r>
            <a:r>
              <a:rPr lang="ru-RU" b="1" dirty="0"/>
              <a:t> з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тодішніх</a:t>
            </a:r>
            <a:r>
              <a:rPr lang="ru-RU" b="1" dirty="0"/>
              <a:t> </a:t>
            </a:r>
            <a:r>
              <a:rPr lang="ru-RU" b="1" dirty="0" err="1"/>
              <a:t>хіпстерів</a:t>
            </a:r>
            <a:r>
              <a:rPr lang="ru-RU" b="1" dirty="0"/>
              <a:t> </a:t>
            </a:r>
            <a:r>
              <a:rPr lang="ru-RU" b="1" dirty="0" err="1"/>
              <a:t>вийшли</a:t>
            </a:r>
            <a:r>
              <a:rPr lang="ru-RU" b="1" dirty="0"/>
              <a:t> </a:t>
            </a:r>
            <a:r>
              <a:rPr lang="ru-RU" b="1" dirty="0" err="1"/>
              <a:t>перші</a:t>
            </a:r>
            <a:r>
              <a:rPr lang="ru-RU" b="1" dirty="0"/>
              <a:t> </a:t>
            </a:r>
            <a:r>
              <a:rPr lang="ru-RU" b="1" dirty="0" err="1" smtClean="0"/>
              <a:t>хіпі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</a:t>
            </a:r>
            <a:endParaRPr lang="ru-RU" dirty="0"/>
          </a:p>
        </p:txBody>
      </p:sp>
      <p:pic>
        <p:nvPicPr>
          <p:cNvPr id="1026" name="Picture 2" descr="http://nuttywriter.ru/wp-content/uploads/2013/01/%D0%9C%D0%BE%D0%B4%D0%B0-%D1%85%D0%B8%D0%BF%D1%81%D1%82%D0%B5%D1%80%D0%BE%D0%B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9"/>
            <a:ext cx="4716016" cy="42484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5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gbt.org.ua/userfiles/7a8dc24e4a729a3113e5095f2e33f738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5222095" cy="43053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348880"/>
            <a:ext cx="4016769" cy="387781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Сучасні</a:t>
            </a:r>
            <a:r>
              <a:rPr lang="ru-RU" b="1" dirty="0"/>
              <a:t> </a:t>
            </a:r>
            <a:r>
              <a:rPr lang="ru-RU" b="1" dirty="0" err="1"/>
              <a:t>хіпстери</a:t>
            </a:r>
            <a:r>
              <a:rPr lang="ru-RU" b="1" dirty="0"/>
              <a:t> 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переважно</a:t>
            </a:r>
            <a:r>
              <a:rPr lang="ru-RU" b="1" dirty="0"/>
              <a:t> </a:t>
            </a:r>
            <a:r>
              <a:rPr lang="ru-RU" b="1" dirty="0" err="1"/>
              <a:t>молоді</a:t>
            </a:r>
            <a:r>
              <a:rPr lang="ru-RU" b="1" dirty="0"/>
              <a:t> люди </a:t>
            </a:r>
            <a:r>
              <a:rPr lang="ru-RU" b="1" dirty="0" err="1"/>
              <a:t>біля</a:t>
            </a:r>
            <a:r>
              <a:rPr lang="ru-RU" b="1" dirty="0"/>
              <a:t> </a:t>
            </a:r>
            <a:r>
              <a:rPr lang="ru-RU" b="1" dirty="0" err="1"/>
              <a:t>студентського</a:t>
            </a:r>
            <a:r>
              <a:rPr lang="ru-RU" b="1" dirty="0"/>
              <a:t> </a:t>
            </a:r>
            <a:r>
              <a:rPr lang="ru-RU" b="1" dirty="0" err="1"/>
              <a:t>віку</a:t>
            </a:r>
            <a:r>
              <a:rPr lang="ru-RU" b="1" dirty="0"/>
              <a:t> 16-25. В </a:t>
            </a:r>
            <a:r>
              <a:rPr lang="ru-RU" b="1" dirty="0" err="1"/>
              <a:t>ідеалі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прогресивна</a:t>
            </a:r>
            <a:r>
              <a:rPr lang="ru-RU" b="1" dirty="0"/>
              <a:t> позитивна молодь,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знається</a:t>
            </a:r>
            <a:r>
              <a:rPr lang="ru-RU" b="1" dirty="0"/>
              <a:t> на </a:t>
            </a:r>
            <a:r>
              <a:rPr lang="ru-RU" b="1" dirty="0" err="1"/>
              <a:t>усіх</a:t>
            </a:r>
            <a:r>
              <a:rPr lang="ru-RU" b="1" dirty="0"/>
              <a:t> новинках, не </a:t>
            </a:r>
            <a:r>
              <a:rPr lang="ru-RU" b="1" dirty="0" err="1"/>
              <a:t>перебуває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впливом</a:t>
            </a:r>
            <a:r>
              <a:rPr lang="ru-RU" b="1" dirty="0"/>
              <a:t> </a:t>
            </a:r>
            <a:r>
              <a:rPr lang="ru-RU" b="1" dirty="0" err="1"/>
              <a:t>масової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, </a:t>
            </a:r>
            <a:r>
              <a:rPr lang="ru-RU" b="1" dirty="0" err="1"/>
              <a:t>незалежно</a:t>
            </a:r>
            <a:r>
              <a:rPr lang="ru-RU" b="1" dirty="0"/>
              <a:t> </a:t>
            </a:r>
            <a:r>
              <a:rPr lang="ru-RU" b="1" dirty="0" err="1"/>
              <a:t>мислить</a:t>
            </a:r>
            <a:r>
              <a:rPr lang="ru-RU" b="1" dirty="0"/>
              <a:t> і </a:t>
            </a:r>
            <a:r>
              <a:rPr lang="ru-RU" b="1" dirty="0" err="1"/>
              <a:t>робить</a:t>
            </a:r>
            <a:r>
              <a:rPr lang="ru-RU" b="1" dirty="0"/>
              <a:t> </a:t>
            </a:r>
            <a:r>
              <a:rPr lang="ru-RU" b="1" dirty="0" err="1"/>
              <a:t>свій</a:t>
            </a:r>
            <a:r>
              <a:rPr lang="ru-RU" b="1" dirty="0"/>
              <a:t> </a:t>
            </a:r>
            <a:r>
              <a:rPr lang="ru-RU" b="1" dirty="0" err="1"/>
              <a:t>вибір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власного</a:t>
            </a:r>
            <a:r>
              <a:rPr lang="ru-RU" b="1" dirty="0"/>
              <a:t> смаку, а не </a:t>
            </a:r>
            <a:r>
              <a:rPr lang="ru-RU" b="1" dirty="0" err="1"/>
              <a:t>нав'язаних</a:t>
            </a:r>
            <a:r>
              <a:rPr lang="ru-RU" b="1" dirty="0"/>
              <a:t> </a:t>
            </a:r>
            <a:r>
              <a:rPr lang="ru-RU" b="1" dirty="0" err="1"/>
              <a:t>суспільством</a:t>
            </a:r>
            <a:r>
              <a:rPr lang="ru-RU" b="1" dirty="0"/>
              <a:t> </a:t>
            </a:r>
            <a:r>
              <a:rPr lang="ru-RU" b="1" dirty="0" err="1"/>
              <a:t>стереотипів</a:t>
            </a:r>
            <a:r>
              <a:rPr lang="ru-RU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332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5856" y="1916832"/>
            <a:ext cx="5891871" cy="2664296"/>
          </a:xfrm>
        </p:spPr>
        <p:txBody>
          <a:bodyPr>
            <a:normAutofit/>
          </a:bodyPr>
          <a:lstStyle/>
          <a:p>
            <a:r>
              <a:rPr lang="ru-RU" b="1" dirty="0" err="1"/>
              <a:t>Вузькі</a:t>
            </a:r>
            <a:r>
              <a:rPr lang="ru-RU" b="1" dirty="0"/>
              <a:t> </a:t>
            </a:r>
            <a:r>
              <a:rPr lang="ru-RU" b="1" dirty="0" err="1"/>
              <a:t>джинси</a:t>
            </a:r>
            <a:r>
              <a:rPr lang="ru-RU" b="1" dirty="0"/>
              <a:t>, так </a:t>
            </a:r>
            <a:r>
              <a:rPr lang="ru-RU" b="1" dirty="0" err="1"/>
              <a:t>звані</a:t>
            </a:r>
            <a:r>
              <a:rPr lang="ru-RU" b="1" dirty="0"/>
              <a:t> «</a:t>
            </a:r>
            <a:r>
              <a:rPr lang="ru-RU" b="1" dirty="0" err="1"/>
              <a:t>скіні</a:t>
            </a:r>
            <a:r>
              <a:rPr lang="ru-RU" b="1" dirty="0"/>
              <a:t>»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обтягують</a:t>
            </a:r>
            <a:r>
              <a:rPr lang="ru-RU" b="1" dirty="0"/>
              <a:t> ноги як </a:t>
            </a:r>
            <a:r>
              <a:rPr lang="ru-RU" b="1" dirty="0" err="1"/>
              <a:t>добрі</a:t>
            </a:r>
            <a:r>
              <a:rPr lang="ru-RU" b="1" dirty="0"/>
              <a:t> </a:t>
            </a:r>
            <a:r>
              <a:rPr lang="ru-RU" b="1" dirty="0" err="1"/>
              <a:t>панчохи</a:t>
            </a:r>
            <a:r>
              <a:rPr lang="ru-RU" b="1" dirty="0"/>
              <a:t>. </a:t>
            </a:r>
            <a:r>
              <a:rPr lang="ru-RU" b="1" dirty="0" err="1"/>
              <a:t>Вузькі</a:t>
            </a:r>
            <a:r>
              <a:rPr lang="ru-RU" b="1" dirty="0"/>
              <a:t> </a:t>
            </a:r>
            <a:r>
              <a:rPr lang="ru-RU" b="1" dirty="0" err="1"/>
              <a:t>джинси</a:t>
            </a:r>
            <a:r>
              <a:rPr lang="ru-RU" b="1" dirty="0"/>
              <a:t> </a:t>
            </a:r>
            <a:r>
              <a:rPr lang="ru-RU" b="1" dirty="0" err="1"/>
              <a:t>настільки</a:t>
            </a:r>
            <a:r>
              <a:rPr lang="ru-RU" b="1" dirty="0"/>
              <a:t> </a:t>
            </a:r>
            <a:r>
              <a:rPr lang="ru-RU" b="1" dirty="0" err="1"/>
              <a:t>популярні</a:t>
            </a:r>
            <a:r>
              <a:rPr lang="ru-RU" b="1" dirty="0"/>
              <a:t> в </a:t>
            </a:r>
            <a:r>
              <a:rPr lang="ru-RU" b="1" dirty="0" err="1"/>
              <a:t>хіпстерів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само собою </a:t>
            </a:r>
            <a:r>
              <a:rPr lang="ru-RU" b="1" dirty="0" err="1"/>
              <a:t>згадується</a:t>
            </a:r>
            <a:r>
              <a:rPr lang="ru-RU" b="1" dirty="0"/>
              <a:t> перше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цього</a:t>
            </a:r>
            <a:r>
              <a:rPr lang="ru-RU" b="1" dirty="0"/>
              <a:t> слова. </a:t>
            </a:r>
            <a:r>
              <a:rPr lang="ru-RU" b="1" dirty="0" err="1"/>
              <a:t>Хіпстерки</a:t>
            </a:r>
            <a:r>
              <a:rPr lang="ru-RU" b="1" dirty="0"/>
              <a:t> </a:t>
            </a:r>
            <a:r>
              <a:rPr lang="ru-RU" b="1" dirty="0" err="1"/>
              <a:t>замість</a:t>
            </a:r>
            <a:r>
              <a:rPr lang="ru-RU" b="1" dirty="0"/>
              <a:t> </a:t>
            </a:r>
            <a:r>
              <a:rPr lang="ru-RU" b="1" dirty="0" err="1"/>
              <a:t>джинсів</a:t>
            </a:r>
            <a:r>
              <a:rPr lang="ru-RU" b="1" dirty="0"/>
              <a:t> часом </a:t>
            </a:r>
            <a:r>
              <a:rPr lang="ru-RU" b="1" dirty="0" err="1"/>
              <a:t>носять</a:t>
            </a:r>
            <a:r>
              <a:rPr lang="ru-RU" b="1" dirty="0"/>
              <a:t> </a:t>
            </a:r>
            <a:r>
              <a:rPr lang="ru-RU" b="1" dirty="0" err="1"/>
              <a:t>лосини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легінси</a:t>
            </a:r>
            <a:r>
              <a:rPr lang="ru-RU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Речі характерні для </a:t>
            </a:r>
            <a:r>
              <a:rPr lang="uk-UA" dirty="0" err="1"/>
              <a:t>хіпстерів</a:t>
            </a:r>
            <a:endParaRPr lang="ru-RU" dirty="0"/>
          </a:p>
        </p:txBody>
      </p:sp>
      <p:pic>
        <p:nvPicPr>
          <p:cNvPr id="3074" name="Picture 2" descr="http://img0.etsystatic.com/001/0/6264085/il_fullxfull.394583916_q3k1.jpg?ref=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368"/>
            <a:ext cx="2076039" cy="20882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elgacode.com/wp-content/uploads/2012/11/hipster_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5" y="3599468"/>
            <a:ext cx="3285371" cy="32585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3rdand56thstreetclothing.co.uk/site/3rdanduk/images/Look_Book_2012/hipster_chino_pa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69747"/>
            <a:ext cx="5868145" cy="238825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75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39124" y="0"/>
            <a:ext cx="5328592" cy="331236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Майка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 smtClean="0"/>
              <a:t>светрик</a:t>
            </a:r>
            <a:r>
              <a:rPr lang="ru-RU" b="1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малюнком</a:t>
            </a:r>
            <a:r>
              <a:rPr lang="ru-RU" b="1" dirty="0"/>
              <a:t>. </a:t>
            </a:r>
            <a:r>
              <a:rPr lang="ru-RU" b="1" dirty="0" err="1"/>
              <a:t>Зазвичай</a:t>
            </a:r>
            <a:r>
              <a:rPr lang="ru-RU" b="1" dirty="0"/>
              <a:t> </a:t>
            </a:r>
            <a:r>
              <a:rPr lang="ru-RU" b="1" dirty="0" err="1"/>
              <a:t>зображені</a:t>
            </a:r>
            <a:r>
              <a:rPr lang="ru-RU" b="1" dirty="0"/>
              <a:t> </a:t>
            </a:r>
            <a:r>
              <a:rPr lang="ru-RU" b="1" dirty="0" err="1"/>
              <a:t>старі</a:t>
            </a:r>
            <a:r>
              <a:rPr lang="ru-RU" b="1" dirty="0"/>
              <a:t> рок </a:t>
            </a:r>
            <a:r>
              <a:rPr lang="ru-RU" b="1" dirty="0" err="1"/>
              <a:t>групи</a:t>
            </a:r>
            <a:r>
              <a:rPr lang="ru-RU" b="1" dirty="0"/>
              <a:t>, </a:t>
            </a:r>
            <a:r>
              <a:rPr lang="ru-RU" b="1" dirty="0" err="1"/>
              <a:t>тварини</a:t>
            </a:r>
            <a:r>
              <a:rPr lang="ru-RU" b="1" dirty="0"/>
              <a:t>, </a:t>
            </a:r>
            <a:r>
              <a:rPr lang="ru-RU" b="1" dirty="0" err="1"/>
              <a:t>кеди</a:t>
            </a:r>
            <a:r>
              <a:rPr lang="ru-RU" b="1" dirty="0"/>
              <a:t>, </a:t>
            </a:r>
            <a:r>
              <a:rPr lang="ru-RU" b="1" dirty="0" err="1"/>
              <a:t>машини</a:t>
            </a:r>
            <a:r>
              <a:rPr lang="ru-RU" b="1" dirty="0"/>
              <a:t>, </a:t>
            </a:r>
            <a:r>
              <a:rPr lang="ru-RU" b="1" dirty="0" err="1"/>
              <a:t>стільці</a:t>
            </a:r>
            <a:r>
              <a:rPr lang="ru-RU" b="1" dirty="0"/>
              <a:t>, </a:t>
            </a:r>
            <a:r>
              <a:rPr lang="ru-RU" b="1" dirty="0" err="1"/>
              <a:t>гумористичні</a:t>
            </a:r>
            <a:r>
              <a:rPr lang="ru-RU" b="1" dirty="0"/>
              <a:t> надписи </a:t>
            </a:r>
            <a:r>
              <a:rPr lang="ru-RU" b="1" dirty="0" err="1"/>
              <a:t>або</a:t>
            </a:r>
            <a:r>
              <a:rPr lang="ru-RU" b="1" dirty="0"/>
              <a:t> просто </a:t>
            </a:r>
            <a:r>
              <a:rPr lang="ru-RU" b="1" dirty="0" err="1"/>
              <a:t>геометричні</a:t>
            </a:r>
            <a:r>
              <a:rPr lang="ru-RU" b="1" dirty="0"/>
              <a:t> </a:t>
            </a:r>
            <a:r>
              <a:rPr lang="ru-RU" b="1" dirty="0" err="1"/>
              <a:t>фігури</a:t>
            </a:r>
            <a:r>
              <a:rPr lang="ru-RU" b="1" dirty="0"/>
              <a:t>, </a:t>
            </a:r>
            <a:r>
              <a:rPr lang="ru-RU" b="1" dirty="0" err="1"/>
              <a:t>байдуже</a:t>
            </a:r>
            <a:r>
              <a:rPr lang="ru-RU" b="1" dirty="0"/>
              <a:t> </a:t>
            </a:r>
            <a:r>
              <a:rPr lang="ru-RU" b="1" dirty="0" err="1"/>
              <a:t>що</a:t>
            </a:r>
            <a:r>
              <a:rPr lang="ru-RU" b="1" dirty="0"/>
              <a:t>, </a:t>
            </a:r>
            <a:r>
              <a:rPr lang="ru-RU" b="1" dirty="0" err="1"/>
              <a:t>аби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яскраво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«концептуально». </a:t>
            </a:r>
            <a:r>
              <a:rPr lang="ru-RU" b="1" dirty="0" err="1"/>
              <a:t>Малюнок</a:t>
            </a:r>
            <a:r>
              <a:rPr lang="ru-RU" b="1" dirty="0"/>
              <a:t> </a:t>
            </a:r>
            <a:r>
              <a:rPr lang="ru-RU" b="1" dirty="0" err="1"/>
              <a:t>обов'язково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бути «</a:t>
            </a:r>
            <a:r>
              <a:rPr lang="ru-RU" b="1" dirty="0" err="1"/>
              <a:t>оригінальним</a:t>
            </a:r>
            <a:r>
              <a:rPr lang="ru-RU" b="1" dirty="0"/>
              <a:t>» і </a:t>
            </a:r>
            <a:r>
              <a:rPr lang="ru-RU" b="1" dirty="0" err="1"/>
              <a:t>свідчити</a:t>
            </a:r>
            <a:r>
              <a:rPr lang="ru-RU" b="1" dirty="0"/>
              <a:t> про </a:t>
            </a:r>
            <a:r>
              <a:rPr lang="ru-RU" b="1" dirty="0" err="1"/>
              <a:t>індивідуальність</a:t>
            </a:r>
            <a:r>
              <a:rPr lang="ru-RU" b="1" dirty="0"/>
              <a:t> </a:t>
            </a:r>
            <a:r>
              <a:rPr lang="ru-RU" b="1" dirty="0" err="1"/>
              <a:t>носія</a:t>
            </a:r>
            <a:r>
              <a:rPr lang="ru-RU" b="1" dirty="0"/>
              <a:t>.</a:t>
            </a:r>
          </a:p>
        </p:txBody>
      </p:sp>
      <p:pic>
        <p:nvPicPr>
          <p:cNvPr id="4098" name="Picture 2" descr="http://3.bp.blogspot.com/-IzU_kca9Df4/Tb5oHD2shsI/AAAAAAAABQ8/MUBUI_Xom2o/s1600/468055_Hipsteri_%252814_foto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35" y="0"/>
            <a:ext cx="2123728" cy="339299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poki.tvnet.lv/upload/articles/19/195251/images/_origin_Hipsteri-musdienu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339299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glyad.com/Content/posts/714/2b13ce17bfbeb0c853f1a884bf4b52d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996"/>
            <a:ext cx="4176464" cy="33843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hipsters.sk/blog/wp-content/uploads/2012/02/hipst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26" y="3392996"/>
            <a:ext cx="5025437" cy="346500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-25718"/>
            <a:ext cx="6588224" cy="3022670"/>
          </a:xfrm>
        </p:spPr>
        <p:txBody>
          <a:bodyPr>
            <a:normAutofit/>
          </a:bodyPr>
          <a:lstStyle/>
          <a:p>
            <a:r>
              <a:rPr lang="ru-RU" b="1" dirty="0" err="1"/>
              <a:t>Найпопулярнішим</a:t>
            </a:r>
            <a:r>
              <a:rPr lang="ru-RU" b="1" dirty="0"/>
              <a:t> </a:t>
            </a:r>
            <a:r>
              <a:rPr lang="ru-RU" b="1" dirty="0" err="1"/>
              <a:t>взуттям</a:t>
            </a:r>
            <a:r>
              <a:rPr lang="ru-RU" b="1" dirty="0"/>
              <a:t>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хіпстерів</a:t>
            </a:r>
            <a:r>
              <a:rPr lang="ru-RU" b="1" dirty="0"/>
              <a:t> є </a:t>
            </a:r>
            <a:r>
              <a:rPr lang="ru-RU" b="1" dirty="0" err="1"/>
              <a:t>кеди</a:t>
            </a:r>
            <a:r>
              <a:rPr lang="ru-RU" b="1" dirty="0"/>
              <a:t>, </a:t>
            </a:r>
            <a:r>
              <a:rPr lang="ru-RU" b="1" dirty="0" err="1"/>
              <a:t>переважно</a:t>
            </a:r>
            <a:r>
              <a:rPr lang="ru-RU" b="1" dirty="0"/>
              <a:t> марки </a:t>
            </a:r>
            <a:r>
              <a:rPr lang="en-US" b="1" dirty="0"/>
              <a:t>Convers </a:t>
            </a:r>
            <a:r>
              <a:rPr lang="ru-RU" b="1" dirty="0"/>
              <a:t>і </a:t>
            </a:r>
            <a:r>
              <a:rPr lang="ru-RU" b="1" dirty="0" err="1"/>
              <a:t>яскравого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. </a:t>
            </a:r>
            <a:r>
              <a:rPr lang="ru-RU" b="1" dirty="0" err="1"/>
              <a:t>Кеди</a:t>
            </a:r>
            <a:r>
              <a:rPr lang="ru-RU" b="1" dirty="0"/>
              <a:t> </a:t>
            </a:r>
            <a:r>
              <a:rPr lang="ru-RU" b="1" dirty="0" err="1"/>
              <a:t>носяться</a:t>
            </a:r>
            <a:r>
              <a:rPr lang="ru-RU" b="1" dirty="0"/>
              <a:t> </a:t>
            </a:r>
            <a:r>
              <a:rPr lang="ru-RU" b="1" dirty="0" err="1"/>
              <a:t>незважаючи</a:t>
            </a:r>
            <a:r>
              <a:rPr lang="ru-RU" b="1" dirty="0"/>
              <a:t> на погоду. </a:t>
            </a:r>
            <a:r>
              <a:rPr lang="ru-RU" b="1" dirty="0" err="1"/>
              <a:t>Носять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вінтажні</a:t>
            </a:r>
            <a:r>
              <a:rPr lang="ru-RU" b="1" dirty="0"/>
              <a:t> </a:t>
            </a:r>
            <a:r>
              <a:rPr lang="ru-RU" b="1" dirty="0" err="1"/>
              <a:t>туфлі</a:t>
            </a:r>
            <a:r>
              <a:rPr lang="ru-RU" b="1" dirty="0"/>
              <a:t>, часто на босу ногу, </a:t>
            </a:r>
            <a:r>
              <a:rPr lang="ru-RU" b="1" dirty="0" err="1"/>
              <a:t>нерідко</a:t>
            </a:r>
            <a:r>
              <a:rPr lang="ru-RU" b="1" dirty="0"/>
              <a:t> </a:t>
            </a:r>
            <a:r>
              <a:rPr lang="ru-RU" b="1" dirty="0" err="1"/>
              <a:t>замшеві</a:t>
            </a:r>
            <a:r>
              <a:rPr lang="ru-RU" b="1" dirty="0"/>
              <a:t> й </a:t>
            </a:r>
            <a:r>
              <a:rPr lang="ru-RU" b="1" dirty="0" err="1"/>
              <a:t>затерті</a:t>
            </a:r>
            <a:r>
              <a:rPr lang="ru-RU" b="1" dirty="0"/>
              <a:t>, </a:t>
            </a:r>
            <a:r>
              <a:rPr lang="ru-RU" b="1" dirty="0" err="1"/>
              <a:t>або</a:t>
            </a:r>
            <a:r>
              <a:rPr lang="ru-RU" b="1" dirty="0"/>
              <a:t> черевики типу </a:t>
            </a:r>
            <a:r>
              <a:rPr lang="en-US" b="1" dirty="0"/>
              <a:t>Dr. Marten's.</a:t>
            </a:r>
            <a:endParaRPr lang="ru-RU" b="1" dirty="0"/>
          </a:p>
        </p:txBody>
      </p:sp>
      <p:pic>
        <p:nvPicPr>
          <p:cNvPr id="5122" name="Picture 2" descr="http://infomisto.info/gp/d/f/2/e/1b6798a7442ca52fddef7803c234/0ma52n3pzwgw/w600h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28" y="-9129"/>
            <a:ext cx="2637172" cy="31500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.bp.blogspot.com/-TtkSnkPXmmg/URklIHP_e2I/AAAAAAAAHKo/wYwUGRe282Q/s640/IMG_2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09" y="3140969"/>
            <a:ext cx="4064639" cy="37170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ISEBIUEhITFBUSFBIWFRgWFRIXFRYVGBUWFRYVFhUXGyYeFx0jGRQVHy8gIycpLCwsFR4yNTAqNSYrLCkBCQoKDgwOFA8PGi0kHCUsLC0tLCwpKSkpLSkpLCopKSksLCwpLCkpKTUsLSkpLCwpLSkvKikpNSksKSwpLCkvKf/AABEIALcBEwMBIgACEQEDEQH/xAAcAAEAAQUBAQAAAAAAAAAAAAAABgECAwQFBwj/xABPEAACAQICBAgICgcDDQAAAAAAAQIDEQQhBRIxQQYHE1FhcYGRIjJCUqGxwdEUIzNicoKSosLwFUNEU5PS4bKz0xYXJDRVY3ODlKPD4uP/xAAZAQEBAQEBAQAAAAAAAAAAAAAAAgEEAwX/xAAvEQEBAAIBAgIHBwUAAAAAAAAAAQIREgMhMUEEMlFhcZGxExQigaHB8CM0UnLh/9oADAMBAAIRAxEAPwD3EAAAAAAAAAAAAAAAAAAAAAAAAAAAAAAAAAAAAAAAAAAAAAAAAAAAAAAAAAAAAAAAAAAAAAAAAAAAAAAAAAAAAAAAAAAAAAAAAAAAAAAAAAAAAAALak1FNvYk2+pAamlNL06Ebzeb8WK8aT6PeamiOESrScZR1JeTndP0KzIVi8e61SVSV7yeS5o7o26C6hXcWmnZ7uw571bt7TDs9LBztC6WVeGeU4+Mvaug6J7y77vKzQADWAAAAAAAAAAAAAAAAAAAAAAAAAAAAFGwKg8H0hx16SjNvk6NFXfgVaFTWir5Rk3OOaWT6U9hfguPrGeXSwlXPyeVp/imB7qDyfB8fcLLlcFNPfyVWEl/3FA7OG47NHSXhKvTfNKEXb7EmBPwQh8cuiv31T/p8S/SoWOZpDj3wULKlRr1b7G1CnHt1pa33QPSjn8IKurha7ul8XNZu21W9p5LjONfS2JywmDVJO/haspy6GqlXVprtizl1OB+OxclLH46cvmxblbm1dkIPqiRllJ41UxrtVuEOEp2Uq9Ndt/UUw3CfC1HaFem3uWsk/SamG4t8FC141KjW+VSS71DVRZiuLvBSvaNWm3vjNu3Uqmsjn/B73t+JLdG6RdOcZRea7n0PoJ7gMfGrBSj2renzHgPwbG6LtJt1sK2ktr1b7LrbTd8t8X1ux3P85UKdKToVZxqTg0moxepJrJtTydn1l424e+Kw6V6144+L2sHk/F/p3E4nG0dXE4mrFQqTxKrKnGnq21YKnGDdrzkttn4LtvPWD2xy5TafSOhehlMbd9t/wA/ngAApzgAAAAAAAAAAAAAAAAAAAAAAAAAAguPyq1FzTnt+kzkYjRmHndTo0pfShF+tHT007V6v05GjTjc4be7pk7Od/kfgX+y0l9GOr/ZsYpcAtH5/EvPP5Wt/PlsO5JWNedQ3lfacY5UuCeAh+zwsvOc5L70mKE8NS+SpU4fRhGN/UzDj8Zryy8VbPRn0bV052Ne1kr5XaXbt9liblVTGOtDS0Xv9Vu9Nm3Crcjtam1d9Wa3LozNjBY1xdns252WWSuunn6zG6d+FQjXCrTc5S5Gi2tXx2rrPbq35s1s2t9DO/KdlftIfoOHKQlVl41So32LO3e5B1+j6wxy6vnNa+N80n0JgZLDxp1XyiaespeEnrNtpp7VnYhvCLgtLAz+EUYcpRvdxavySt5XPDp3b+cn2FqWijW0zpapSgnTpcq3JRavbJp5775pLtKxy05tXqZ+9j4ocRThyleUk3W8CTXkKLbSa3bfSid4Hh/o6tPUp4yi5XtZy1bvocklLsPDa1PE4LlcTSozoRk/CjGSlGKbv4julFPY2sr7kZsPwjnOEZPVxVJxaqxrUacVSlLwU4POUZJvbF2fUe0z1O3g6b6POrn/AFM5cr5S/wDNfq+i0ypweAmElT0dhYzctbk1LwtsVNuaj0WUkrbrHePeXcfL6mMwzyxl3q3uAA1AAAAAAAAAAAAAAAAAAAAAAFGypyOFWkHRws5R2vVivrOz9FzLdTbZNovjFylSc3knJvvZruqo7EaL0zfbFopHHQe+3WcFrqkbMptmHFLwJfRa78vaZItbitWGtFrnTXoAjcE7Jqz326evtLKjb2q1jPKk07N21evn9+XYUdPPN5Wvf2eglaySb8qy329Ra5q/U1l0PJruZdUik73Vt6fsLaT3WSSs8s8lvy25237wOpKo/gs3vVOp91New5PBuH+i0uup/eS9x2KtBrCVI73SqX65Rk/acrg5ng6P0qv97M3zdE/t8v8AafSpHQ2IvrYdSWZhw7yM8ZlORrzpTfgyzjzc5BNP6Lw9Ou4YblL5qpTjFuKe20N+/maW7ZY9Jg0c9YDVqznGMb1LXbWeXSN2eD26WeGOXLKb14d9d0NXC2vi4V9bHSg8PT8Cj8Z8Zqq2rHVaTeW13d+ZHo/Fji58riKWtUdNUcFVUJylN0p1qKnOGtLPa7fV57kZ0twEp1k6lOUaVfbrbIzfzrbH871nHwHCTEYGOMpVbwq1dVOalDN8+tm0rNtNPynvPWWdrHRj1cuvjl0rJ38NTUneXd/KX5vfkypGuA+LpxwWHpXs4043u1aUnnJxeyzbdkSU6Zdx8nPGY5WTwAAagAAAAAAAAAAAAAAAAAAAivGLUawsLb60f7M37CVEM4yavgUIc8py+ykvxnn1fUq8PWiFUpZGRJFsKeRkij57rUjeOx2/PMbVLHed3rs295jsU1UVKxkxmFVTwlt5+f2X/PSc+WHaedvVty32Xc2uk3qFZxfOt65/6nVjGMkmtjK8WeCLww99iu7vbn1rK5vYPRrveXXbe3lte5XV7d52OSitiKqwNsFWjeMlzprvRGeCMr4NLfCpNPovaX4iX3Ihwc8CWMpPyKzl2NuK9EF3mOrp9+j1J8L9Z+7vUEbGqYsIbLRrlYrmWMi1xL4wQYtUL3zauRqHF9B62u3Vve2tK13tvdLbv3kt5OKV5O1ulfmxSFSb8Raq86V7vqW19rRUmlTqZSXGXtfFCdHwx+Am401ytJO7pz1tZJ32JJtZq2tG8c8+id8HeHUaurGLkm4pqMk3B5JtQm0r2vmsn0GCvo2FRfGSnJrNNNRaezLV9tzHonREKLdkr2spZqTjzSV7PrL5/NFxnl8k3oadi/GTj1Zr3m9TxkJbJLvz7iIKoXqRc6tedwiZAiVOrJbJNdTaMyx815cu9l/axPBJwRiWlqi8uXoLHp+ovL9EfcPtcT7OpUCJ/wCUla9k03zaqfqOlg9M1f1lNdjs+7P2GzqY1lwsdoGOhiFNXj/VdDMh6IAAAAAAAACDcYnytDojU9Lj7ickR4TaKeIrX19XUSilq36b7Vz+g8urN46X07qoZEvgjrvgtUXizg+vWXqTLHwar89P7Uv5Tj4V08o5bkNc6L4OV/mfa96McuDuI82P24+8cb7DlGjKZnwOJs7bn1ZPd37O4uegcR+7+9D3lHoXEfum+qUPeJL7C2N9lLFcPgq7itam7rbnDPp8Yy/AanmPvj7ytVO41mRZrk9JzW7EUr/WS/8AnP7RMJYGp5kvu+8jPDPA1KXIYnUkuRqJS2eK8/Y19Yyyuz0Sy5XD/KWfn5fq6WFnuNxTe4144eWUoxbjJKUWldNNXTy6GbkKE35Evss3Tmq2KyzMqkoq79vVbpeewuhh5+bP7MvcXUcFNu+pLeldJdrvbb6jZEXTHGF3eW7Yty/qZXUM60dU8370feP0TUe+K62/YjdVm405VMzLGobK0K984rqTfrsZFoaO+cn1JL2scaco1eWHwlG6tDQ55vtj/KXw0TSXkt9cn7GjeFZyjnyx1hCpUn4kJPptl3vI61PD045qMVtztd7edmV1etm8PbWc3LhoqrLxpRj3yfcsvSbdPRFNeNrS63Zej3mxyvZ+blnK+z89xUwkZc7WWMYxVopLoSSzEqiNaVR+r3+4sb/PZ/VlJbOH0g4VIvyW0pdT39hJSFV5XRLNHVtelCT2uKv17GemFTlGyAC0gAAAAARXC4jXcnZpqdRNO17qVnsJURmeFdOtW2asqmuvrJXXevSRmrFlKFxQ82rblLlzLQ0LdYNlGwKuQ1ixspcC/WNbSeBhXo1KU/FqRafOt6kulNJrpRluLhUtxss8UP4HaRlRlPAYh2qUW+Rb2VKe20epZpebl5LJfCZx+EvBiGLjFqXJ1qedOor3i072ds7X7nmjj4DhXUoz5DSEeTqLxav6uovObWS61lz6uwiXj2ruzw+8b6nT9bzx/ee2fRNHIyKRzqFVSSlGSlGSummmmudNbTagy3BZps3BZFmRM1i2waLykgxja/PX/QWKgCzf+e0o+n88/uLmszBi8dTpK9SpCC+dJR9e0NZH+fb7i1s5a4UUJS1YST+dJqEF1uWbX0Uzaw84VF8ZjaFK6zjSalJS6KtVWa/5aN40ZpysrvJLbc16OJ5V2oxnWyveCvD+I7Q+8dXDYDR97uVKrK6d6tRVLNb4xm3GD+ikd2niIPxZRfU0bwOUcHR3B+o2pV9SK8yLcm+bWnkl1JPrJDCCSSSSS2JbEXAuTSLdgANYAAAAABxNM6Bq1neniHSf/DjNdTu0dsARBcHtJJ/63hJL52Gqp98a1vQbUdF41bfg0uqVWP4ZElBnGK5VGv0djPMw/wDGqf4JkjorE740f4k/8MkIM4xm0e/Q+I/3S+tN/gKS0FiH+spL6s37USIDjDdRWpwaxj8XE4ddeHqP/wA6ME+CWOf7bSj9HDfzVGTEG8YbqBy4AY1vPStVdEaOGXrg2Yp8WWKe3S2L7FRj6oHoIGobebviuxX+1ca/rwX4SyvxVVqitUxuKqK97TnTkr89msj0sDUbMrjdyvMKHFFUp/JYutTbd/Bkln0pZPtNlcDdLQa1MZTnG6vylNJqN884+M7dR6MCeEe33nqX1rv4yX6oTR4NaUW3F4OXXhay9Krm3+h9Iry8G/qV4/iZKwVqPDdRCeitJ7ngl1qu/RcxQ0JpbWTdbAat84qniE2ubW13buJoBqHKoTitBaWfydbAwXTTxE3366XoOVi+BunZ7NJYaHRDD29Mrs9LA1DdeRYjir0tU+U0o5dUq0F9mDS9BrQ4jcTdt4qld7Xad31veezAaN15JS4l6624qn9mZuUeKCqtuKj2Ql/Meng3TEAocVdtuJfZD/2OjhuLmlHxq1R9SjH3kuAHO0doKnR8Rz7Zyfo2HR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images6.fanpop.com/image/photos/33700000/converse-converse-33758796-1200-7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5" y="3140968"/>
            <a:ext cx="5394533" cy="37170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4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140969"/>
            <a:ext cx="6408712" cy="37170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Хіпстери</a:t>
            </a:r>
            <a:r>
              <a:rPr lang="ru-RU" b="1" dirty="0"/>
              <a:t> </a:t>
            </a:r>
            <a:r>
              <a:rPr lang="ru-RU" b="1" dirty="0" err="1"/>
              <a:t>носять</a:t>
            </a:r>
            <a:r>
              <a:rPr lang="ru-RU" b="1" dirty="0"/>
              <a:t> два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окулярів</a:t>
            </a:r>
            <a:r>
              <a:rPr lang="ru-RU" b="1" dirty="0"/>
              <a:t>: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темні</a:t>
            </a:r>
            <a:r>
              <a:rPr lang="ru-RU" b="1" dirty="0"/>
              <a:t> </a:t>
            </a:r>
            <a:r>
              <a:rPr lang="ru-RU" b="1" dirty="0" err="1"/>
              <a:t>сонцезахисні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давно </a:t>
            </a:r>
            <a:r>
              <a:rPr lang="ru-RU" b="1" dirty="0" err="1"/>
              <a:t>вже</a:t>
            </a:r>
            <a:r>
              <a:rPr lang="ru-RU" b="1" dirty="0"/>
              <a:t> стали </a:t>
            </a:r>
            <a:r>
              <a:rPr lang="ru-RU" b="1" dirty="0" err="1"/>
              <a:t>деталлю</a:t>
            </a:r>
            <a:r>
              <a:rPr lang="ru-RU" b="1" dirty="0"/>
              <a:t> «крутого» образу,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незвично</a:t>
            </a:r>
            <a:r>
              <a:rPr lang="ru-RU" b="1" dirty="0"/>
              <a:t> </a:t>
            </a:r>
            <a:r>
              <a:rPr lang="ru-RU" b="1" dirty="0" err="1"/>
              <a:t>звичайні</a:t>
            </a:r>
            <a:r>
              <a:rPr lang="ru-RU" b="1" dirty="0"/>
              <a:t> у </a:t>
            </a:r>
            <a:r>
              <a:rPr lang="ru-RU" b="1" dirty="0" err="1"/>
              <a:t>товстій</a:t>
            </a:r>
            <a:r>
              <a:rPr lang="ru-RU" b="1" dirty="0"/>
              <a:t> </a:t>
            </a:r>
            <a:r>
              <a:rPr lang="ru-RU" b="1" dirty="0" err="1"/>
              <a:t>оправі</a:t>
            </a:r>
            <a:r>
              <a:rPr lang="ru-RU" b="1" dirty="0"/>
              <a:t>. </a:t>
            </a:r>
            <a:r>
              <a:rPr lang="ru-RU" b="1" dirty="0" err="1"/>
              <a:t>Культова</a:t>
            </a:r>
            <a:r>
              <a:rPr lang="ru-RU" b="1" dirty="0"/>
              <a:t> марка — </a:t>
            </a:r>
            <a:r>
              <a:rPr lang="ru-RU" b="1" dirty="0" err="1"/>
              <a:t>Rayban</a:t>
            </a:r>
            <a:r>
              <a:rPr lang="ru-RU" b="1" dirty="0"/>
              <a:t>. </a:t>
            </a:r>
            <a:r>
              <a:rPr lang="ru-RU" b="1" dirty="0" err="1"/>
              <a:t>Дуже</a:t>
            </a:r>
            <a:r>
              <a:rPr lang="ru-RU" b="1" dirty="0"/>
              <a:t> часто </a:t>
            </a:r>
            <a:r>
              <a:rPr lang="ru-RU" b="1" dirty="0" err="1"/>
              <a:t>окуляри</a:t>
            </a:r>
            <a:r>
              <a:rPr lang="ru-RU" b="1" dirty="0"/>
              <a:t> з простим </a:t>
            </a:r>
            <a:r>
              <a:rPr lang="ru-RU" b="1" dirty="0" err="1"/>
              <a:t>склом</a:t>
            </a:r>
            <a:r>
              <a:rPr lang="ru-RU" b="1" dirty="0"/>
              <a:t> без </a:t>
            </a:r>
            <a:r>
              <a:rPr lang="ru-RU" b="1" dirty="0" err="1"/>
              <a:t>діоптрій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ж і </a:t>
            </a:r>
            <a:r>
              <a:rPr lang="ru-RU" b="1" dirty="0" err="1"/>
              <a:t>взагалі</a:t>
            </a:r>
            <a:r>
              <a:rPr lang="ru-RU" b="1" dirty="0"/>
              <a:t> без </a:t>
            </a:r>
            <a:r>
              <a:rPr lang="ru-RU" b="1" dirty="0" err="1"/>
              <a:t>скла</a:t>
            </a:r>
            <a:r>
              <a:rPr lang="ru-RU" b="1" dirty="0"/>
              <a:t>. </a:t>
            </a:r>
            <a:r>
              <a:rPr lang="ru-RU" b="1" dirty="0" err="1"/>
              <a:t>Хіпстери</a:t>
            </a:r>
            <a:r>
              <a:rPr lang="ru-RU" b="1" dirty="0"/>
              <a:t> </a:t>
            </a:r>
            <a:r>
              <a:rPr lang="ru-RU" b="1" dirty="0" err="1"/>
              <a:t>носять</a:t>
            </a:r>
            <a:r>
              <a:rPr lang="ru-RU" b="1" dirty="0"/>
              <a:t> </a:t>
            </a:r>
            <a:r>
              <a:rPr lang="ru-RU" b="1" dirty="0" err="1"/>
              <a:t>окуляри</a:t>
            </a:r>
            <a:r>
              <a:rPr lang="ru-RU" b="1" dirty="0"/>
              <a:t> не для </a:t>
            </a:r>
            <a:r>
              <a:rPr lang="ru-RU" b="1" dirty="0" err="1"/>
              <a:t>зору</a:t>
            </a:r>
            <a:r>
              <a:rPr lang="ru-RU" b="1" dirty="0"/>
              <a:t>, а для стилю та </a:t>
            </a:r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іміджу</a:t>
            </a:r>
            <a:r>
              <a:rPr lang="ru-RU" b="1" dirty="0"/>
              <a:t> «</a:t>
            </a:r>
            <a:r>
              <a:rPr lang="ru-RU" b="1" dirty="0" err="1"/>
              <a:t>інтелектуалів</a:t>
            </a:r>
            <a:r>
              <a:rPr lang="ru-RU" b="1" dirty="0"/>
              <a:t>». Часто </a:t>
            </a:r>
            <a:r>
              <a:rPr lang="ru-RU" b="1" dirty="0" err="1"/>
              <a:t>окуляри</a:t>
            </a:r>
            <a:r>
              <a:rPr lang="ru-RU" b="1" dirty="0"/>
              <a:t> </a:t>
            </a:r>
            <a:r>
              <a:rPr lang="ru-RU" b="1" dirty="0" err="1"/>
              <a:t>підняті</a:t>
            </a:r>
            <a:r>
              <a:rPr lang="ru-RU" b="1" dirty="0"/>
              <a:t> на </a:t>
            </a:r>
            <a:r>
              <a:rPr lang="ru-RU" b="1" dirty="0" err="1"/>
              <a:t>волосся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взагалі</a:t>
            </a:r>
            <a:r>
              <a:rPr lang="ru-RU" b="1" dirty="0"/>
              <a:t> лежать у </a:t>
            </a:r>
            <a:r>
              <a:rPr lang="ru-RU" b="1" dirty="0" err="1"/>
              <a:t>сумці</a:t>
            </a:r>
            <a:r>
              <a:rPr lang="ru-RU" b="1" dirty="0"/>
              <a:t>, </a:t>
            </a:r>
            <a:r>
              <a:rPr lang="ru-RU" b="1" dirty="0" err="1"/>
              <a:t>адже</a:t>
            </a:r>
            <a:r>
              <a:rPr lang="ru-RU" b="1" dirty="0"/>
              <a:t> тут як і в </a:t>
            </a:r>
            <a:r>
              <a:rPr lang="ru-RU" b="1" dirty="0" err="1"/>
              <a:t>усьому</a:t>
            </a:r>
            <a:r>
              <a:rPr lang="ru-RU" b="1" dirty="0"/>
              <a:t> для </a:t>
            </a:r>
            <a:r>
              <a:rPr lang="ru-RU" b="1" dirty="0" err="1"/>
              <a:t>хіпстерів</a:t>
            </a:r>
            <a:r>
              <a:rPr lang="ru-RU" b="1" dirty="0"/>
              <a:t> головне не </a:t>
            </a:r>
            <a:r>
              <a:rPr lang="ru-RU" b="1" dirty="0" err="1"/>
              <a:t>функціональність</a:t>
            </a:r>
            <a:r>
              <a:rPr lang="ru-RU" b="1" dirty="0"/>
              <a:t>, а сама </a:t>
            </a:r>
            <a:r>
              <a:rPr lang="ru-RU" b="1" dirty="0" err="1"/>
              <a:t>наявність</a:t>
            </a:r>
            <a:r>
              <a:rPr lang="ru-RU" b="1" dirty="0"/>
              <a:t>.</a:t>
            </a:r>
          </a:p>
        </p:txBody>
      </p:sp>
      <p:pic>
        <p:nvPicPr>
          <p:cNvPr id="6146" name="Picture 2" descr="http://www.0-0store.ru/images/products/imidzhevye-ochki-5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499993" cy="28991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adyzest.com/wordpress/wp-content/uploads/2013/08/o-HIPSTER-GLASSES-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24" y="16975"/>
            <a:ext cx="4795276" cy="28821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25.mindmix.ru/96/90/379096/13/7509613/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2899151"/>
            <a:ext cx="2952328" cy="19646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ladynews.com.ua/static/img/i/c/ico_ico_cio_418x2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97" y="4817190"/>
            <a:ext cx="2866603" cy="20162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8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35143" y="3429000"/>
            <a:ext cx="4808857" cy="33940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Ломограф</a:t>
            </a:r>
            <a:r>
              <a:rPr lang="ru-RU" b="1" dirty="0"/>
              <a:t>, </a:t>
            </a:r>
            <a:r>
              <a:rPr lang="ru-RU" b="1" dirty="0" err="1"/>
              <a:t>себто</a:t>
            </a:r>
            <a:r>
              <a:rPr lang="ru-RU" b="1" dirty="0"/>
              <a:t> </a:t>
            </a:r>
            <a:r>
              <a:rPr lang="ru-RU" b="1" dirty="0" err="1"/>
              <a:t>фотоапарат</a:t>
            </a:r>
            <a:r>
              <a:rPr lang="ru-RU" b="1" dirty="0"/>
              <a:t> </a:t>
            </a:r>
            <a:r>
              <a:rPr lang="en-US" b="1" dirty="0"/>
              <a:t>LOMO, </a:t>
            </a:r>
            <a:r>
              <a:rPr lang="ru-RU" b="1" dirty="0" err="1"/>
              <a:t>втім</a:t>
            </a:r>
            <a:r>
              <a:rPr lang="ru-RU" b="1" dirty="0"/>
              <a:t> </a:t>
            </a:r>
            <a:r>
              <a:rPr lang="ru-RU" b="1" dirty="0" err="1"/>
              <a:t>зійде</a:t>
            </a:r>
            <a:r>
              <a:rPr lang="ru-RU" b="1" dirty="0"/>
              <a:t> і «Зенит»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якийсь</a:t>
            </a:r>
            <a:r>
              <a:rPr lang="ru-RU" b="1" dirty="0"/>
              <a:t> </a:t>
            </a:r>
            <a:r>
              <a:rPr lang="ru-RU" b="1" dirty="0" err="1"/>
              <a:t>вінтажний</a:t>
            </a:r>
            <a:r>
              <a:rPr lang="ru-RU" b="1" dirty="0"/>
              <a:t> </a:t>
            </a:r>
            <a:r>
              <a:rPr lang="ru-RU" b="1" dirty="0" err="1"/>
              <a:t>фотік</a:t>
            </a:r>
            <a:r>
              <a:rPr lang="ru-RU" b="1" dirty="0"/>
              <a:t>. Головне </a:t>
            </a:r>
            <a:r>
              <a:rPr lang="ru-RU" b="1" dirty="0" err="1"/>
              <a:t>аби</a:t>
            </a:r>
            <a:r>
              <a:rPr lang="ru-RU" b="1" dirty="0"/>
              <a:t> зараз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фотоапарат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рідкістю</a:t>
            </a:r>
            <a:r>
              <a:rPr lang="ru-RU" b="1" dirty="0"/>
              <a:t>. </a:t>
            </a:r>
            <a:r>
              <a:rPr lang="ru-RU" b="1" dirty="0" err="1"/>
              <a:t>Хіпстери</a:t>
            </a:r>
            <a:r>
              <a:rPr lang="ru-RU" b="1" dirty="0"/>
              <a:t> </a:t>
            </a:r>
            <a:r>
              <a:rPr lang="ru-RU" b="1" dirty="0" err="1"/>
              <a:t>фотографують</a:t>
            </a:r>
            <a:r>
              <a:rPr lang="ru-RU" b="1" dirty="0"/>
              <a:t> усе </a:t>
            </a:r>
            <a:r>
              <a:rPr lang="ru-RU" b="1" dirty="0" err="1"/>
              <a:t>підряд</a:t>
            </a:r>
            <a:r>
              <a:rPr lang="ru-RU" b="1" dirty="0"/>
              <a:t> — </a:t>
            </a:r>
            <a:r>
              <a:rPr lang="ru-RU" b="1" dirty="0" err="1"/>
              <a:t>вулиці</a:t>
            </a:r>
            <a:r>
              <a:rPr lang="ru-RU" b="1" dirty="0"/>
              <a:t>, </a:t>
            </a:r>
            <a:r>
              <a:rPr lang="ru-RU" b="1" dirty="0" err="1"/>
              <a:t>власні</a:t>
            </a:r>
            <a:r>
              <a:rPr lang="ru-RU" b="1" dirty="0"/>
              <a:t> </a:t>
            </a:r>
            <a:r>
              <a:rPr lang="ru-RU" b="1" dirty="0" err="1"/>
              <a:t>окуляри</a:t>
            </a:r>
            <a:r>
              <a:rPr lang="ru-RU" b="1" dirty="0"/>
              <a:t>, </a:t>
            </a:r>
            <a:r>
              <a:rPr lang="ru-RU" b="1" dirty="0" err="1"/>
              <a:t>кеди</a:t>
            </a:r>
            <a:r>
              <a:rPr lang="ru-RU" b="1" dirty="0"/>
              <a:t>,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друзів</a:t>
            </a:r>
            <a:r>
              <a:rPr lang="ru-RU" b="1" dirty="0"/>
              <a:t>, </a:t>
            </a:r>
            <a:r>
              <a:rPr lang="ru-RU" b="1" dirty="0" err="1"/>
              <a:t>безпритульних</a:t>
            </a:r>
            <a:r>
              <a:rPr lang="ru-RU" b="1" dirty="0"/>
              <a:t> — і </a:t>
            </a:r>
            <a:r>
              <a:rPr lang="ru-RU" b="1" dirty="0" err="1"/>
              <a:t>вважають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великим </a:t>
            </a:r>
            <a:r>
              <a:rPr lang="ru-RU" b="1" dirty="0" err="1"/>
              <a:t>мистецтвом</a:t>
            </a:r>
            <a:r>
              <a:rPr lang="ru-RU" b="1" dirty="0"/>
              <a:t>.</a:t>
            </a:r>
          </a:p>
        </p:txBody>
      </p:sp>
      <p:pic>
        <p:nvPicPr>
          <p:cNvPr id="7170" name="Picture 2" descr="http://gadgetsin.com/uploads/2010/07/rip_curl_special_edition_fisheye_2_lomo_camer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82553" cy="317577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9bXNwmQU6jQ/TfJnfGyAzII/AAAAAAAAAXM/k8sW3bpgnTI/s1600/2816279-2-lomo-lo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321451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4/4e/%D0%A4%D0%BE%D1%82%D0%BE%D0%B0%D0%BF%D0%BF%D0%B0%D1%80%D0%B0%D1%82_%D0%97%D0%B5%D0%BD%D0%B8%D1%82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151"/>
            <a:ext cx="4788024" cy="35878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5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111</TotalTime>
  <Words>314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Хіпстери</vt:lpstr>
      <vt:lpstr>Визначення</vt:lpstr>
      <vt:lpstr>Походження</vt:lpstr>
      <vt:lpstr>Суть</vt:lpstr>
      <vt:lpstr>Речі характерні для хіпстерів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Типові представники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Хіпстери</dc:title>
  <dc:creator>Саня</dc:creator>
  <cp:lastModifiedBy>Саня</cp:lastModifiedBy>
  <cp:revision>13</cp:revision>
  <dcterms:created xsi:type="dcterms:W3CDTF">2013-10-28T07:47:49Z</dcterms:created>
  <dcterms:modified xsi:type="dcterms:W3CDTF">2013-11-16T14:02:48Z</dcterms:modified>
</cp:coreProperties>
</file>